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66" r:id="rId4"/>
    <p:sldId id="270" r:id="rId5"/>
    <p:sldId id="271" r:id="rId6"/>
    <p:sldId id="272" r:id="rId7"/>
    <p:sldId id="273" r:id="rId8"/>
    <p:sldId id="262"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101" d="100"/>
          <a:sy n="101" d="100"/>
        </p:scale>
        <p:origin x="12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02-Jan-25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02-Jan-25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02-Jan-25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02-Jan-25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02-Jan-25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02-Jan-25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02-Jan-25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02-Jan-25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02-Jan-25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02-Jan-25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02-Jan-25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02-Jan-25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pic>
        <p:nvPicPr>
          <p:cNvPr id="5" name="Picture 4"/>
          <p:cNvPicPr>
            <a:picLocks noChangeAspect="1"/>
          </p:cNvPicPr>
          <p:nvPr/>
        </p:nvPicPr>
        <p:blipFill>
          <a:blip r:embed="rId4"/>
          <a:stretch>
            <a:fillRect/>
          </a:stretch>
        </p:blipFill>
        <p:spPr>
          <a:xfrm>
            <a:off x="1645533" y="2586119"/>
            <a:ext cx="8900931" cy="1286367"/>
          </a:xfrm>
          <a:prstGeom prst="rect">
            <a:avLst/>
          </a:prstGeom>
        </p:spPr>
      </p:pic>
      <p:pic>
        <p:nvPicPr>
          <p:cNvPr id="7" name="Picture 6"/>
          <p:cNvPicPr>
            <a:picLocks noChangeAspect="1"/>
          </p:cNvPicPr>
          <p:nvPr/>
        </p:nvPicPr>
        <p:blipFill>
          <a:blip r:embed="rId5"/>
          <a:stretch>
            <a:fillRect/>
          </a:stretch>
        </p:blipFill>
        <p:spPr>
          <a:xfrm>
            <a:off x="3536313" y="3497549"/>
            <a:ext cx="4804064" cy="74987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298" y="1200528"/>
            <a:ext cx="1545020" cy="1545020"/>
          </a:xfrm>
          <a:prstGeom prst="rect">
            <a:avLst/>
          </a:prstGeom>
        </p:spPr>
      </p:pic>
      <p:sp>
        <p:nvSpPr>
          <p:cNvPr id="11" name="TextBox 10"/>
          <p:cNvSpPr txBox="1"/>
          <p:nvPr/>
        </p:nvSpPr>
        <p:spPr>
          <a:xfrm>
            <a:off x="3536313" y="365125"/>
            <a:ext cx="5229315" cy="707886"/>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UBND QUẬN LONG BIÊN</a:t>
            </a:r>
            <a:br>
              <a:rPr lang="en-US" sz="2000" b="1" dirty="0" smtClean="0">
                <a:solidFill>
                  <a:srgbClr val="0070C0"/>
                </a:solidFill>
                <a:latin typeface="Times New Roman" panose="02020603050405020304" pitchFamily="18" charset="0"/>
                <a:cs typeface="Times New Roman" panose="02020603050405020304" pitchFamily="18" charset="0"/>
              </a:rPr>
            </a:br>
            <a:r>
              <a:rPr lang="en-US" sz="2000" b="1" dirty="0" smtClean="0">
                <a:solidFill>
                  <a:srgbClr val="0070C0"/>
                </a:solidFill>
                <a:latin typeface="Times New Roman" panose="02020603050405020304" pitchFamily="18" charset="0"/>
                <a:cs typeface="Times New Roman" panose="02020603050405020304" pitchFamily="18" charset="0"/>
              </a:rPr>
              <a:t>TRƯỜNG MẦM NON BAN MAI XANH</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86225" y="4076700"/>
            <a:ext cx="3781425" cy="523220"/>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học</a:t>
            </a:r>
            <a:r>
              <a:rPr lang="en-US" sz="2800" dirty="0" smtClean="0">
                <a:solidFill>
                  <a:srgbClr val="0070C0"/>
                </a:solidFill>
                <a:latin typeface="Times New Roman" panose="02020603050405020304" pitchFamily="18" charset="0"/>
                <a:cs typeface="Times New Roman" panose="02020603050405020304" pitchFamily="18" charset="0"/>
              </a:rPr>
              <a:t> : 2024 -2025</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73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9"/>
            <a:ext cx="2705100" cy="2114550"/>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1" y="1095660"/>
            <a:ext cx="4092286" cy="230041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75" y="1128590"/>
            <a:ext cx="4186251" cy="22345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150" y="3860800"/>
            <a:ext cx="4092286" cy="246432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983" y="4001294"/>
            <a:ext cx="4071372" cy="2455191"/>
          </a:xfrm>
          <a:prstGeom prst="rect">
            <a:avLst/>
          </a:prstGeom>
        </p:spPr>
      </p:pic>
      <p:pic>
        <p:nvPicPr>
          <p:cNvPr id="3" name="Picture 2"/>
          <p:cNvPicPr>
            <a:picLocks noChangeAspect="1"/>
          </p:cNvPicPr>
          <p:nvPr/>
        </p:nvPicPr>
        <p:blipFill>
          <a:blip r:embed="rId7"/>
          <a:stretch>
            <a:fillRect/>
          </a:stretch>
        </p:blipFill>
        <p:spPr>
          <a:xfrm>
            <a:off x="10667940" y="-52388"/>
            <a:ext cx="1371719" cy="1371719"/>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dirty="0" err="1" smtClean="0">
                <a:solidFill>
                  <a:srgbClr val="7030A0"/>
                </a:solidFill>
                <a:latin typeface="Times New Roman" panose="02020603050405020304" pitchFamily="18" charset="0"/>
                <a:cs typeface="Times New Roman" panose="02020603050405020304" pitchFamily="18" charset="0"/>
              </a:rPr>
              <a:t>Câu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hỏi</a:t>
            </a:r>
            <a:r>
              <a:rPr lang="en-US" sz="2800" b="1" dirty="0" smtClean="0">
                <a:solidFill>
                  <a:srgbClr val="7030A0"/>
                </a:solidFill>
                <a:latin typeface="Times New Roman" panose="02020603050405020304" pitchFamily="18" charset="0"/>
                <a:cs typeface="Times New Roman" panose="02020603050405020304" pitchFamily="18" charset="0"/>
              </a:rPr>
              <a:t> 3: </a:t>
            </a:r>
            <a:r>
              <a:rPr lang="en-US" sz="2800" b="1" dirty="0" err="1" smtClean="0">
                <a:solidFill>
                  <a:srgbClr val="7030A0"/>
                </a:solidFill>
                <a:latin typeface="Times New Roman" panose="02020603050405020304" pitchFamily="18" charset="0"/>
                <a:cs typeface="Times New Roman" panose="02020603050405020304" pitchFamily="18" charset="0"/>
              </a:rPr>
              <a:t>Khi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được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nhận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từ</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thân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bé</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cần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như</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thế</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nào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phù</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hợp</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A.Quay mặt đi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B.Cười tươi và nói lời cảm ơn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C.Xua tay ,sợ hãi</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10894635" y="-82029"/>
            <a:ext cx="1371719" cy="1371719"/>
          </a:xfrm>
          <a:prstGeom prst="rect">
            <a:avLst/>
          </a:prstGeom>
        </p:spPr>
      </p:pic>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5" name="Picture 4"/>
          <p:cNvPicPr>
            <a:picLocks noChangeAspect="1"/>
          </p:cNvPicPr>
          <p:nvPr/>
        </p:nvPicPr>
        <p:blipFill>
          <a:blip r:embed="rId4"/>
          <a:stretch>
            <a:fillRect/>
          </a:stretch>
        </p:blipFill>
        <p:spPr>
          <a:xfrm>
            <a:off x="10851770" y="-140913"/>
            <a:ext cx="1371719" cy="1371719"/>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smtClean="0">
                <a:solidFill>
                  <a:srgbClr val="7030A0"/>
                </a:solidFill>
                <a:latin typeface="Times New Roman" panose="02020603050405020304" pitchFamily="18" charset="0"/>
                <a:cs typeface="Times New Roman" panose="02020603050405020304" pitchFamily="18" charset="0"/>
              </a:rPr>
              <a:t>Một nụ cười bằng mười thang thuốc bổ</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9520627" y="684094"/>
            <a:ext cx="1371719" cy="1371719"/>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8" name="Picture 7"/>
          <p:cNvPicPr>
            <a:picLocks noChangeAspect="1"/>
          </p:cNvPicPr>
          <p:nvPr/>
        </p:nvPicPr>
        <p:blipFill>
          <a:blip r:embed="rId5"/>
          <a:stretch>
            <a:fillRect/>
          </a:stretch>
        </p:blipFill>
        <p:spPr>
          <a:xfrm>
            <a:off x="9933764" y="684391"/>
            <a:ext cx="1371719" cy="1371719"/>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152340" y="-315912"/>
            <a:ext cx="1560846" cy="1560846"/>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136634" y="-265436"/>
            <a:ext cx="1608083" cy="1608083"/>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pic>
        <p:nvPicPr>
          <p:cNvPr id="3" name="Picture 2"/>
          <p:cNvPicPr>
            <a:picLocks noChangeAspect="1"/>
          </p:cNvPicPr>
          <p:nvPr/>
        </p:nvPicPr>
        <p:blipFill>
          <a:blip r:embed="rId3"/>
          <a:stretch>
            <a:fillRect/>
          </a:stretch>
        </p:blipFill>
        <p:spPr>
          <a:xfrm>
            <a:off x="136636" y="-262818"/>
            <a:ext cx="1558218" cy="1558218"/>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pic>
        <p:nvPicPr>
          <p:cNvPr id="3" name="Picture 2"/>
          <p:cNvPicPr>
            <a:picLocks noChangeAspect="1"/>
          </p:cNvPicPr>
          <p:nvPr/>
        </p:nvPicPr>
        <p:blipFill>
          <a:blip r:embed="rId3"/>
          <a:stretch>
            <a:fillRect/>
          </a:stretch>
        </p:blipFill>
        <p:spPr>
          <a:xfrm>
            <a:off x="105103" y="-210207"/>
            <a:ext cx="1650125" cy="1576551"/>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265891"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90460" y="1552228"/>
            <a:ext cx="8737600" cy="3970318"/>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endParaRPr lang="en-US" sz="360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667940" y="-29928"/>
            <a:ext cx="1371719" cy="1371719"/>
          </a:xfrm>
          <a:prstGeom prst="rect">
            <a:avLst/>
          </a:prstGeom>
        </p:spPr>
      </p:pic>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53522" y="0"/>
            <a:ext cx="1371719" cy="1371719"/>
          </a:xfrm>
          <a:prstGeom prst="rect">
            <a:avLst/>
          </a:prstGeom>
        </p:spPr>
      </p:pic>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153</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24</cp:revision>
  <dcterms:created xsi:type="dcterms:W3CDTF">2022-10-16T01:53:31Z</dcterms:created>
  <dcterms:modified xsi:type="dcterms:W3CDTF">2025-01-02T08:05:02Z</dcterms:modified>
</cp:coreProperties>
</file>