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7" r:id="rId2"/>
    <p:sldId id="258" r:id="rId3"/>
    <p:sldId id="266" r:id="rId4"/>
    <p:sldId id="267" r:id="rId5"/>
    <p:sldId id="268" r:id="rId6"/>
    <p:sldId id="26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0" r:id="rId16"/>
    <p:sldId id="281" r:id="rId17"/>
    <p:sldId id="282" r:id="rId18"/>
    <p:sldId id="284" r:id="rId19"/>
    <p:sldId id="285" r:id="rId20"/>
    <p:sldId id="286" r:id="rId21"/>
    <p:sldId id="287" r:id="rId22"/>
    <p:sldId id="288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4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3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2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0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0" r:id="rId6"/>
    <p:sldLayoutId id="2147483676" r:id="rId7"/>
    <p:sldLayoutId id="2147483677" r:id="rId8"/>
    <p:sldLayoutId id="2147483678" r:id="rId9"/>
    <p:sldLayoutId id="2147483679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flowers and butterflies&#10;&#10;Description automatically generated">
            <a:extLst>
              <a:ext uri="{FF2B5EF4-FFF2-40B4-BE49-F238E27FC236}">
                <a16:creationId xmlns:a16="http://schemas.microsoft.com/office/drawing/2014/main" id="{5B6F0801-9D0A-AB8B-6C12-DC6B8872B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917"/>
            <a:ext cx="12192000" cy="118058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E552AA-668A-57B7-4292-82252C7A3C91}"/>
              </a:ext>
            </a:extLst>
          </p:cNvPr>
          <p:cNvGrpSpPr/>
          <p:nvPr/>
        </p:nvGrpSpPr>
        <p:grpSpPr>
          <a:xfrm>
            <a:off x="1539499" y="345202"/>
            <a:ext cx="9486175" cy="4291833"/>
            <a:chOff x="1524000" y="50734"/>
            <a:chExt cx="9486175" cy="429183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6165C5-8A13-6DBF-5E7D-29628E50EC3A}"/>
                </a:ext>
              </a:extLst>
            </p:cNvPr>
            <p:cNvSpPr txBox="1"/>
            <p:nvPr/>
          </p:nvSpPr>
          <p:spPr>
            <a:xfrm>
              <a:off x="1524000" y="50734"/>
              <a:ext cx="90006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UBND QUẬN LONG BIÊN</a:t>
              </a:r>
            </a:p>
            <a:p>
              <a:pPr algn="ctr"/>
              <a:r>
                <a:rPr lang="en-US" b="1" dirty="0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TRƯỜNG MẦM NON BAN MAI XANH</a:t>
              </a:r>
              <a:endParaRPr lang="vi-VN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92324B-D0A9-F947-5E88-F1B95A47C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825" y="793220"/>
              <a:ext cx="6843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522AAD-B488-FBCE-FB7E-9F1ABC63474E}"/>
                </a:ext>
              </a:extLst>
            </p:cNvPr>
            <p:cNvSpPr txBox="1"/>
            <p:nvPr/>
          </p:nvSpPr>
          <p:spPr>
            <a:xfrm>
              <a:off x="1692434" y="1634858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GIÁO ÁN</a:t>
              </a:r>
              <a:endPara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EED533-BAAC-F683-64BD-947E824B2986}"/>
                </a:ext>
              </a:extLst>
            </p:cNvPr>
            <p:cNvSpPr txBox="1"/>
            <p:nvPr/>
          </p:nvSpPr>
          <p:spPr>
            <a:xfrm>
              <a:off x="1692434" y="2414221"/>
              <a:ext cx="914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LĨNH VỰC: </a:t>
              </a:r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PHÁT TRIỂN NHẬN THỨC</a:t>
              </a:r>
              <a:endPara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DC49CB-C903-8103-4914-AD5E9A1D4027}"/>
                </a:ext>
              </a:extLst>
            </p:cNvPr>
            <p:cNvSpPr txBox="1"/>
            <p:nvPr/>
          </p:nvSpPr>
          <p:spPr>
            <a:xfrm>
              <a:off x="1866175" y="2920153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ĐỀ TÀI:</a:t>
              </a:r>
              <a:r>
                <a:rPr lang="vi-VN" sz="24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TÌM HIỂU MỘT SỐ CÂY LƯƠNG THỰC</a:t>
              </a:r>
              <a:endPara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1881C6-2DAA-B80C-D1FA-09CAA8B1818C}"/>
                </a:ext>
              </a:extLst>
            </p:cNvPr>
            <p:cNvSpPr txBox="1"/>
            <p:nvPr/>
          </p:nvSpPr>
          <p:spPr>
            <a:xfrm>
              <a:off x="1781470" y="3514850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LỨA TUỔI: MẪU </a:t>
              </a:r>
              <a:r>
                <a:rPr lang="vi-VN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GIÁO NHỠ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2BBAB9-92CD-316E-B6D6-128A8E0817F1}"/>
                </a:ext>
              </a:extLst>
            </p:cNvPr>
            <p:cNvSpPr txBox="1"/>
            <p:nvPr/>
          </p:nvSpPr>
          <p:spPr>
            <a:xfrm>
              <a:off x="1866175" y="3973235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GIÁO VIÊN: </a:t>
              </a:r>
              <a:r>
                <a:rPr lang="vi-VN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ĐỚI HÀ- </a:t>
              </a:r>
              <a:r>
                <a:rPr lang="en-US" b="1" dirty="0">
                  <a:solidFill>
                    <a:srgbClr val="FF6600"/>
                  </a:solidFill>
                  <a:latin typeface="Times New Roman" pitchFamily="18" charset="0"/>
                  <a:cs typeface="Times New Roman" pitchFamily="18" charset="0"/>
                </a:rPr>
                <a:t>NGUYỄN NGỌC</a:t>
              </a:r>
              <a:endParaRPr lang="vi-VN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9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380" y="0"/>
            <a:ext cx="9032488" cy="67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23" y="568713"/>
            <a:ext cx="5867245" cy="4728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849" y="568713"/>
            <a:ext cx="5867245" cy="472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-92810"/>
            <a:ext cx="9121698" cy="68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8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18" y="204090"/>
            <a:ext cx="5927959" cy="4445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02" y="265481"/>
            <a:ext cx="5761789" cy="43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322" y="0"/>
            <a:ext cx="9065941" cy="679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752" y="2392994"/>
            <a:ext cx="4956692" cy="16548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KHOAI LANG LUỘC</a:t>
            </a:r>
            <a:br>
              <a:rPr lang="en-US" sz="3200" dirty="0"/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595" y="197237"/>
            <a:ext cx="476250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45" y="197237"/>
            <a:ext cx="4263759" cy="2534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230" y="3769112"/>
            <a:ext cx="4398238" cy="29268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94461" y="5951262"/>
            <a:ext cx="4357283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KHOAI LANG NƯỚNG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88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69" y="0"/>
            <a:ext cx="476250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66" y="1"/>
            <a:ext cx="4762500" cy="3207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681" y="3207721"/>
            <a:ext cx="4523601" cy="33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9297" y="0"/>
            <a:ext cx="9322419" cy="699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405" y="4986633"/>
            <a:ext cx="2771053" cy="1147053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SẮN LUỘC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488" y="1988285"/>
            <a:ext cx="476250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430" y="1988285"/>
            <a:ext cx="4884364" cy="34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3112" y="0"/>
            <a:ext cx="9054791" cy="6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8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979"/>
          <a:stretch/>
        </p:blipFill>
        <p:spPr>
          <a:xfrm>
            <a:off x="0" y="0"/>
            <a:ext cx="12192000" cy="674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941" y="2021739"/>
            <a:ext cx="476250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985" y="2021739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7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15" y="970157"/>
            <a:ext cx="5638939" cy="4449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867" y="970157"/>
            <a:ext cx="6171133" cy="444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4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7"/>
          <a:stretch/>
        </p:blipFill>
        <p:spPr>
          <a:xfrm>
            <a:off x="0" y="713679"/>
            <a:ext cx="5981100" cy="4482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885" y="557562"/>
            <a:ext cx="6116115" cy="4638906"/>
          </a:xfrm>
          <a:prstGeom prst="rect">
            <a:avLst/>
          </a:prstGeom>
        </p:spPr>
      </p:pic>
      <p:sp>
        <p:nvSpPr>
          <p:cNvPr id="6" name="AutoShape 2" descr="data:image/png;base64,iVBORw0KGgoAAAANSUhEUgAAAfQAAAF3CAYAAABT8rn8AAAAAXNSR0IArs4c6QAAIABJREFUeF5svQmQZedVJvjdfXv7y70qM2uRSiUJS7JsvMjYljfwQtuNGbdnYIYAppsleobuoYEYGiYmYogecEf3RDAw0DQYGLZgsdt0Y0vY2JK1WaulkrXVotorq3LPt7+734nv/PdmJvRkxYuXle+9++797/+f75zvfOf82s9+6ReKyWSM8XiINE1h2zaCoA7PbcIyfaSJjsk4xnA4wnQ6hqYncD0DfmDA8GxEuoGkKGDoOmzTAlAgjiKE4wmSKIJtGsiSBCgK2KYJ3/PgOg50AHmRodfvIStyZAWgmwYsywI0HWmeI0tzeT9yoMgKGNBhaga0vECe59BSYNybwLFcGJbJtyFHgRw5sjxDmiXI8wyGYcC2TFgGj6ChyDIkUYwkH0OvRUgRIc1NZIWFvHCQZjqiOEEaZ9jb2kE0nMLMDMw1FjDfXETXn8V8+wjmu4uo+zXYloEijzEO9xBnQ+RWjNCYYFiMcH33JgpHg9fwUa/XoOfApD9CMg6hZy4MdNCozSNwfZi6jZrfRLc5CxM2kkmKwK6j7jUROA3kMbC300d/Z4BwEiEvTExSnrch12lZBpqtmjxvbt3C9etXkRcJVlaOYG5+BmkaYRqOYNsmms0mPN/F/HwLe3sTvPrqq3jqyW/htddeQxwnaLc7aDRaiMIYeQ5kWS7zI0lSpGmGLMuAPINeZMiSGPxxHAee56EoCoxGI3nwp9FowPf98vO8J+pYYZTANG3ohinzJkkSxHGMvMhhmgZs20KWpfLgZ3hcvo/Pcow8hW7q0HQNus5nTrMCRZbLZ4o8Q5YmKGQuZfL/osihaer90DOEcR+Fxr/z2OqHr1fPvM7qteqZr8uj0GFpjjzzvKCp81OPvPx/Ds9zsL2zie/5nvfgc5/7Ndx220m88cbrSA0L525twao35FpSzlXbwjSO0BsOkCKH6dhIi0x+zzi3ixyFVsg3mNDgFoCtabJuOMa+68OybGiFJvfINE353TBMmLoJ0zC4FOW1KMsRQsOU9zSOuSBhGSYs3YBeFNDzHLwzeZLAs22M+gNMR2OcWD0mn3/sqUfw6sUzuOcdb4HuGjhz9hVc3VxDahbQXAO6ZcpcCpwANasGFw7c3IarudBTIOL9qVkIESGMBvIoigiGXkDnv0xHPgVqZg3vuf8BfPZT/w26po9HH3sEb557A/OrR1BfXcTP/OLPotBjNNougqaDXM9RbzShGzZnJTQ4MHUXtuXBsRw4tg3L1MXOxClgWrbYB8PQZX4kSSzzJs9yHFk8Ck0mFl/TgJwWhHbKga770PQGDDjwTB2BqaNmG3B1wDZyaEjxzce/jvXdW+gemcUonaAXjWDVPeyM+7CtAL7eQRYCWZ7CMDQ4rglNTxEnY0TxENBiWHYOzYgQJ0NMwh6yfArHMVC3fMyZs7jy+hpmZ4/jo9/3GRR5HesbI6yunkK90UYURXJdtqXDsS04pg1DM2UOaFkC385Q82zUag52e0M8/uTjePb552C7Hk7fdTcM20OhG9AMG6bjwa+1UKs3YdkuNM3C5q1dGR9dK+R6i4JrNUaWxciKVNaC2GRZXrqsddNyyoeOVjtAkSfQigKubaHuuggcBybHPKfN1zCdRNA1A1lWwPMsDEcp3njjLMI4QaPdQhhHYtN5fTWX99eCa9lwLBuB5yMOI6RJDs/1EPick8CN61u4eusWvG4XhayJQmxPGEbIuQ4sS7CQ18axKnIIjnA9cS3x71yL0Ig1udgjPpThOLADtGE87nQ6QRhO5T20PTy+ZfI+0JYVKDQDumlBRpF4ahmwHQv9/jYW5tqYjHaRp2McX5nHZLSHb7/wNG5tXoPuZ8i0hF+q1vqP/f5PFASDNOVNSMQ4moYD2/JhmQGSWEOWQhYmX4eewLRyOK4GzTEB10PKg/FidUOuJwqnAugcSJ0GOMuha5ABJkBbpiE3i5N4Gk4F0FOCNAplaDmInAoFYNLYC1IrQBdIlgEmygDpJJMJqhm6AnKZPArUeV1B4Ksx5hFpzPMCKcGa4JGOkZojJAVBxIRhBbCcBqBbiOJUQH9j7SbGvRHyaYam20LHn0HT6WCutYS59jyW5hdhGTpMGjE9gWFnSPQpdsJtbI62MCqmyKwCbt0XYHMNG1mYoIhS6LmLPKnD0ALU/DpmO3No1tuwdRdZVAiA02HRMhNIdSDTUaQasiSXR5ICueFhe7ePfr8H09LRajVQq/uyoKJ4ikYjQAE6NUC9HqDdaQjYXb9+DVevXcGNGzcQhiF2d3exs70r99m2HZm8HGJD56TT9ideBex8JqA7po40jsTA897xc/x9PB5jOp1iZmZGFgZ/+H+CNsGQEztJCa4GDNMSoyN/SxKZFzwWQT2OucBKB0KOooCX7+FCIqBDkykjP7Kw6ARUAE4QzzMxzpwz+4Bu8EOcd5P/CtArMOd5ioNw6HEY9AnkRkHArAC9Oj9OWFpMOia6OFC7O1sI6gF+/Md/DD/1Uz+FTreNizfWkPgNJIaJ4XCIAZ3qPMNgPMI4nAqYm46FnDiicbrnSGWtKAcHWQZPN1BwzNJMxtV1XLi2C5NjKsaI46XB0A1YpgXHduSZBimDhnGaIdd0ea+l0zDzi3IBcT40jmecwLEspKWj3m234Xs+tnbX8czLT2Lx2AJu7tzCC6++hEE8BlwDMVI5f36Pa7lwdQ9OYcMtHPiGBzM3ENNR8Q2M0jHG011MJn0BdJoHy7BgFibCfoy63cCH3vNB/MDHPone5jb+6Pc+j93Ndbz3Ix/A6Xe9Db/3Z3+AZ194ErkWYmaxDc3gEjYxmSZoNmehay4sg3bHlesXW8X7rxviDBuGMq62ZUHn3wuaVTVudAA4R9U9pu0xYOiWALpp+shyH64doOZYcDTALjLUXQvdZg3Nhocr197Ew19/CFvDHdgNFyESZJaG3NIlYDKzOrScAAGZK5atQdMZjEyRpGNMwz6gRSi0qTxDj8XO6HoOOzdgjwxkYwOL8yfxrnd9BIbRQa+XoNtdQgET7XZbjs31z4DGNm01tjrnRw7XyOC7JnzfkfW+vrmB18++gVdffx03bt7E7XfciVZnFkleYDgOsXh0Bd/1lvsEeC5evApDowPP9UzHmYDOACARm1MUnLHKEef7BfgNCwbPgU6nTvignYlB5KDT2AgCNIMArsXzA5IwQ0KbZLmclnAcoN9P8OprbyBOUswszSNOGTDmMkddOma8XmjinBLY1f3ktTsCpGGY4ObNddxY34BZq9OjK+0dA41MALZy+oOgppwfYg8DQl0BvNhBAqNeiL3jowJ0ziFd5/Vy3HV5jXZMHMUyQKiCAs5H+SxDXN1AmuWIs1TwzLYNNBs+8jyEYxVYnG+jSMd44rG/w/lzr6Iz20CIEeKcY85z1qH96Of/WUHDSRxNCQIRvRkaBwuG7iLPTFkINBC6zhsTA5oC9cLSAc9HTo+el0yvhdFvHCOaTCVSz+JEXuMi8hxHonMajyylF5qo6JyGPEuRpGnp9WgwTFO+kxdMh0BF6BoMiYwUwBdpgSLRUOQcDG0/chEwl4mUY3Z2VqLBOAolCkmTWACd55akXF6hMpAw4bh1OL7y7KMkEY9q2NtDf3cP08EUVm7B0wMERgPt2gw6tS7uPHmHTMJ6zYVh0uBOMEoG2J3uYjfsIdRjuusImnV0Ol3UnAB5lCEehUimGhxzFrbZwOL8kkQDBkxs3NrCYHcEPTcxHUVIphmyuIBr+Qi8uizG6STEaDLF+uY2CrIjtg3XtWGYnEiF/B7UPHS7bTSaNbiuhc2tdbzwwvN47rlncePGdZlkcRLJJDe50AxTwJyeHid2FMXyd1mI9NIF4AiaahLTK0aWoCgj6AoIqwia73FdevKa3AM++FoF+lyQ9LoZIfEc5H0ZHcdMAJH/5yIgoPPBz8o5iLOmWBiuA0asAqUFzyuVOcj5xWeTUVcJ6Fz0cgxOF3Ecc3HqGFXIhamDMERXD3VBlaegXqveJ39nHElWqnzPfxWd0ykLARpvy0QyGeH4qdvxS7/8r/HZz34WO6MxLmzuIDEsJHSWeW0asLWzjb1BH5brQDN1Bodyj3OtQErjkCaI4ljG3SeLwflMZiPLFXAzuiDzoeuYTqYSXci464Y41TSm6voNFFznss5sGDRCpSdNIJcovSiQRrE45Iya4jAUdq3T7mB2oYMbm5dxa3sNX3/iEZy7fB61uRbCIsbOcE+iJ43faTqwNRtmZsLVPNSsADYsJEUGremgN91Df7iJ8aSHIiegKyB1dAfjXijR/Ufe9xH8wMc/hY3ra/gPv/mbAujf+4mP4h0fehDrvU38m1/933Fj/TKWTyzBrTkoNA17vQG6M0dgGK6Ap2WquU1bJJfP64cLmn8aYNpBAjufGZyQdZR7W9DRIQsnZl3sIdeJZQfIcgeWYcMzGZnrqFkmmr6DTiNAo+YhqLv4wz/5fXz9iW+gOdeG165hkkXwmgQKC3oWCHsg3ylsU4Ysj5BmIfIiRBj1kWQjZPkEppXB9QksBJMQRRhjxmjhvtP3Y3XlbrSay7h1c4Rb60PML6yi2eyi3myoOS+QocE2GLmq87cNA/FkiJrvChhatomabyJMgOdeeA5PPPkURpMJOt1ZBPUmTMdFd3YBS0eXBZj39kbQdA9pVqiAUIJCsnUpNE0xVIpL4lgrG6IAXdkacWKsAjk/U+QC6M1aDa1aDb7jKoc0zZEmqeBAkhawbQ2DYYoL5y8i0wpYjQAJ2Q1dg2vbsOngi13KZL5m5Wc9x4Nje+KI0bbt7Oxic3sPIU+TDh1toEk+is6Jsm+0MRwnxUCo6JzrhmBOpjJOYmKwBJDV+yv7QiDnnKrsFrGoCkyq9/J7Ap/Bl2KoOWcJ6MQeTjvL1tFsBuLkLi20MTfbwGuvvICv/M0XMRzs4o67bkOYh4jzZJ811f7Vl36RjIqAQEJKdjoW2iGJOdAEXh2eV4PvBzBNDXkRCagbZiaAnpeUDE+OQEkjyog6TzO5EfE0lMVBg+FyEtFjyhW9wQctBQeEYE7qhM+6ocNxXaFwGdETzHk80jJ86Lx4AXk+ky6hV6vDckjf6shIA/NFGp5OB1EUIpySMQiR8DuiGFEYyvdzIZEcE8NmudBNl4E/wpiLaYo4nmDU72M6GAMJYGQ2rNyBZ9VRt+u47egJHJlfwNL8LB09DMd7GEV9pGYGcm87kwHCnB804Ps1NP0mAsuHSeouc9CsHYXvddDggtEt7G73sHlrE3GYwbV9WJqNIqMhMeEYrrwniVP0+wMMhgPYngPbteE46uH7HpqtOmo13i8dN9au4+LFC3jttVdw5eol3Lp1E4PBQOjsRqMu1x/QIybTkqaY0BGjEya0kI3RcKzo2kNUkwJOjn+GIiVVq8C2osWrSJ3A3e/35T5UNJOisTRxHKdhJPeONBzfS6BW3i6pugpLq8Wi7mcViQsVn2fiCB4AugJ6RbWryJzGWwE5J6WixZV3rMjAOJmU0YSKxA9H4PxdzusfROmVYyHoKxTsYUCvqHZFu5FGjeMQtXogDmI6HuHed343fu7n/hU+8LGP4/W1dUwBcW5d35OUxV6/h95gIIA+jaYSnRe6VjJZdEK4gBmlZ0J1CmLzLMQXUVSFnFGhSXTD1BXXJddoRX3x/tEf8r26GCsaRPlcAWHQfHG+beSJSl1wzdDA8n1cQzU/wNHlRRw/vohnzjyDP//iX+DaxnXMLC9gd9zDrZ0NzC8tiHFiZETWyYIF3yD9HsjvjCy0hond8TZ6/U1E0RBFkcg1MYp0TBdFbCAZJ1ieX8EDb38nLE3Hk998FBs313D85HG850Mfwrve+y7885/5Cbxw5mksrs6hNUPwsTCeRHC8hkTStu1LlKeiLAYYnAMmLKuFlKyXzLlCHEDS7zLftTIFqBIAJbDTIbDhOh4M04VueUiiFEhT1Gwb3VqApufC1hRQ3XnXKbz0nRfx+T/6PCbpFMu3HcMkDWF6DrKcR62Js8H1qOlMO00RxeN9QDdMpmImyIupALrj0daliOMp8mmI+46dxnff8060mkeRZR6uX+vjxtoeFpdOYmX1hHLcyjQS77BBh6QEdY5xPJ2i7vvqviYRaoGPVsvDNEyxvr6ObzzyCK5duw7NMPFd99yLpaMrmBAf0hyN1gwG4wxpThvOdcsoPZHIvBBQ57pX6Sk6k2qdExRNCf44VR2XEXoiNp1ORcNn0OJKepZ/82wXcZSILYrjDKZlIAwzXLt2A7pjo5dMyHnInCVl7xhkU5gKLCR1FE0Z3ZKG58OTdDKzuqNRgq0drrMpNKaiTM4F5WjQDFQBCIGba4pMpbKBVcqKDGMC3aTzX/n8yn4pECf7yOOQDq/s1kG6UNkpSBpAWEWuX0NF6Mq5V4De723j2LFFLC11sXb9TTzx2NewduMSGnUXjXYDumtLRE+bLeznL//t/1EwMk+SEJnkPlQkFUWJgPpknMDzAvheINEfwZyeIwFdJx1oech1U6Ly6Xgqhp4DSKqcQJyEcQnoBHNFd8nfGVUkiaI6mD9NSYEnCtB5c1wXrltSv+IcJOJ18SYzehD6NOMkZMQIAfNavS7gRjCnoWf6oFarCXiHk7EYInpsjNJ5o+MwhW1yMjuSI4JhIi2AMIkxicaI0ym2tm8hjiaKaSh0mLkNPbdgFA4zgui4bSx15rFydAkzbUb3OeI8Qk5nzzWxNeihPxmjNxgLXTfXnsPxo8exPHcEDb8LXWtKWmNvr4fN9S3JjXuuGm9dY7pBgQb9kzgks8D7QuNDIASWjsyg1vDheWq8Wi0CMXDlSh+vv/EaHn30Ebz++qu4fPkSXM/B0aNH0e12BcirfGE1UengjJkqidUCIrhsbW2XUZ8tjInKKZXgzbwVPeIyJ84JxUcVhSvaXtHo/BvBnA/+Tpo/jGI4jic4S3DlvKvy5VWQrOj5ks4qwVjeXUboB4BeRekSjspnCE7MhXLWqiilihZK2JYIgqyBitz3c2DVyzRE/z+AfgD6ujLm+z//MI9OpsSR1EcF7uloKE7sD//4j+OXfuVXYM60sTmY4tb6uqwBOrK8JkbitUYdO3t7sj4U1c7ojf9TaSX+G014PMUViKPCeUE9Af9SRpniEMuaIcio6ILrlRoRIzckZSWaFiJ8yaAQzGlguWYYqXK9cJxqQaDSIyk1Gxredv93YTTt48lnnsKzZ56TPDFpd4JWa6aDwWgMx3aFXfJMD4FdQ2AH0DIdYTzBVJ9gd7iF0WQXeR6BwhhSt3QyLN3BiZVT2N3sYWd9F67lYKE7gzyJ0NvdlnM9cnQVP/nTP4Hf+o+/jq8/9jA0O0NrtgUnoGOuQTcJvB4ch9oCZU94/nR2ue5dZwZJopggOi50wAjo1RjS4EpcToaKkbpuCuUuuh3TBkxboiOmPUxGXKYpwB7Y1CJoOHJkESvHlvF7f/i7ePTJb+LoiVUYrinpk0K3kMOHZfvijDMSiuKJPEi5kwkloEsqz0xh2jl0IxUbnGURjDTFsc4smg6dEgdzsyfhuLPY6yVotRbQ6c7D9Xy5ZjIPHFMtp+NHB84WzQ7TIb7riYMTR1OkUQjHNtFpt9D0NNzc6uPRRx/Fiy+dQWdmBve+9X7MLSxgOBpje2+M3GogY8pTY7qU64xrlUyrWldM4fAf55AaezK9xj6ge566bmqtyOA2/ECBeZmqZc4/T3MZH6YYafOGwxhvXryMguBu5wLoPH9G+DbnPvVEug7HNJXdJvOVKx1Ju91Fo+FhOi2wvd3DXm8MFCpVrJw9MpEq/acClJKYo59e2oMqry5BI/UeJRXP99OGMoCU+US7Ivli8a5LB+eAuudxiJUSSJAFIDOaKe0XPyeA3t/C6TuOQ9cTPPqNh/D880+i3fJx5MgcJtEUll9HUmpiaD+1f/HFXyjomUmkUqQC2vwh7Z6mBF4aYtIVjgwmJxMfnFgwdESaBc1wxEBQBEXjEXg1MdQSqSfMcZOuULkbubSskAhKwN9lboSGSomCaKiYP1AUiAIdRhci2iGlWObDmQsn1b6zO0Cc5rBdB+1uB37gl4Q7Jz+jYg/TyQTj0VCOIVdHACLdz5RU6sAAPW0bGgeU0XkSYhQOECYjXLl+QSgk5mVMzRIRlF5YKFIDWmwiyAJ4moOZVgsrR5YwN9sVR2IwHWEYTTFlFMtJbDjw3DoWugtYnlvGTKMD2wjQ34sxGkcCnIyGW80W5ucXZfx3dvYEvGmE44hGmLkiHY16A3Nz82i369CMEI0mdQKFeNTXrl3D1atX8frrr+HChfOSy+ZiYP6+3qjJpCXAVp4jx5iCDU4GgjgfnJik2xXAMgpUuSMuCFEjyCTn+DNCPwDMA+Gaisj5IEPC/PBkMpFjcVFUOScex/Nr+yK5gxyTEq4R1CswZwTAH3r86hYqyl0EYvuUe7l4SvEc2RwyM/yEOAj7C6uKqLloUwlLq3M/HKVXkY3M2UPR+0HEw4V/ENX/fVGc+nueJggaKjrnudPxGvR6WD1+DJ/5kR/Bf//P/ydEuiZMxng6kVSTCNYSiqEcEcgRxLk2uNiZolLmQRh/jCJGb4wMuE7Ua5I7dD2hC6NppK6/zKMrB0mxaVmcIZ2msHWmXLiySrFhyrSHSkMQ/PhcOT1cT/VaIAzL7tYmfEfH2952H1KkeOjrD+PJF74llLtdc1GYGibTUARUnuMjcGto+C34dgBkmgD67mQDu4MNTMKBpKzIcokgLS9g6g6Wl46LA00x6HQ0QasWwHPoaExRJBmKGPjhH/rvcPXmRfzVX/8Zzl95Hc2ZOgzXEorYcmsCmJbtCd1b5TVthyDno0gDZIku64ERMsGEa0JSOzkFjRSrMlInABKMFKAzyjUsW4wpmUQLOpIpGZgJPMPA0uwc5mdnEE3GePAD78Mj33wUn//D38M0DdHstkX0RLuQM6Cwea94bEZ0cRmdq9RmnIxg2YVolgwrE5Ec/07wdLQC4eY2HJCZm8Ptp+6HabSxsxthbmEV3ZkFSZlxHjBAEoecOhwyfhrFcVzvZP1M1IMAjUClb6ajIeinNwIfsy0Xu4MQjzzyCB574nHMLyziez/6UZmbz774HQSzK8gNCgTV2iy0ilpWQmjOI0lO0blkpEu2j8CuU/wHEfByjhGMOa9IuTN/TkBn8JVEPA5Qr/lqzjMltTXFS2dexjAJUVtsI9FSYVY8Mit8U5bBJgUvug+mi9Sc53fOzS1gYWFG8vHbOxNsrO+RRzvkk5e5fjoGAuBcj+X6qkRvoilSom7+qwIirlvqhCgyF0BnmqO0V7wI/i7OVSm4q1Kcoq0jk0FNR5YiSkIqFsEMwOxcG7Zd4Orls3jqqUdw69ZldNo1NJu+CMftels0XzyuDM9P/OnPFMqj4gmQHuCkEUJf6FCLHi5FFJI/4CcSod35oBpvTMB3aZQLjEdjoTVrQQOuGyhKnMIn5qiECqR3qCHPRCIhg0JA58BQYEB/RllelXkRmlQAPZWbSxqFN465EcYgPN7mbh+TaSRRfbvTkZwRX6JYisc2TB3DQR/9vT3Jm5vMN4vggpS3iXSkI4+ZnyRl78L0bImw94bb6I220R9tSl5LPFBeR2EiT3TE0xz5WIcxtqGHuigz57uzmO92ZYHnnES6gaDTRaszh053AfWgBd8MYBYWokGI8YDeOCe98gJ5o3nOvABWFQwGw1KsoQQPjuOiFtRQrzfE0FhWgclkG2s3L+PcuXM4e/Ys3nzzIra2tuRYVLKvrKyKI0DxIT3HSg1dRcqcQAR0TkZ1TFuMNR0BeptUTis4KOGw9Fglmi1yRJOJ5FeViE3RUhLdlIKyer2+D+iV11vl0kXxalplzqpSsleesQIRGlrOD6lqkNS2ovAkH8UcLFM2EoFXn1MRukxu5n+Z5yrxm8+Vgr1So4tjcyhC/4fAXdHt1YqvxDJyHDmXUo2nvvCQyr0E9DxDq92URc5x5twIGaUXBWZOHMPnfvu3sXTyBDhOkhcvIEzVZDqVnJrk1aHodgF2GpcyUpcIgTk8cXzoJKcSOdN4So7XtIWdEsG90J6lFgJK68LEnZ7q0JmyKseV10CmQLQmaQrX8zAej+C4ZGhMmUMEdRrlrfV1jHa2cMep23Dy1Enc2LyBh7/xtzh/9QIyoxAqkKkCk6pyy4Pv1tCsd1APmrKWGESsbV7ETv8WpuEAtktlL3OUdCZIi7uIJhRtNeCUCnXS2P3eDoLAxu3HTuLk/AkszMxi5cQi/v1v/Bq+/NUvobvUgela8OoNOH5N0mjMkxJBOHYMWhyK2OwAydSWtCIjSqUGZzUAHTUGNKlofjiWkoOlg0AgpwNkUtRlojBM+btLTyQhjZbC1Q10my20Gw1MhkMcO7Yi4PVXX/hLPPr4I2h32mh1WuLsW42ORPlVzpViMlLQyh5T2DoSvRJBXS+jdQYYukFABwY31jDbnMHq6t1YWjqFi5e2sL4xxF1334/FJUWPc12T8WPqg9E5CoIq0w8O8kxyTwhcB91mA4FjIqfeKJzQs0KrXsNit4bN3hhf+7uvYXNrG7efOgW/FuDSjQ0YjXmkOtXZyrGuolK1jlS6THm2hWCAOEekt0shGgVkZEU820GzUUe7XodPZpafzgtxSAmontghIVGxsTnBt7/9IvrhGFbHB2UsdAiocDe5Wpg/Lwp4liXCTt5DVamgod2ZwcLCvDjDvV6MK9c2JCDlfBYxtTjoSjHOB9kB/u2w4y4OMVljEa+pyJ4/tJcMXLhGJB1mqFROFZwoZkhR+1UKk6gi1yXpCCXsJltOpooCyePHlrC+fg3PPvsYrl49D89jcEXNzFgqEZxaB5bri50WHdJP//n/wjlZijGYVybdQ5qiUn+6KuehK9EGAT1jIp5lFWmKaaIjqLXkdVLuHIx60JConqUCtDkC3jkfZbqPJWoEVE2DzbIcUoyk+3gzuJikhClGQm81YYSaiteGWdnHAAAgAElEQVTFPA+VmqQCBZA1A9MkQ384ls+02m3Um3VRuNLj9Wu+RKO9vV1sb28hHI8leqEQgTfZZInaEJgOY0RpBjfwUWvWkCLGxs5NbOyswQ3odTJfq8rYkrBAHBaYjhLEA2ByM4Wbeai7HhpeDXXXlyj76PIqllaO4eTpuxHU2yK442ejUYxJb4rBdg/9vQE6M4zoDTH0NNhb21vY3NwUoRipcVsmoyY3rN3poi7RXoy1G2tYX7+O77z8NJ555gmJyhcXl7CysiKTj9dNQ0Mqn0pXHp/58XAa7is4adwo1pL7YCuDTSqcETUXJL16peqsIlimyw8AV7lUCjh5jIMcEyc8S9yUop0OQkW58/+c+KqkSpV0VLGz5LVLYFY5YlV+RkAX566qgiidPQIajciBKEUBvypPIwxCjLMCcs45BVwVmFeU4IEzcKBorwB83yBVeciy5K1yWgjCh9z7Knm9/x2VI6JAKoMXBFhcXJTStcVjx3D6nW/HnffdJ+LN0Yiq5lCAnOvApOBN8v66pOv5Ow0JU1WM4JlrM+xSxMWSFzowrM4g+yTRuoZ2syX3jOuIBlIZNiX+I1NGGpyvqbRILgwBnWDRgjEPaOjiILLkkkzPrfWbMifoLI57fTgAtjfWcc/99+Cuu07gqRdfwF8/9J+xsbspgj4l7OMxSW8HaLW6UsnBShqmtC5cPoPtvTVMpgO4vgXXNVW6hKpk24fnNDDojUWk2261MRzu4cqVN3H8xDJ+8BOfwsff/lGcO/ca7r/jLfj5f/sv8ed//NtoHl+C3wzQ6naR62QQbRSaKRENbQ2ZRgK65wTQigB5yuAiLwGd0ltlfzg3OWe4dmq+0hGRamcOXURduikOA++LrZlo+DW0aw04zE1PQkTjCWbabWEHH3j3O/HCC8/hN3/rN6TyZunIIrb6fbSXV5DynhxyBllqSnFZBeqk3BmZ6wYdWP5OVimHmaWwohhNt4Hl5dNoto7glVevYDjKcd9b3wkvaCKhXfMCsXks22NUzlQDq5g4vkwb0OFnGoPlj03PQcOliJHAmEjaoMnIucGIELh67TouvHkRvUEfuekhtusIoSJLxbCyrFIs+b4Drtg8ivII6KSZKdpUoMY5zvVJZoQROgE98Dx5n7ItGqYM2CRSZgBooj+I8cqrr2GShBhrIUzHkMi+GfgiTNQ5LrRfJlXuFuq1mixRBn60q81mS+7Zbn+Cqzd3YUrKgzOZDAlthwqulCI+UulNwUPFVB4Wxdms9Cqrdmg7VSUP7xVLSU1xhhW7qR6VjeSxuBanobJ/Esw5SnjOe897bTsaGg0H16+/icce/zvs7a7j5G3LdB2wvnFdWBLTa8IN6hIQMEWq/dM//Z8LKqBJ6TDq7g92MBoPJAdeqzXEkyOgq7yCKqcQhaWo3Q3kLAmxfaUQlBwTFaI0LpoAIFXMjBBIGfPGMBdFb5HGnNERjYd4dzRGpN1JUVMiUOZcqnw3qVNS5b7rollvoBGQSnN5FkiosizzjjQiBPJGsyH0O5Xc29vb2Fxfl4VFqj7wqf7uYrY1i3iUobc9wObWjuQu6606Gp06knyCwWgHE1GZhgJKkzFzd2P09phT1+HmDaDvYePSNvIwRqfWxMriMj704IfwgQ9+GDNzi4DpYm19G4PBFI7pw9FdjHtjDHb6UtY3u9hFrRGI0dze2YFlW+LlEaRWV1flWpg64A1nlMZreeWVV/Dss8+KIWs1XbgOHRjW0joyMTlZSJkTwDk5lao8Rzjl5ITQsbxfBCtVe3tAOQv1I8ZcRZi87sN0dBWhSj6MTlWJZlUkW0Xh1Wd4XodLOirwU+VlpMSnh3JTB0r1CtClmLEUtVXnWYlOxJvNEjVnKJYsS93o+ClgV+AuIgsxMdV1qUhCfuRzZd65ZBWUI6GcA447wS5PVa7cKBd6JTZyHUsWMcfp4NoYJSsHh3Oc95Tfx0oLPwjwtre9DZ/+9KfxwAceRH1pHlGRY319Q+6/7brixCWyDjRMwilm5+YRsxRwMpVoS/JsjPxbTfQGvTI3qZJRjNBFsFim8/lcVaBIfrAsH6qMpSpJrIZCOLIyhaEiLhqpUp1QpiZK6p/pEzoN01giobRIRIw2s9DF+Uvn8cjj38DlG1elrp4+SXd2DrVaS+jN2ZkFEdre2riO6xvnMJpsYzwZSClWELhlLwMNJE/YD4PiXM+vi0Oxu7eFnd0NzMy28F23ncb77noAo5093H3vKfzNV7+Ef/vr/ycMT8PC8iJqzSZ028N4GiNK6KyQJlcKdwIDU4NJqCGJlM0R2lujYJcOqBJaSXRF4SYjSwr1HPbR8ETMRCfFdgOhrVn/Hzg+PObpOeJMr+YFHNMSJuPkiWO47eRxPPzwl/GHf/B5vOc9D6A3GSMLAoxTltc15PpYfsrzY0pgONqD55til2ngqQhnQJWmipJ1SeFOIinve/e7P4zJVMdrr1/F1vYE9771HWJ/yDpy/KXSiOdr+NA1R6J0cqd+rSYODMu9AorKihxWnqFTCzDbaiKSNGqKOpnBZiATZTCe4uy583j+zKuwOwtgcTKNBkeRKaIpHXj2RmC/EYo5Wd2SQ0SW9TJHzhRtHMUiyGUKkdE5X6corlkPmM0VjRP1HmSIhbliuS6Xc6FhOB5jd0iVOudnisB1MdtqiTNisX9CnotAjqyDyHxYNhumqr+I6HpSjJMC17aGyHQ6aAqsqZdQEbnS1VQ5dT4rc6EEwUyJShpQY5WOYiVpJ6oIvRLFqXy6wjk6crSHKuVJbYQh64DjQBEzSwfHY/ZiiNHtNtBu+7h67QKefvqb6A820Z2pSw+CMByI3o0VCBrFni57nChQ137uof+NrlhZIjHA7t4mBoM9VT/KSeo3oNPLRaVCZk6PSndVzK6bnNCKqpU8ieRIbDEcjNDHjNpFbZsiCimCo6PAxUmPSImSJHdHpXvVRKSM1GURmaao0wl+jARZdlMTCokLyoJmK1W6RITMhzKKp/fteyJI4g2QGt9+T/KpbHJD7y/wmTOqwzFsiZQ3NrYxGjNfZaHRrsFy2NwmFC+pP9hDb6+P8YignmM8SDEd59AjF+mujauv30ARJnjHW9+OH/z+H8CD730QruNj7dYGNvcG0oyBTs90FCMchnANinvmMdO10ZuEeP3sq1i7dVMMGXPOddaru64Y1Ha7JeNC0dQLL7yAbz3zNK5duyrjN9NtwbGUJyieI13oUlGuonQV5XLM+X8K6vhDClF5mgR0vnagLt+PVksaW6KUMh9eKYT3K7qUBKuss1QU7QGwKkUomQV+j4oaVb0mHwLY/J1Kl8Mxbkl/V2KSCryrHK5yHNR1VuWJZBpUJEyhIM+oLBcRrUQs86YSxVVUoFqcNGkHNH5Fx1fjwfcKc1KeswC6CHuUoaeVmo6Y+2XOWpXnEQCFriRj4apGO/yh107nhZap3myKOHFmcR7f/99+Bt/zgQexsLCIazduYHdvT5wGrocwSdBotqRkbUynIUmlYQrTMozSOTbM91Y/UodaJRpViC3rjlGmEs1VCnhFs4oDsN/zoWQnOKpl8xq+g6xRFT2qalFVhSB6iAyoGa4opbd3N2HaOo7ftgpqOZ9/6Tk8+8Kzkg4YjEZS9jQ3v4RavSUNTxiZvHn5LDZ2L0upp9Qis1aaDVDEltDmMP9bBzQ2zaEDb6HX38H65g0Ueor5ehcLRhfzzS4+/qmP4Ob2Vfy7//tX8dr5V9GabaPebkt+Oit0RatSYCUlj0wlsIlTTWrAxTiTImUOOCeIEEAZxavKHOpt6AyTySArSJFfXWxYIJUxRcEghtGgI05Cs9YU20IamVUCFPHWPBcnji3j/LnX8fuf/11xHGqdFgYcU5a6NRtis+hMUC3OKH06HaHe8ETVTjAnBUtwj6KxvE45mRUmcA0P73vf92EwzPGdVy9ja2eEO+68B832DGI6omUumBE6GQ+mUQnqdBhZ4kcHgtGsb5rwNCAwDDRsRuouPNNEEobSd4ApTddSPUKurW/jO2+cx7defhUzS0cQMLVGrRJTPKSqNQ0TaWqj+lJwnfG+eoz+RfRGfYkqC2MakWJLgnK72UC7yaZmkHpxUu58D4PHOMkQkSVNMwEz9m2AycAglvPvsOTNc+HpuugYfNNCu+6Kc8AToGNDrBhNUmxsbuHmdh9D3UMm6YcS0MtGMvt6IElHqUC1+hG9ioA+S0jVNVZMZlV9UjGK48moZCoh+hkGCNWx6ag4biCve5LS0hBOh5JKZQ8Dy8rx2mvfxhtnX0aU9NHqBDIXiL0UX0/CEP1RCMNyRPzNh/bLj/5KEUUTTKM+xpM99PpbGA774oVQFVoLWqKI5Jer3KWabMwrk/+3rJrQ69IogLAvuQDlUdGYkB7maBJskkTRrCzWp6GnMpGTU7rtMF/KGlsaKrE1SlTF8hgpuWFtPLtiSTlLWTPIvHKtpmp0SdUyZ1PShKyppOckRklENrlEWTFzydNQjByBsF7zMBoOsLmxg+3tHZl8pBcbzQC2Ta8rVJRknIMlxb2dELfWetjZHCMe6th+5iLue+/H8U/+8afxkfd/EMcWatjeyHD2jfPY2t5FszuL0TTC9k5POh4tzi3izttOY6ZpiGrzxVdfwa3NNSwtLWF5+aiUlJGyarVaQr+++torOHv2Dbz8ne9gZ3dHFj1f48QgWNGr5bVwIlWNWw4rNcXpKpshkE7iapSOQswnSiRHQ142ZNmv9z7c8UiBGMdKAZkSqimQU1G2EjiqRwXolRNAr1H6AMSspFCgXpWE8FlKEEtVehXlV3XiVdlHBeAVGFegznHSmKc6pIKXqVMxDlJ/rkQ5BzXkh8vTKJQhnXaQQz7MNFQsRbUAqzxzpQ9g5G8ZZJ9Y3XEgjqmcqooFEfV46WhVBk6AP42xeMdJfPyTn8Rn/slncc993yVG58Klq9jc4b32sbG9DYMlN+y0R53KdAqbWgp642wD4ZQqWYm8y/KgilaXrogHJW1lgmRfJCd1r1yb+933yvJDWYGM0GXg1Bwp/6l7rxxFKqZZgsbucVtb6xiOepib7+L2O05gr7+Dp597GpevXsHeYIBao4VjJ29DpzuHrNCwdmsd5y+eRW9yC6ZDw06hlHLTmOt3JEjwEYUUynlw2EnRNhHGY/SHZM4GsFINjTjA8swCPvC978WRY3P4/B//Dv7ii3+G1lwXM/MLmMakLgN4DExIhZcNPhzXEtsSTthHgQJarhOmlJifVKDKuUG9gPTMCKleZqqIimx2VqvD92rSvCUv04nULDAAajc76DTbCDxFIS/MzmA87OHIwpw0c/niX/05Hv7K32BxdRlFPYDTaOyvL9VMiRUgFEhSkMxyL4qHK31BiGk4lBJj0soYTVF36/jIRz6Jja0hXnr5Avb6IY6unIBXq4sWg+VQDH48twbfa8Jz6gLqvGDdYUrBhG/bAoQBBXKmhZppwc6BuU4X3VZbwHhvry+0+/KRWQH1y+s9PP7cc7hy44aAeaND7YKLvRGbnRTw6/V9jbc4wwy2WMFEyp15ZAoMNaY+yHrYMpe77RZmWYVj6OIcs+qGrBTZFTb7Gk9CedBZYPRL3UWexpIzb7ouOrSPnoem66HOY1qS6ZI6b6aWWcw0nACXLl/FuWs3oXeWkLL8sAxaFHAfNJTi/RZHWapGFJtZ9eIg5vA+0Pmu1rdi7higKieR5yg9Isr0prK9ShxHB5O19fw4O/mhoMOYiIrdczUM+lt44+wZ7OzdlD4ElsteMRPoZiFzg4DOZj9k0FVVmAvt57/6SwXbgbIjEQUYFKeMxn0pXdJY+2wHQrvbZfcpisMIwKTHRKhl10VBWpX3VEZDcn3S2rNqIqA67PCH4C8CE4s3rS91wARiNhqh9yUDVHpFbN0nlJdUUKrWrxXVK/1/GIVLEX/ZgKOUNNPQk06mHoA0v+TMDdUYYzwcSt6IwhIaE9beU0W7u9uTHCSjf+ZxOPnonVKQQ0V6NNGwcXOI9bUh4ikbPjbw4fd8HHeffAvmWh0YaYF8EmP9xi30+0O0Oh2E0omLrIErCstjyy34FnDjaoTzF84i0WIR4S0vL2NlZVlAjzn0N954Ay+eeQkX37wgYimhbUrVfhUNVvQ2x1SVGqpcdRV18zNVrreapHIDlKVWTleiOrzti6LK8grJ+ZRVBmqyq9xzJRaqaKM0VQxAFbVK6qTMnxPkSKkd/n8FjsrBKtWAIkQpgbZUrCsWQB1rH1Qq8Zrk1BXESIfAQ+UhVdQtnQSlmYooOMq8caUQP6SGZ2RWgmHlgVegzmcuxsNAXoG5EgWyV4COhN0Oy0551etKc6JaO1YLmNE6I37+n+M3jUOkRoFxFOL220/hn/3UT+KHfvh/kPTXlZvbYrSGk6lwWH69IdHPlWvXxXGt1RtiLFjfXjUGEoe71DiIAdJ0ARUVi4trVzbJKIWF0KB6eiknbd9xovPBso6yUY44XIeEh/tlhKw/jlQHR1bIbG7cxHQ6wKlTJzG/OCP59q/87UMYDEdwgxpWTpyUrmP90RiXr1zD1ZtXMM17sgZZKkVAp8SRhp52h6A+HjM6dSVfnUg70Ri5niAtptCiHCv+UWmBunx8Ae/70LvxtW8+hM/9X78GN/DQmZ2T/hIU7XoumUYl6qNDwq6KBJI0ZimOKodiRz/OFwLqaDRAOB2XNesU9UqJT5nCMvdFclznRdlFTjrOWYqSd6lcNy0sH1nC6tEjiMMRTqwcwcrSPC5fPI/f+o1fZ/EZZo6twmnUhaolgNGBoHaIQRb7SUyYiqAAzqVTTec1kjp1YRkMDcNbG2gFLXzsE5/G+Qs38OLL5xAlGmYXlmCSXSCbJepqNs5iOWxTRIZsZsO1QxFEve5Ly1UzzeEWGmaDBmZrDdQtT8R9qwtHcGtjC3/+F3+FK1dv4Ps+9gl86MPvEbAeRgW+/PBD+NZzz8FwXTS6MyL2iyhKq5HpZG+PqilVLjXi1EHRxgqQs+EPm83omrRsne10MTc7Iywqx4SA7geqaoqtoukc9gcjRKxwkDQJy6BZMpijQYfA9zFbr6PLiNUGbB1IItL1sdTS254ujXOu37yFize3MHFaiE3FWHK9VIBe2QLBQdFrKYyp7Kdgmeh3yBiUFHqpI6LtEg1YovqcSDlvqsrYKlugWr86UuGkygqF00a97mB1eZ61Vrh69RzOnHkGuhFLF8QwHkojLCkW03PlrIER/4EoWfuXX/l5idBZHiF0TjwST5sqZ0albP9KAYXrMhJnflZ5slwAvHiWYpHKEUWgFMgrj4NgToBR5TOq/pjvZwTOAVAiKnpCpCdZtlYcALoEFarmk7l85uT5sNj8hSVUpViCYyrxPCemNN4oDQ8V6QR5g5Era6otyb17LJGjIeW1RTEKGgZjgiidYjJkrXoMLddh67a4dGlIKscVFXyRWEDqQ0sb8O05zHVXMd9Zwe3H7kBg+uhv7aC/sQ1EKfY2tyXapyDobe96B/xGHbWmiyjKcfXKFVy/fAVpGIkxXr39BBrtprReZTtWlv6x9OzFl17CzbU1oWwpQGKkS3DZo1o/Zs6lJpE61fBKnalAiuPM61X9g1nL+vcbpkgMJCV/SiBFjUOlsKzUmATvqmxwMmUntbIz26G+6tIrXfLzZV1p6RTwPKp6dIIxz7+KyA8LzCT6FWV2Ig6aOBX77VurVopVO0XlSCgHphTe8JzKnsdMTSggrYBa2jSochnBpTKHXrIBakxoXAppU1yJ+irKvYrMhd051NK2WtD7ETsbWOQJfJcRW03WAMeca0cqOEqhTaVqrcaGx5fSFbZGNXX0h31hX1rdGXzoe78P3/eJT+Dt734Xjq8uYXMYYW1jQ/qtx3kuoO76LM3UcJMCNTaBCZgaU9UI7CDIag7eWxpKoeFKel0aZJQliDLebGQhdS0HZWlKI1GmLqQBiyodPaxfqLpfsX53Ok7U9wSuRKHrt66j027gxMkVEdE+8dSTuLG2hp1eH3XpLreE0STExStXcWv7JgqXBW/sPqdEr4zeKDxzDNLCFHC5AujsRtYf9zEJhyiMBDBTsHJ20V1E22+iM1vDp37w43jptefxC//656VGt9nqYmFpVRrLsFsciRJVOsnmObqUdLEvEm0VWRaeL/vu05xQRzQa9jEcUE+k6pMVb6vsnpR4liWfMvfoLDFNwBIiRp4lo8nrWZyfwUyrjrfceTtuP7GCY0cX8OX/8iU8/q0nYTTrcGp1mTMC6AHXC/s5xGi1GxgMdqHpqpzPMNguOxZQZ7kXW8xuXrmMVtDA9/+jz+CZZ1/GC2dek26XnZl5ESOy3lbKOsuW3nSU2EPeNFSE7rVcBIEHhxqpcQgnA1bnFvHWU3fj5NHj6G3vYWluCYPBGF/72iM4d/4S7nrLPbj/7e8ABWGLswG2+0M8f+YMnnrueWwNhgg6HRS2jZ3BAJ25OWEHWHVEPQvbRAvz4bkI3AA1t6EAnSlex8bsTBcLc3NSbcAKDda7M0InQ0NA397tYa/fl/nA/TsYYDIZzPRDzbIwWwsw32igE/jwDEiEru67au6iO2Kisb65h2vbPWzEJiJdAfq+vuRQ5QoBXbGcpZ5CUm2lHFiqsRiIlk3SKMKVCJyK90gezJtzzrEjp2pjzXbQSumuGCP1GQK6qWfSDe7EsRam0xCvvPIcHnnkK2i1PWhmgnHYY5013MBGrrEjK8XiprQB5/qU7/4XX/7ZIk5Um0Hy8wT0Xm8HvV4PEbuVOQ2ZAJ5H4FatE1mvqeoOmYtuifckorgyL8nIWRXYq4iRhi2osTGNMngELbkwi5QSR5oqcpbL0Nuh0ebgq45C0i9bt6VrFBtgqF7umkTqHLmI6vOykYxEsmVtslDEjJCEwmOPa9V1jstSusSFETItQuqMkRZssqHayNrcbCMzEA4mGO2NEA5iJBPA0Zo4MnsKJ1beiiNzp9FuHIVn19Hb2UORpALmg60dWDnQDGqYn5/D4tEl1NrAlbUeLl65iPXNdfR3d2DqGk4eOyblH1YQwPY8PPXUU3jooYewubEpY0Sv7djqqnioPN+IffF16hrIlqje6KSDWLvMmVqpqSvnif+XzmRVVzE2eWCOsGxTqCgw3jOle1B0kgJM/qhWlIZ0y6s2SFE58lJtzk5bQkNxAxXVFKYSslXCuUo9X1HuVY5dzRMF6KTEpT6VbS9LUK5o+ap71z6glOVrClBVrpc0LCONSsgn5ycKd9LP1HGotpIqSj1wblQkz6SaqqOvwFzeV4kEynr3KkemnKGDTRh0KqPzBOFkKLnZGvOnzP9ZFAIqXQKjDDpjTDPR0WFKheNA5qJWr2E46ksaheK3W5ub8h6WOv7gZz+LH/6xH8WJU3dgHMUI80yeCehMMXG99CcjAS6vpjQlNDQ0BJwv0luQgC1NiFRkWbadOcgXssGHbGpUiYAONq4RhkbSEQcpESUUPKggyNlymR3fohSORQVzgXA8kM1VmnVqWGx4gYeLly7hZaqS4wTd+UXEWY5LV65hq78FLQCibIIsjaQVqehj2ASmEm5lVLt74sCw2RP7Q6RFCN3KYMGEG/s4trSMVtvHgx9+D968dg7/5nO/Iumq5dXj6HSXpN6c/dzTRN1/2aiJ4jgwWPAw7NPm7apOaTVP9jwgUxCGE2xvbZbsVyw10eIQlCI5FbCpZly8ppyiYMMWsS6FjSJkTWL4joVjy4u48/bjmOvU8cA770dvZwt/9Gd/jNcuX4ITBPsRIO2Wau5FMSWtleq6Rtpdk8CHYuRMBFStwMX29cto1QjoP4iHv/pNPPftVzC3cFScJ4oS6C6xGkT6e7AfCLtNirOkSmu7i2xuVUBj35HhFHZa4OTiCj7ywIP47tNvx3g6ln7qrlOTXhq9/hjjkNGuJblr24ixuDQn9fjPvfwdPPr0M7h86xZi8Zps+FwPLCezyFZxkyS1Hikm9SmmLmx40ueE6QoP83OzOLK0KJuqcJ2wI6aouS1WRaTY3tnDbm8g84FaEta9m2RAiwK+rkuEPs88PO2kRm0AGxQpup2QwSq9SQSsrW/gytYeBlodicFSYUVIKZ1JJfVVqndZOZX+pAR0+b+UeMYC6FVFjyrbVYEkH9RhUGjM35U9TveV7iIqZwcDcb7ZPyLH7EwNRxY72N66hmeeeRSvvvYCOl1ftRSf7sENLFiuIbXqFLSauSvYVdla7Z/+xU8UrMFkoxh2ZaWKfTDoCejGETtDdWRB8IZSzVkZfnqNvFDm2CkSEXrxEC1HcK1k/OxQRkAn2NDAsWUpF5brGjAt1R2KrCu9LgF0WTDsbMRcOXdKsmHSW2c3d3Y6YhRNr8/QpUtQlERCP3BDCynlYdchep1lflHEQwadD5ZDGEiiENPxBNN8jMyfIufWTymjcB1mxnpSHZO9CUa7E0x7EepOF8tzd+DU6v1Y6t4Jo2gjGpsIp9wxbIidzXVocYr5ZgerC4tYmmuLwIfd4V698Dq2+9sYRxN0Z9o4cXwFszNtGBQ9RQl2RxGe+/ZLeOyxx7C1sSklZgQFybEYBoaDkQgDmVdkvlp60LMESXqS6+LA8JkTRZq35KlcNwWB1eYmimZUdZEVJc5Jx1aYzP+pKFs1fKl6p6s6TDVpmU9UOXLVblTmsnSAoiPBz5WbqpQ59Kp5QpWGqXZRU/R5uXakjS/XNgUzB13eKodDMQDlJiflaiu7E+wfoxJvMb3CeVmlAwTQuTGCUNAqhy7jVc7Pg5PIxNjud5IrgfwwxU6ntPr/4fy/OERcjkUq3bX4HoI0tSGKqlc0HH9vtdqi5KUR4JqgU0DmgspWNkhhe16WATVabRiOi5tbm9BsB7ffdSd+9d/9e6zefju6811EObDTH0penR3YNNtExkZQTC+VfccrPUQVlQ9JCYsTosrUKodFIg6mBaQ0rlT1y5gXJWOiHCLpg1+10z20653cO7rX3JExzXKDkhcAACAASURBVBFPWRJKZ9ZFwT0hpkNx+k+fPiUOw5VrN3B17SbIcO/0B7i5sYlYSzEqxlImyghdSoz8AB4ZP40sGdcYwYhpFRrjTKj2XI9hORBVuTl1sLxwVCKYO+46IW2Xv/ClvxQh3rHjt8FxG6gHXbh2XQCd+XApaaVAyWDFzDyiKR2tngA4K36a3PvAseTauQsl7xnFWVLaR81I2W0vTdhEZEf2wAhZLijsvSHqboKQolV1KQnrtgIBc1tPcdvxFdx1+jZ84T99AV96+GEBVs6dSgGtarNVsxvPp/PONacCH1WjzFSWh3bDw2jrhuTpCeh/+YX/gqefexkrx09KDT670SVFImJhYcekxS9Tj+x+Z4ljWOs2xOkl28HYyggzzAVtPPDWd+J73v6AbEB19dINDAchXK8hrW5tryaaCApyp72bImBrzs6ydABnzp3D337zMVy4fgM6xZtFDpsCZU/1BKHokIAumxbRrmfckKUhkSzbzs7PKkCnjolmgYDOecoAjw3Edns99DinNdp4HzodM5akMiWZJmjZtkTobWn2U6DGqp+q+oVDqQPDMMf1mzdx6dYOsmAesa50KGQtq+RUZSOquvTDIE+7JyCvQ4CV3U0r21bpjFTAodggFYCxYuQA0MVeSdtrV4mTpalRgU6Tc9LC1Suv48kn/04Y7HrTwnCyg8F4D/UWd7/LMRj3pKdAzWbnRJVCk1TsZ/7jpws20meOxvMJkuwSxjIctkJkuUhTInTS7qwdVTvrlL2xuUMOtw8td+cSo0+VKPuyh1OJNNlMg1/ELmUVoNNZkOi+ZiPLR6rdI8vcpPyMeQnmM0hbcXc27kZGVWTZQYPNMCjGKzs6cXKz7/poTIXlVJrdsPSHbTPZ/EDln1lPWsD32GxDRxROMBwOMIkHSB2qMlkNYiKb6kBoQwtNxP0MUT/DsaXbcXTuBE4evQvd+hGMegU21qia52YYSqSQJRFWFo9gdfEIDCqrowibm+s4d+GslFacuOMkjp1YFY87DMdC5W1vbmB7excXLt3A8y+8JONx6tQp1WaTG+SkqbAkzDNJ9C0Rtdoxiz8Vrc1hYYRKo8OSNl4Xx5lleXQMlGfIvgEqn14BOp0edv+jwldtvKPU6grQ1falfEizAzb+KT3Ow1GabPlQqkAPR+UK7BXo87urc1UCExUnVu+RxkH7IruyuUxZZrbvNpcRdJUSUOClFifz0LJ9Kuu0Kbjj+dN5KUU43NpWfso+7pXTqSL2XHLg0pqGJSqVY35IJMdIT5rXEKSFWoukb7eEvLqGdruB+++9F2+97z75mpdfOoOXz5xBOAklMqfgzmPjB9aIcnMTEchQd6C2h5XUjwb0+n1MolDyjjTwvdEYYZbi7nvvxQPve5+kbm6/804cXV2V3PrN9XWkzNWZOiYsASp7TjNnSYaAxqna5paiLwpClWahFOhVjXGk3aRyyMQBEW0A55qq35c5U/bG38+dV2Vu0JEWplCiYwpp4xgz7RbbQwoTpWvc/tjBPffdA8u2cfbCBZy7eAEXLl5EbzhEbaaF63vr0lGOOXSqnLmNMNuRcvtg1SffwnA4xnjCXfGYXmMzjxRezUIzaMKILMy2ZxGlYywfX0KjU8Pj33oCFy5fRNBooTuzKI9WvSud8RI2WrHUrl6eXUMUqaiVdot2j3R7wM1K2IqVKRXZ64MbEbGpFfU7FK3F0vRpJOyK2lAokU01ctmVjMIxqvv5Q+FvGk9hFCk8k8DDzWYMfOrjH8W3nn0Kv/unf4j+dCSOINfkcDSQKh3uszAJxxKJ08axPpnPdACZPyegt+ouJoMNtJs1fPKTn8Gf/Mlf4ulnXsTxk6eE9YuLBCmdoJybYPHek7XxxJFhPbqErBbZ1AiB7aPtNZBTJDjNcOLICdx7133w7Rq3dJQytyRlkyAfR1eOS0ngqLeDO5ZnMR32kLKGfWYOpufhzRs38LVvPoFnX3wREwp32d2v5gtrUW3YQqrc1Ey0gjYarAqo1QXQZ7ptLC0uoFlvyvgxoJHSStnqNhcwZw6dITdL7pyAzFSGjI2YphPUDB3zbFBDTUCeY2Gmva8rIZvHoJWO8dr6Fi7f2sXUaiPifhml2I3r5u83hTzQG+0HAqX94jJgqbU0fCr7Zii7oipoVOqukG2qaUel4Qz1G1UUn7E8salK87QMnsMeLmyBm+PC+ZfwxBNfQ7NpwQ107LGbYjxEe6aJXEuw299V222bbS63A0D/oT/4R4Uqele9weljqrWudmOSjeiYv5YNBFTNJSlwZQ6pZPQlR8MLovFmlMjfmV8ifTQZcXMPJRBS+bhCAEtAJp6i1lC9fCW/ZzBHT9W2SvQz+mP0TwGdbOrB6neqVMtchIFMciQ8dy6m/niKKetNWSdaq8FwHKGM2EBf5fy5LSejRKrW1SYIo7CHySSCFruo6bMwwgbMsI752jGszJ5CN1jAQveo7EG+cWtTaKud3V2hzxkJnz51B+6+6xQW54GrlxI8/a2nJPfNGuGlI0ckd7R0ZEnq4m/eXMOZMy9JW1a+ZzQc4egR7rd8QIUfnhiirdR1oWkJAmyIwMiOlCqdJVV+Y+Ly5YuyexCFdW9/+3djZnZONlR44+w5qUWnKppaBuayVJcjeuxlFz5GyH+vWYqattU5cRIeiMSqvsQl1NLg24qyFQgv1fJCv8uWnqr+tFK/Uw9R9RJX4j3WyzPdc5ADYuMfBSKqqcy+KlS4X5UPr0R2VWMVOnSyEQvzYHRKWDrD9o+m6jpG4ye5ZJknVJdzUwUKOk3Yuip7EaagVJ/y+2UPclKpaYLd3i6yOILTauLUXadx+x2npM0wmREKGe+55x586IEP4NraFfzS//qL+OsvfFF2i6LS2WaZpq8ae9Cp4H3j2PC6bMeD5QSi2h2ORwiZoiIIsELD5sTWMRyNsLV2nbuo4Ef/xx/HT/70T2Hp6BGVEisK7IUJUp07ZOUIydzQEbZdWbt0rOn4qpvA5iGhRIt6nsKS7UN1FLYrpWucX3QApOae+cmyNr/KHR6OUFS6RO0OJSVKInBUD9Fm0NcpGZHJeIBup4nbTh5Dre7ihRefwdf+7mHs7W1jdvkIbk7G2JtMhRVgKZhP4ZbrixCVlS1RqLpvsRKFPc4ppOVxGLly841ufRbtZhvD8VBYjOWTx/DNbz2Brz/xGLpLC2jPzYkYqllvYa7dhc9d0yYR3EKXzo3jqQ7XZ3fJQr6DDBhzuaTl6cCwpzkDEFbG0H7J1s/l9s2c99wiluNIuyClouxulqSIuHukdBLTMKGTjQKLrRacOMFoYwOnl1fxkY99EL/5p7+F3/l/f0eiTcsxpQ8952iu5TAslgWLNFQCEqkCIDDnpKwdqVF/88pr+OAH348PvPfD+A//z+/h0oVrmJtbRJjGCJoBpnlI0l16jjMgoKPEh56ZMi1y0JGJkacF5meXcOzoCbh2DToctBozmJlZxHDADYwM6YPOmmc6gHRAFlnGFodYnp8XVkLEj54vNeXX17fx7TMv46vf+IYo4AvTQLPbUTY5nIjNoCPYbXeln3m71VLtZ2sBji2vYH52br/lNT13qsGnYYLhaCrrRerJiwLd+VnBkYI96PUCbe5n4dpwecasn/e4kxxFeD48X5XcDaeFlK1tDELsZI7k0PmjALgC8Io1VOmoakvVw+k30ZVwA5ayNazsAFo2bWLlj3Q45VqTFA8ZZ8V2kqUQjNXZVI22qQn2MJ6MdtAIdKwsdxCFOzh34SVcvXoW/dGW5M8LI4XhUvzNChRyQQZabhO6pL5K1vTH/vQHCkWvql7OSp1Hj45npnJ1spUq90i3qRati0COteY0inaNzWWUh69UiWNF4XDys6e0NBdQLf9UT13mpliOQBEIFYzcIY3iG9aceqqbkTgMaoGo/bnVTmIEbuaQKsEBjZRLqsIykGk6xhTipYXQlZw4NDbchpIGUjbdYj6KOzyJAIcBFp2LEJtrW9CYi5u7EzPOMWjjAE1jEUe7t8HVGrI5BHPuLNfb3lnHaNLDwtFZnDhxHHfcvoj19Qjnz5/H2tqaDCz3AGd0zHE9ffo4Ll1aw9NPP43nn39eGsiQseDrNBzsXsddyyqhlQSeh1TnHMd9J4k5uXKvcYIay+p2dtYxM9PG/W99Gz760Y/h3nvvxfrGFr7whS/ib778kNpJyFLtK/l7Behq5y1FfUnlwiEQryY3J2y1sUoF6gdeqtKGFOX+MWLgy/yyRPFlKRsVy7yHQvlLf2zuE6DKCAmIAp4llctcEpWuqkkRKeJcxor3mz0ECIb8DrIUVANzI55EVL+RtHiUXd8oYmHpoeeiUa9Jzo4sUZzGcFxHBIi1BvOBzGvRkNFr5lakB6wTy+B4zJj5dUOTbUBP330X3v/hD+B7HnwfllheOBpKznt9awvj0UQA/OrFS/jSF76IS+cuoMN6cWpApCe52m+c37EfBcuNNhHnhpTjEMz5vdLRrhR0kk3oD3ointvZ3uLA4d0Pvh8/8qM/gve//33oLizhZm+I3UkkO165tSZ3HcBefyQiOjJVYqRK8V5BuW8aCqDbBlHXQMwNQkRLUfbHr5rSlE5e1TLzANAPtQAmyJD2p7iRtdwVASCl63TxWOo5kR2j5mabeMtbTiFNx3jyiUfwne98GyN2cSQzx05u7NddbwloRFNWFuhYWlhCn9sX93uynzyFa75no9mg6tkEeTs907A4vygtn1dPHIPfauA/f/Ur+Orjj6IxP4PZo0viGDUbTcw1O6hpJopRCC838P+x9Sbgcp3lmeBbVaf2fb11V91FV/tu2bK8b7JNMAFDIIGGGWiSQBJoGkh6Opg86WZITxIymUwP0IkbCEuMDTiAAWML27Jsy7u1L5Z0V939VtWtvU7tVZP3+8+RLsyIR8+10HKrTp3zf9/3fu/iY1SyOyxMeJr+6JWyeNxzn0sSrahcGnW5H8WvXSRlbDDIMu/Aqtmh0w2RZ5cw3BlfTFc6C5psPLvkuJCAW4Ot1UbU7YG3A9QzWSQ8PmzftQkL+iIee+JRHGUDkoggGA2gTUmwjf8+Ux+pOVcFXQJl5OGkXJKsdRtK9SxuveVmHNh7EP/wlf+OuelFjG/czOAJ2D12NK0t1NqUeeny3rqcsjsa7F2HqDvyxZzoyxM9/RgaHEVPYgD1hgpAsdk88AciaDa70nzSqZJcEPFY0DSEXC4kyXkw1oH8EH1evzhlEjFisNBbJ07i8JHnMLe0jNFNm+CPhrG4siKfycjYqCCELqfS9fOah/x+bBwdk/RKPtI0J2NQmK7T157XVKGCsuZpscBxNdKieBBezQq/wwYf6xLVK+0mIgH6AbC2EG1UM0G1BqQyGSxmS8jBK5D7tYK+/oQz+SOKN7N+8JHnhU0rdfrGWXfVJpbPuXHmqXWviuZVskw+4xyM+JOR1zHo5RqiERrrdKCX01LQwyE7JqdO45nnfo5mu4I2Pfypubdy7cQAM6tkvUcoxzTJvjzD/+Tx/7UrNyuLRYc6v4rh4029uWlCz0OfRZWTRgheL12NGCoAuIMspgquMws1YUQeAITtQgEFnRCq4q/NIqHctTg9qjhDJWUz7AmpYzd2s2R1mzpoEllUxCBjXhVZzOsg+cYlbGHmwtbZAVFPalMIAhcd3FVLspTVDpedoTGEguuo6zXYYYNb86I3sgFDiXF4OhFU1zrolO3wWAJwWrzIpnmo5LC0NA+bvYP733kIO/eEMD1bw/nzl7FMA5lUSqbn8fFxcXhjoWLgxnPPPScMdgansInhdebrFdlSRUeQRceAO+U6GcYlJqvYtEk197hEN5R6gE2BFyMjA9i9awe2bdsu0/hrr72GV159TV4TazaLOdmUnLT4eV7L+lVwEKdU3lxmwTZJX+bX32R+qy5W/RBFg0Tqqv0Tp2+Zxg3GvZmtLXG8hPyNe2D9v83PkdeKulS+J3ay7Gx5bXhwtmpVOBkI4vdLsReuQLkCsu+56tCcygyEOtloKIRoMCjRn8rzXzHfxau+Q5jWA38oqKDNSkk+H0JmV1nwxvsSkhO9zI3EvoO33IR733E/Rsc3SujO5akJzM5dQb5YRkmvYWF+UQxE+HNtNSUPmM/pRrVUVpwNSTZTYRWm3lXWA9zHWmwyaZjX1ZTriV5EdK5NhOn7XdWRWpiXV9g3sgEf/vCH8YF/92H4epJYzuZlt86wD5c3BM3pRpOHnlidkqPAbHPuh6jiaMh/U87DE67GIkyWseFHLbt2gxwkJVk+y/We9abhr7KFsrs5ZdAgiOsOfuWkrgiPklzfamBp8QraLR1bt45h86ZhFIsZvPDiEbz65puokyPj9kmICy1Kh0fHpEDyXg4EgsjlslLQS8W8NCbMGPd7uf6zwtLqoLpWQl+iFxs3jWHnnl0CM3//xz/Ac6+9BE80iL6xEViZa+APIhqIwNN1wKK34OQ60eWDzR9CjVA87YjlJ1MVu/BSx+z1CklLBhVdISg1+pyTyGm3wS6wtkIqSNIlW1sFUFnEFlsUPcb91dAr4mAWdbrhIMRab8Hj07D5+s04P3UOX/k/vwI7HTt9TjF74ZnabNN1rYxWmzwO9axyZSgR0gRHbF0ke2O44br92L1lD770F1/GpXOXsWP7LuFVMAimw2AXv0P+bT6DzI/oNrrw2mlE4ofL70IoGhHSM5UANqtbeAv1ukV25h4y5iMJxOO9wjTnCrNQLMo1sTTqCFktqNM7o92RaTvZ04NoNIaeniQifj/y9TpefPkYDj93BPMrS3D7fYjE4+IgyEIotYSxpvQlsdoQCQWxa8dODA8NyGaL5jKFfEnIeLTKp/SOayX+HtGzGol5RG3o5e7U4NMscFAaR4vfVhMRvw9+D88VrinVAM77O53JY2ZlDWsd9zVS3K/X8qvk2PVE2KumUkZBJ0LD4VeZEymHRrFabhh7deEBKWI2B1J+foruQnjECr87jvRKCgMDCfi9GgqFZWzeNICAG3j+2GE8dfgnwhdx+xzMYEGTA227CafbJfennzJYw9VOeEJ/+nNav3KCYwxgC8VyUfZ5PIQFZmAAAUd6C8XrPngZMELGO2E9rQ3N24DFfi1Fi8WGVnbiWkbiGyE9djcS9MJOSdnsqYJlMDgNnSR1eSRoERmgyxwhwGx2zZjmFLTOc4eHs4Rd6Mxlpk+6W1yqSK4hYx02HofKopLkum6H2bq0ZHSL/KxW6YivurVtw97te+B3BuHoulEvtoGqBkfbg45uQb3UQGohDRKLhkeGcMOBvUgkSYQAZuYWce7tt5Fh2luzLZDu2NiYeKkTDj169CiOHTuGtbW1qxKz9fpxIal0eH0ckgLHh80s6Lxech1ZCGi+ItnkanI14Wt+v2DQL1NPIZ/F9PQMLly4gMXFJfErHhkZxeDQBiwsLoukhjea8BMMW0Nj02OqkH+toKs9+TUY/Dfu82sQPO9L2bGrgq6gfGUAxNfMm1hiUnXC3CrNjYXb4MDJ75MYpiDVkqAlbO5YuFnYeWizWEuBpaUk1zncYcMieym3S8OGwSTqelmaRcpdNgwMwuchc7mIXHZN0BJh95OU0qijUC4JakMom37o1QadlwwauGmiwvdv7PZ7+3rlPRKCJ0cjV2SGckG057IslehFK+DxIhIKy0ROmJ15UeViUaIpzW5dSTWVZt9MTyOSZNgCXNN9G+Q9TuxEcYQcRRKd3yt59tnVFbgDATzw4Hvxyc9/Fv2jY7A6nJiZW0JRryMYTUjgRyabk3AVIQhyrSUOG8w174hHN5u8SqMNi2nUZBhqEHI3yUGqoJt5N0Yxl4Kv5FAao0C55uABxqJOu2eevMJnpAkLP8MG0pkl1KpFbN0yhq2bxjB9ZQK/evZZnLs0BbcvILA4mdK+UBg9fX2SfpgvFbGwsKCsWDv0h3Aqv24nZU48uK1wVAGXVZPnc8ee7SjVivjXJ3+C184ehyvsR88I40pdCAWjiPijcHddsNa6cLa5T3WhptlQl3QuGxwWG9o0/KnW4Bc4OIKdO7ZjdnYG01dmhOPgYFa3xylDQ4MHKD8fnm+tLjTuqEngo80y7/tmQ1IgeYATaaCNan80ipjPjybdK0tZjO/aiFhfFI/+4FG8/OpLqLXrYp/baNdQbZRhsbGpo70pw5PskvmtUq/IE+kg6HbjxusO4Ma9B/HXX/pbXDo3gX17roPd5UCpXoLFBVQ5oTcr8gx43X4kY0kM9FAZEMZaJQerwyGytEy6gHqdnz0tboMIhxIYG9uKZO+gwMKMG+Uqby2XlbOZkLYPbTTLJZn2I6GIrCjouZ/sSaK3rw8D/YMCYr9x9iQe+cFjwm3oHxyUDItCSZeMCxqskOTMp5TX/Pr9+7Ft61Y561dXC7Izz+XLaLTolseznsiTFXV6A1u74rLG+8Jn1+CydGQ6l6LO+mOzIhKkUotSMq75LMJ4T6dLuDS3jLWOC02rYrmbQ5P53+vPYyV3vGYRbQ40vB/ooSKJaSZDniikQO78yd9TQwMHUhoaCdlYFDZdWJs2aSKDfq6VGRPbwfCAHwvL8/jOdx/G0vIMXB4bPH6u52xC+iYfgrkjRKrsFj7X11ahlj974nNqQneQHNOSfRF9ckkG4rPcZrfN7pN+xd4AAv4IXG76/1rRslRRt2Rgc7YND3FlpEF5B2FWgSBIuOFDzgPdRqjUKwWO35MHLZ12xGdbQuSNSdKwLeVFEbjU0PRJp8OJsKNIdzWyGyw+6RztLqE6wmpXKTWENTgpZlJ5+NwRBNwJWNt+VPJAq6ohHEiiLzaEgegQ6sUG6uU6ujUK6IFqXkcpW0K1WJHu6eaDB3HTzZsRi9PFq4lfHv45Fv/tgo+MjwOaE719AxK4wQJMQxhOyefOnROS2p49e+QwZiPDh5z7cP45slqJXnCPTvtTE9LhTSOdND+DalX58/5G8AmvsUz6Tg3j40OYnpoQyJ+adEJiNB0RSZtelXQhmQTZNRpw6rUDmvs+hoGYh7aaFM1iLh3fOoLY1cn8akdo1CA5u1VB508+mOYah2iNNHiy014X8ycacaNdlvjPlmjSxfbyKnZLVrJyWeJDQa4HixqngP6+PsSjQeQzC7If5q6YBZUTFSUvDKHhtWZh4qTEqWIltSoMcUr9NDZILjdyZe7w1STK7y/Qu8G8N0l4/PM0H1JWhXbZd7JDppd328iWJuTOFMAGw28kqtEqD6qsmoxcAo5VwuI3VhMdyoVopcl71Whwr61ezPx2xY7lvcP7iOxf2hjnMxmpufvuuRMf+f2P413veS83rZhfStMYEjanB1WaYhimHiyALAAWulGJuYcyG9HrZFCrJkMAQWMfqKZ0kwBrehfIUXf18JMpg9pokpLkWeeaRGm1lVe8gvup6iiXs5iaugSPR8OunVtFHra8tIyfPP4EUpkcwvE4XAE/ltfWEIzF0DM4gLViAW9fuqQMRDQNAR/90ilzUqS2qCeAHb1jKKWVVrtvMIFyvYinjj6F4xdPwR7yItTXCwdh4FAcIW8MHosPtqYGZ9suTUOJsjMWBZsdbjb/jJulvC4QQl+iR1Y7i0uLWM6sokuYM+iHxalBb9ZRblShk3BGl0CyxLtWOLsarEQXaa7E56HbgdPtFGi7qpfRl4ghFgyhlM2KEY/TY8ftd92KWqOKv/jLL2J6bhp9Q73QXCSBVcUIhV/JcpfMDSf9+CkdZMGyoFXQsXfLLtxx8C58/R/+EeeOn8dWCYTyotqqIjYYQ6FWQNPSRE9vD0aHx4RPwDyJ1FoG06tz0GhmQ0KfaKLd6LQ1isLg9YYRCvfA4w6g3bGgUqlJ8R0YGEL/QD+CHg82xEJwcX3JppaFjcRXPv+GcoaE0kg0CjvsuHjlMp458ixOnT4t/gnJvkGxYVXWRGplx/Nu35692Lt3HwIBH6am55VDHP34eY9BheJwXWTyTTxOlbTmtlnhItGV/TU19poNnVoNkSCJ3ZSw0g9fQe+rqzm8PbOAqjMikPv6c279fwtybQw4vPHNdag8r8KhYKa9KXnjZ6PCj4SQKpwSnl1K7snpnFJOB0NYWK46XckhiAb9sNvYmFiRSDBQaw3PPvtzHHv5CEJhrxDVNToGaiRgKhM2OwmkHgdcTqI1yhxMXtvnfvxZIcWZsp86oWBhRSvilCTdcDp30w41ImlJhMZEQtUpo9xegs3ZumogIyEuUsTp1d2FXtZlkqaOmntEFhzGf3Ja5fcV1rBhSiXB94ZnrgkN8+rwzyjyFMkESszPXT8n5UIZcLi9cLqswmB0usgfUnIRckHWVguo5Fvo1tyI+AaRCI0i6OmF3xNH0BlDJVNDbrUAC3PcHS6BTOemZiQkYMv4Rtx6yzamCOKFF9/E8ZNvIRIPIxwNoU3Wqt+PkY2bZbrgVH769GnZlXOXzslwdHRUGiSzIPMam4YvokcUCZ3K+13f/QkcX712iJsFYb0bmyqubayuXIHXw4fPq7J7W4zXpDUgdfh2FEsVKeTSMV7VWaqDmZAus9+5xjB/XCPAqeJu6itNUxXpTI2CJFN/o2VIprjiVWQ4viHTmIaFdj3crJj0qnByAk8tL4u/M1Ei0W82uUum8RAPBabAaYiEgxgc7MdAfx+i0bABy3NPX0V2dR7JRBQ9PT2y+6TndqVcluQyEqrOnj8vCghhkddq4opGGYyESRDuJsNVLCjJ6mYQB2VbKtWPr4efXyDoF1IjjSxqTcKuJK/RvIiZAQFhD7NxIWzLS0mylnAIDCmhJNnRw5nhFfJsMUlLEjNEgqIypI2mxrTPFUjVJiQtPvws6Pwhch4mR1W4V+uihgYOvesBfOCDH8KufdeD/pClagM1TtnkTNDlykBLVNCcmuyEQ8L7jwxZMc24RowT9MiA2WWVwh25HGoKjr/a6Fm7EsqiuCly3CmvCNE7i2OE6Lt9PpccqJVyXsKfCJEODfVjpG8IF8+cxxM//TlKuYhNIgAAIABJREFU9RpGtm5GnWoFEog8bqRya8iXS9IkEs1hIWfgBtnwvfE4hqK9uG/fHujZFjKZZdgcHVQaeTz1/C9x7NSr0IJuhPv74PKHEAwn4ffE4IYfWssJe8she9yKlX4ULYKNcHYtcHcs8GsOJMNRcS0jUY6e4Xm9JMW70qUNTgttSkCdNpRbVTnvtGYXWr0DR8sCe8e4l4zAEqfPLTtsNs+BABVDGvJrGRTzOTTrddx44Hrs2bcb/+VLf4nnXngObp8TsSRjVSk15d64JoYiplucsN4tXbgtdqDYxGC0Hw/c/S784l+fxMXTl7FhcBjegE9iRV1hF1whFwJxP9x+jxDgSO69Mj2PlUwKtqBLmlQiTYy8djp8KBZrqOpteD1hUTi12KTBjmg0gR07dmHnjt2IxmOw8l7VS4gFAmLaRaRR4oq7DHUiJ6Ei3CciTMyoSASiSJXX8OyRZ/HyK68glc6ip39YXN+UgkAZWo2NjmHP3r3o6xsQhJE5bdydk/jcIMpIOhjz6WnOwiAbZqFTtUPpls0Cr2YT1ziPZkOrVpNiT86BIEai7WdBz2ByYRVtn5KtmYV6/Vf+OdMwTT0Tv1HQOYgIQU1t7SQi3EBoaFak7lv1XPG543nGKZ3qFiGNW7qo5tcQDzMEjc0M5d8dvPDCr3Ds5eckKpVrVaoUxKWTdY8OrORCELV18Dxgg8JMDkU8t/zpTz/bVYeJYadpxjQanTq92FnQSYoIBMOK6eh0S7Gvt4ooNhcBOwkUqssXVqy8KcKwELiVBV1iO5nuQ2IIk9L4amQiUNpmxSJUEXMmw5oHBw96Quy8KcwEG741/pqOP/lqRwo6YTgeFPzKB5/HCW0pu3UNq3M51EtWDCY2YePQLvicMTR0oFGxwGMNIb2YERlZpZiHXiyIScbunVtxw/5tAkOtZTOYX1BQE408WCzHxjdi5+7dKJTKeOOtt6SQc4/ORoUIxDUrXChNf6Nx1THP7ABZRGpk2K+zHpUJzvBF5+di7t2vGfesn5o7cDsJJXHfXJVJWOkj+eEyNtKGaq0uBV0OY8Nr35Sv8bo3RfPw6wV9/YRO6H89SW99QednTCayctJSsjc+0CwCwuKmuY+hBeN75Q/+e4TO+b2ddk0IK5RUEYlhGh6LQzwelYztDRsGEI+RTd4R4iO7W+4RpRGh50BdR3+SBBK/3E+Z9BpmZmYFFkyl0uIyRYJgjcVW/LoZd8n0Ok2mdvH59oXFiUxyr3kPixtYR3XQAAb6+5FKrSKVXpXumIQ6JqbxGjFVioxbEg6FcNTuIODzCRJBfgfthblz5f3CxDzC7Eyj4vfmIUBiC1nGJN6pe74jaI0oAEwinWGAw9fHpo2N3vLyssSi7rthH2684yBifUlsGBtHD+FNuwvlWgOlal0mGsLZHEn4XClkRlm8Kha7TfKw+dwp/bpCWaRgXw1zUf4ESoNvFnWTRNkVD4drBZ0NkbLPFLMgq1XIjOTKuF12BPxulMs5ZDIpmb42D4+gPxDH888ewRunT8AZDKB/4yjqmgVz6VVkSgVpmpWioyM6dTuhdu5aA0EMhntwy5brkAwy8Y776gr0Rg4/eepx/PLoU1LQh7dtgSsYQSDYC48rCkfHD1vbBa3JoJYuKpaKxCNrZG5DQ8ITQI8/CD+zw+nw1ajLM19sVFHuNFHs1FFq19EgquK0oW5VPgparQ1LpQFLuQF7C3ASRnY44A8HYXHaUKxXUOGhY+PKjpySOjwOJ7r1phAqr7v+Osxcmcb//NbDmJqdwMCGXljt5FjQ7rYOi9biFkUKvGRl261iedtI6QhpQXz83/0+VmZWkV3OoyeaFLKi1WXBUm4RcAGVjo755QVMzc6ILTVDZBheA4+GcoNmRE0p6JS1ZddK6LRt6E0OYePYVrTbPE9cCAQiiMeT8Hr8IrWqlcvoCQURpEkSU9Tofkg5Jh3cxESGSpcmykW1TiN6Rnlvpanjqaeews+efBIef1jUGZzMA36/5EKw+FM5MjY+jqXllHj/07+A9zNhdyo5uEeXgk6CM53iyMPhwEgHPcbd0pue5w+fe5J/ucpjOIybmSRANlvEcraEQtcjkPt6wps57aoCzhp1LdfdPLvVhN5BEy35aj4vqvapgZYDjkK+OEXzmVGNNAs665STQpa2Dq+TATYcRPJYWr6Cc+dPIp9LIZ4Iy/PK85nnB892rsKJvFKkRGM2zVFTSXxGfrvlz5/6fJfFhj9laBDZkE0t+mVHqFiF3MsyTpVpT3KAtdqotUpYq1wR68b1Xb1KdmJJ5f9s4l7FcAPKJihVIKtRDhPp+FUzoXJoVZSladTFEsSJxPTANaSzxp9vyg6rSWcml1eSjmgP6+CvKRKpA81KF22d4BG9fZOI+fuAhgP5TAW1ShMOqw9outDQW8hl08J43ji2AVs3j6FeL2Fy4iJmZ6dlPcCgAaIW/kAI1x84IBf06cOH8bOfPSGvWWIAJWRBQTT84Pn3THMd0yHILGoC09kII5I0aEC+RnCJOQHxxiIpUNnmqunejDMV8py1C7+X3bWZHa4CU8wCzomccLH5a1Xo1edrQrxkTJr2sOuJcWaD9/+7OzIbQO6AjMAcvh4xdrmqY1cFnQljLPjimESGqWGNykOQucgeh10m8EgkLPti7riY+d7f14OenjhmZybFRYwoAmFa+jzHYhGBQmkdfO7sKTEFmb0yh+npWZHv0ZyI75nSlmSyTzgOTPeqkvQk6IVddstMyoKN8b/033bKe6HkrVbRJUGM5Dz+oD6WjSVXUtz3k4wj5j1ut5gkUcLDhpXIgOQ881q0jIeM0w8faWrG+fkaedHibseVE3fadvW5yJ8TyN/wfBYPaaUK4OfA18j7qqpXEY/FsH3XNnzsEx/F+LbNiMYSWEqvYW55VZAHp9fPJx56gw2DaihkkjCiaCWBi/eBCKZVQTcLtyK0rr9PFFJjyh2v8SLbsLuYSsiDm88xYXc1rUuT2oUczvRd4MEU8HskA4IEUypcCHHv6B9BLBTGC6+9gtdPn0B0sB9dlx2z6RVotM1kahf5CtyvU6tNx2vmWlusiDj9GAv34Zbr9sPrJepSQ6NdwGM/+Rf86MkfwRnyYO9NB+EOReELJuG0h6GxoLdcsNTtQoisW0nK7MBDCZzLh+FYD3r9YTQKJWRWViXPmsQruB3wxELQwj7kmzrm06tYKa4JQsJWydnowlpuyE8S7gJuFUAV7+tBpV1DqpRDrlqUHTmndY/PjZGhYXRKdczPzmFkZBh33XUn/ttX/ht+8dQT6O1PKMMdO7MguDppweagTKqh7D9pgOP0QV8qQatp+PTv/wegakV+uYBWvY1UOo1qW8dyYRnldhnFZlkY7xaiHzQBa0OshJvMEqgxZtmCaCQhKqZ8vgyX049N49sQ8EfhdPK9BMSUhmtrnu1ks4cDIYQ9PpKapGFkMp1DU/A5Vzp8viulolhtU0HA53toYACRUEBe36XJCXz/hz+UaOBEIiGrNA5qHIq2b9+Brdu249LElEzlvI9rzbYQ41jQ6VMvlqkC93NmB1yUiLKYs/l1OODiucNGmqlvFp6VPgQDRIYBXW8jV2liOq2jaTG83I3V2PoBxkQjzQl9fUEnStvsUiqqYlYlt4SySAO55LOgGgX6ZKj1E4s6p3S3x6l0524ynOooFnI4cfJNKeZerxPRaFBST9lQUuVCOSAHayLmlbIq6EwCLVdXxBTuakH/wjOfkQmdYzy7LhZrQuo8EHWdcKyaulnoOYXTIEKmP4GT6migjEIla0CCKlWNhxvhTkIQNEbh463MYJS0g3//anwjD1gjjlLpi5WJPXf6LGR8bSyULAhm46H0wlaRhnQcNplCwoEEnFYfKrkGymt1uOBHyJ1At6bJrjzsCaO4VsLC7CIqxYpkqkfDPXjrjQtYWU4hEY/gvvvuwvhGH6an1vDWcTLFF8XggWxQRj7GE73oH9iAeqODp55+Bj/+8b+KhePQYL+Q4bjjvNYcXUvgMVPGTHIbXz/fqxj/dy3iIsZrwEmeBcOcgvlvieevIWMz99tXjVpaJAUq2YZZgKVYG3tO7moLRboqGelB8i+byWJGsRCXQNVQmG5HIiUzEtJUob5mnCASRCN0hOQnDymYHe44ud9T2edVvSKfI6dAGt2wELEgypRIz2EbGzs3PC4nwjQc0mzSuNFHW8hvtbKYe3D3Ggx4RUdOLTNXLmtraRSLBaTTKczOzWI5tSpRitSVsnslq5+cATagLHJEUITpb6G8hPnpykiHSWZutxe5fAmJeFJFjdInnaYsnFJbbYlxpJyJUsNksgeLiwvycPEHJXAEHWibzD9DX31OKGvpjLy/YCAgzwQLqQQPGftUjv60W2VB5YRIExF+7mYzRXkkP3N6L/Dz57/F54lF3vSG5+fPP+P1ubBt5xZReFx/4Ea853fej4G+JGZTOXFl40inHMMsaBqMdxGjkmwodq80UfGLLIjXjq9B+Uyz+VK50Oq+urZmuRYdyb1/S/IQlEqCLGKVX02ExkGvc7tDiIFy2HMikYhI5Q1ARKZbraLfE8Ce7dvRtQPH3jyOkxfPo83ADaeGbIWpXR3R+koORJ1qgRaioQjcDhfK6TyCcODGvXuxcawfDkcLFy+dxLcfeRinL57E+M7NuO6Wm2D3BmDV/Gi3XbC2vXBbQ/BqfOasyBSXoZfz4l++bXgMEbsbPoa45EsiQ+RrtTo1BHqiiG7ohxbyYamQwfnpCcwszyFfL8k+315rQ1/Jwt0ABqNJRANhucbBeATz6WUs5FahdxvoOmmJahXNucfhRtgRQHYlLU3dhuEhFMsFPPHzn+LM+VOI9YRhd1uhOSlXacHhtsDutqCk51FvVBH1h5CZSqEv0Iu7brwbCX8S7VIHuXQe589fQBNN6KjCk/ChoTVQpARO47lthDJpdpRruhRH+lRwP04CNGXDfl9YJnJ+pUuoBLrQIrXLekBysxMuzQ1bhysQ8qK80viyiHOVphxMiObbRDXA1UUuk5Emry/Zg97euBjtHDt5AkeeP4KzZ8+KS+bNNx3EgQMHxDtjfnERuUJJVAj0FqETX7FMq2NGzXI1UEQiEpT1BSVv/cle+FxuMQ5inKq100Z+bU1WND43m3bWH0W+4zlTqncwvVpBx6asy82f5nnL59xcOa5X+1wt8nL/q9WZxIYbqys5p6XBbaNULKCvt0fCfvRKCfFEVNaIlMyGw27E3TZcuHIWx15+EQsLVyQ9LhKlfTS198qEis8Uzy9arNMdTq9wBc1BjJLJikhBzcHL8tDRT3f5AjiN8y9SX84Pi4cf4USBDAxbSZWrqxjX8nc6TXS1NirVskyOUuTZCEhHpnZLJCgJwaZLq1F1I5jOcspCjzC7Mr5XpCoFrZO8YHqWs9Pl4UAIg4eMYgprYm3YsZOJb4dbC8EOPzq6E92qC357HBFPEiF3HOVsBdnVNbTrDYQDfikWK8sLmJyYRjZfw46du3Hjgf0Ihmy4fGkKp8+cEKlIMpmQojs8MoZQMIbFpRTOnb+E2dlFLK9kkFvLwuuyIRGNyM3Ia8LDmQe5WWBZuEwI29xzXIWnyQonW9TIDDbjT9dbp5rF1ZSrrS+69AYhmaK7zpKTYxgPbTKkCRFzSpdYWZFJmaEnRiQm7WcbVWVksi7WT1jYRnqbFCWjc726pzGIe616A14WUDPlzfCDF+MWC2SnLTs1qhgkDIOexYTOGQjBiEAn6pWydK/Mfaf/PWF1FgpCssmeGAYH+rC2lsLK8iJmZqcEMWFBp5zpysICuLBgbCNhbBIMuX7xeP1Kq9rtQs8XAQfXICGRQVERIQ8fm0v6UYuGuiUTn5iw0IbRsD/lNDi+cUyaEaotuFLhfUrJG69Fem0VUTo3tZsyNVN6E4tGRVaXXVtTRjXkEDA3Wfy+VTY1cTeVLsigIuU0xfuEDTDZ/rxf+BoFNSN6s85S1ySqqebQhiJzyN1OjG/eijvuvgfv/O3fxo49eyUWdTmzJm5ppapiXDNnnd+fbH9+b05aNI8jasFGj9dEDJz4+dLKlJwIAzlTcL1qCK9JF6klIalVFX0Ttpd/yxgE2KAqUiPvc3V2EHIUqSrfd7OFeDCIeF9SfLbfOncax954FblKGcF4FKFYTIiMbEzZgFAJQxa13xsQ//FKKivOa72JEHbt3Ih2u4RHvv9NvPzmi9gwPoKBjSPo2zCKnr4RaDY/amUrOjUbunWbNG3eANM7moj7Qwpqtzrka7OkY/LiRXmOAtEwgskYOm47FnIpXJidwpXVRRQbOmxEyJh33tUQtrkRd/gQdvkQ9gWlaax2Gjg7+TYmV+Zh8WrwRPxoWtoC43ebbUQcAXQaivzbk+zB0IZBXLz8Nn55+ElcWZjG2JYRWB28zlVRE1kd5C5VAWsbYX8Q+fk1RBxh3L7/DiR8SdTW6qgW67J6ylcK6N80iKazjdVyGhk9B6vHIemURKw4lXt9fime/Ox5vjbqShlEJRMh+IA/DI+LUbEBSb9jYI6FPAmrJo5zPkdQkFF1NjDV0iHF0+/zwc3J0m4TUx4+V1LYCwUU83kpwIlkDIM9QZy4dB6Hn34ar7/+uqh+brnlFgxtGBYd+/JKCpu37ZBc+9RaTu3PiRC3IfcYLYa5tutJ9AjngXLDcCAIt0NDlZMshyJ6rBhEW545PHs4cOTKdcymKuhYVVqoaRpjFm91z18bzNYXdWnADcMeU7ZjJrJJQyDZCSrBr8qshy736RxeKYhxweOh+VMD595+TSJSmbzJv7RhZECKPs8YrvpUA2KDQ6P0zoVWvSsFnSowzgUOJ9GxqgwZcoZ/4YU/ktcsPuoM6JbADTXNcPdIVroUCCkIzEEnUYmHLqcOwV/kK3/f3Btzby4GM4ZJg1wTg/kr/sZ2FamqoD3S+K+xn81ADhZ0c1pgzrCZdsTXxl9LUpiYO/CAsUHreultBFszCI2JaNY4fFoEWtuJUraIaqkkFox6JYdyKSch8tQkRxK92LRlqzjJnTj+BmZmJgXy9QW8Uph3794rTnJzc8t4663TOH/uEgpFXQoEWepuzQI/TU4cDunmWHiv8hGMKFGFKKgb5jeJbWR1izsX34tpaWp8OJzITFMZ5ayn2OLmv2fnpMXkunWBIQKdsqtjYhPTziRHW2WQ8xA3megqC70j8i8ztMVk2psF3UQI1r9+RZ40vNs5kekVeWjMyZufm0jPhIXvEEa2+DY7lc6cDywneVOWtrQwJwzmsdER7NmzSzTXhNBpIsLG6803XxdTkZXVJSwszKFQKiLk9yEajaDe6WJ+LYsgXaV4WIg9KPX2QLNal3vOn0iKUoNySGqRI5EogoEQ3JxIrDZ5fXVdV5G8tHdl3rhNk8M+m8ngk5/4QwnoYHCO8D1k7gKCwQDyxawQU8IhNY2nWfA7DCZhVKey4+UPwux0DaPvPid2kuuo5yWUzNfKe8aUJYocSKYF7oWrysZVJoWWFGJT4SD3CkMuDN1+IV+Qz2Bs50585KMfw/s+8AEM9MWQrQHpbBZlrj6IrjnsIPFVjGy6nNyZUqgkN2pCMa2FVUFnw3nNPUsV9GsHXUcmdKpO1MH36/t4M8pVoHrDx9/0YRCzKDLtazr0InPUe7Bl85DAoIeffQZn3z5PVqAke1XrDWRyeWRzBSFIhSJRWf9RNlhYXUFuZUkK+jvvvROatYGvf/3v8fKrR7Fl5xbc/+53IdE3AK8/glKpKQRZl80nUlW7VZOpqI+73WQv3FTztLvoC8dgbbUxP3tFNR4eJzpODelSHhdmJ3FxdhI5vYyuwwpXyINquYy4O4AdQxvR648A1SZcmlOkWSz8r505jomVOfgTYUT7E7J3LeklEQnU8xWZ5omQEPXZd91eCe157vln8Yunfwa33ykFvaM1xcOegVIWewcun12Iu3q6CK1mxa37bsfG5CagbIHTSgXBKi5MXoQWdKDrsyFPAnO3CjudPTUrqiTjWmwiY+MZz8+OUs9Khfa3ahokwTEQYK67HwFfWOB4unhyiqenhLXL1xARe17Z83KPrWkyqUsgEbX8Hjr+teCiGRQ5B3oDaa4yyiXR0fcPRjGUTEJvVfHYo4/i0e8/IvfXjQcOyg59fmEJfQMbhOVO8iqZ8SupjMS5jo6MoFWrIBGLob+vX/lY2OxIxKh0saCQq8lgQaSQMmf68vt9HiTiUXmWlzMFrBa40rhGipNvvu7Hb5Ll1kPufM+iprpq86osk3muiHW2zYpozIbLlxeEQ9LXF0e73YDdwbNBx8VLZ/Da8aPQ6wU0GE7ENUrIJ2cl3S9pd8zPha6JHpq5WZ2o6vThqAt675AMB440CnJXeehH/6DLQ4TSAMrLlOyUjmyqyAdDIfmg2NEweYvPs+lNyyxtavuUgb3qEASiZR4u9ZxiJkI4l17IJBpd248r1iyZgWpq54QiCWnGblEx72m1qIq36gpZ/GkNq0mON18vd+YOm0cmdCaiWes+dKrckblha7tRSJfgd/mk8K0szWF55YqwB7duG8f4lnHE+hK4NDmNixcvyNTH7GHatvYP9qOvrx+zs1dw6uQZvPnWKaRTWelUw+EYPB56zNtgoyzFmG7XF2aFVrQFFloP5Zj3iroxugKdmRGvXC3w+rEZYjHlded/mzeRCcWbu06RiAjp4xrzWAoImeQtOisx3MEt06Cwyw1Zmbr2yieAKwV+PqYdL/++dIXG6+eDaa4MTMKe2ViIApsSL2FO8+9xTcKGTbGc+SCR2WlO6OrhYuFQBDdOxMycZoRpLBoR5z0OsJTh0SaXoPT58+cQjYTQ28eM4C4KubwKiKH/ua5jrdFEiQ0FU+fYldHHgMXD7cXA2EZ4yfvw+uHn9GXs/Vi0GISzNL+AUiEvu9maXkWlVJIpgkWdUzZL1+c+8xkcO/YSzpw5jUSyR3TRdKhjehTZ+F00kc1mxKqShLipiUnZiwc9ASFH8oUS4jajfalLpqc1Pxu6zbG5EWtfShEZ4kCkgAjYv31vWmk6OblzEmnQLasiaJkvEJAGkrK4eCAoCAMJemx2quUK/PEYbr/rLtx255049I53wEakpNtFtqCiJ/mIE62g5rvetajd5NWmUqXvrS/cV6fvdT4G5oRCQhkLuqlX598Tfk1N+SjwuZaVmzhFKvKkmVxFQpPXAeTSK1LwBwcGMTY6LI3MG2+8gbdOnEA80YPB4RGR5E3PzcsuNRCKQHO6xMVNz2Uwcf40esJBfPB9vw231sX//fd/g6cP/xy9/T249W51DW46eDtq9TYmLsygVmpgqHeD5JSnVtYk4a1dqyO9uIRqoYzeWAy9sbgcyHw2dX6fdgPVdhOZch6zywtikpItF1Bj+lmnjeF4H/aOb0OvL4J6SZdnkgPD5OIcjl88g9n0IpwhL2xeJ/RmFW6vgoj5/ehfzyTLUqkkXJwdu3YI9P7k00/ipVePwuLswuW3w0onsWZJCrwv5IGbkqmSjkauioM7b8a+8f1wtTwIuSPI54o49sZrmM3MI9AfgS3sRJvWpy47dLonNhni5KEtgaAd/EEDLPJAzEGKN0rAH4LPE0DQHxETGMLxlCZKKGPHBqfmE2MY3tN89uWsMwYXol5+j0euLzX+RLxCzCl325DNlDF3ZQIWSxXJngg2DA2hXq3i1KlTuHTxonotlarUoHhPLzSGwpAr5fUL0ZVWsDt2bIePMjC7TQKQXE6FBhPRZU6FXlE25KxXLKAcFKi4IDeH9WxuMY1axy0F3Zy+15+1UgnXyXb/v7/H+mWkNhoHO/FRDgccYsjxUb4pdXGC89utKLfonLiGuflZnD1/ErV2QdQMPEBJUKbnAJFnEmbZ/DPJ0O3ywsuYWasT9SoTDZn814KV8uFmVXgEfM5471g+9/wfdEla0yVNiNAZC7BEgcjh4vWrUBXe2AwOIHRALTBhSHZqzTqdupRQ/mqONg8wRgA2aTCjHLIkMdgg5XDS58Ou9Okkj6nkKUIhTOVRoSD0vqXVIiF4CmBIsuLhRmioK/v9ZrULvz2KgDMCnysk7NWWbkW7omA1Bq44KEtqdXFlZhap1RUp5HfccatIhU6eOY62rYs0Id2VFSlIO3fvwJYtW1Aul3Dp8mU89tgPJIiB14Y3N+E+wn7S+HRI1PEJuUjxENQEzR/8yl+vZ0+uh3DMgl7RGafZkP0oCzp/8IBnITebJJN1aRZZM72MO2yG3rHTN7+P/Bkzk5yOQi4qM68VdLOYy0RF2MjQjZt7cjYUJuzKh4G7YfOwFyjWsPg1pUQeykBEO67iWTmVu2m+4aSWldG5DmGzM3GPv8f7hvtyGlDwM2dQztTUJJaWloQJm89lsTA/J2S6gN+Lu++5Sz4LTtLLS0tYy2TkxuWEzEjRhWJBJE6EDYOhMKLxOPzBEIaGh7F16zbcdPBmybtemFvA5KUJFHIMEWlieXEJU5OT0EtlMX9Jra4K0kHrycmJyyK5eu+D78GNBw7gRz/6kbjLkWtw8swpbN6yBelMWvZiZCvzfeWzOTmQ6O2/aeM4ioUCpianlP8CCzXT7Ghby+vj9aiCXirIHp7Pg6BelKPRMc3jQTQWg+Z0ii8/SUycUun3zmaNk7ZIG0s6OuUaGgyCCQQQi8dR1suYmJ5Cic2ClxnhD+LOe+7GzbfdBrfXi0KphDJ19bW6MOHD/QOoX03LUygRNcQqUlfd12q/b2jRDScsVdCJPNCAymDGG1wNFnSqLiiREvIhuTd2pl6xUbhGwKNHudtNNUwDxWxWiurG4RFs3bgBhbUyTp86jcmpacQSSbTEBKcFhz+IrmZHrdUW6+NydgUvPnsYfruGj3/4QxhOJvDPD/8PfPtbD6Ocy8Ie9OCeQ4fw/t/9Pdx88BYko72wdW3iO6GXagIbN2pNkZDRQ8BN3gGLk5FFIZwYJji6HPAGA5JTMre8gHNvX8DM/BWsZlPClxgz8tLrAAAgAElEQVTtHcTG3iFEXX50ea5xIrLbsFJYw9TSHBbzKRTqJSytrSJXymN0bBg33HA9+hIJOZuYWZFdy2FyckokW9t2bMPJsyfx8Lf+EXqzDF/EDXfQgUI1i67WgifARLo2bLWqON8d2Hoj9m26Hu1cFx4tIIPHxckJVBgR7bEg162gYm2g47Kj1KijLOoLJzQLXdoCMmzRkY+7blFBCN8F4pPPghLwhWRSZ/olHc4I+XKDxKmRXBQ+k/ysyX0SpEbWrEp6GfIH4GDAVqeLiD+IZDwijUR6dQF6KYVycU3OPj47UXdIzquXX38ZR448jzffOIEtW7djz979sLs8mLmyIBaw/P+2bd2CUj4rCBqVU0MbRoTrRSMafm6CHjebCEfDsvKr6GyglQxWr5ZxZSEFC8NNoNZM689q89fXGtVr8PvV4k91g5WcILU2Fu9EOf95/URcIg3/eF9Unu3Z1BVk11aRziwjnV5Bq1MT/5SinkehlBcptMPtEF6NWskp6TcbJpfdBzsNcNoamjVaxFbRrNBSuCXEPzYxvIaWz734R10WLHZD3DtKB9bl4SMp0XLQUKZD6RgJSbWGLpA0D2V+mNaOm3S3q1GXLMbcG/AgI2zKA5uTqLIqZNfBg0FNBLwpqlUGSPCm4F7BDY/XrYxYeADY7Mgz+5bSGnEv8shXxpaS7dep2tHv3yTQOif1dq2Dlt6GtclX5BDCxmD/EKYnZ7C8uCKWhLt370E4omFyKoUTp48jV0qjtz8pO3C+z77+XoE8jxw5gscf/5E0MrxQZBVz4iL6wM6P74+vT+wSxYt6neTH4ANw6uWNvl4WuL7r4wdPGQonPf4wd+tm2hp/ze9pNgfSBBmTlMDj3Jc3OlLQ1/+7vHkEWqdjklPJc6TBMiZz8yYlxMwipjTXypaXNyu/irxMIF/Fl5D7wOOR9yLrFHrJ0/nIRpamUiiwIQqHgsJC5z3CQ4Gub4S5WIAJofPPcV9oEucWF+cxPz8n2n0JwSCjmX740Qh6ewmXN5HnYVtTBkSSm+z1SpGfmLuCrQf247ZD92DX7j2SsBcKR+APhWSiZZY8d3kTlybw0tEX8drLrwrcRziU/w6Z6LSr5FRCuJxTNieKEyfewvatW/G1r34Nb77xukTbjm4cFcUAu+c9e/fghz/6IV568SV5P8NDw5ibmxUL0r//yt9h49gYvv7Vr+GpX/5SeVR7PLKqogadDwKbLELwnBg63Ro0O1cSTinmlWoV45u34P53/hb2XX+97L1rDaYrFbCaTmNpdQVLy8tYWFgUXoi7bUOTXu7ixGcX2I7+i4TrytUKcqlVbNqzG7feeQcO3nwTrr/xRgz2JpAp13BpZhYt2mhaFIdFNY6G9JSoGMl0smtfnxG93ga2C71akmHe/PuCEBmETyHIyXTO5kAVc3OlJ6snWwe1TgmhkAcW+rqvpiQ4pS8Sk+TCoNeHs2fPYXE5hZmlZfiicfSOjCFTKiNbLguxqlZK4ZXnn0XU68X/8v73I+py4Rtf+yq+/Y2HkVtLm4Z36N/Qj0N3H8KDD7wbB68/gDjd9Cw2lNbqEj6Sz+XESnNwA5EgIJsqiA22ZFwQdnc5xK5Ub9REvprN52QPnslnJCmMntpeqwMuw1imWq+hRETT7cBKIYPVchar+TRmFmZRrBSxbdsW3HTzjSLRfPnYMVQrVeE0pFYzGB3biH37rxM2/De+/TDOXTqLBnT4Y17orRJa1gYcXjs6DR2OZgVhzYO949fhhi03op5uoVu1idyM+FHXY8PE6hUcnz6HTKMEdyyEtt0mBZ2mSF4Pw1E4KFnk2SsUOBmXVc6DjYE5AbichHy9YpVrp993hwMbrZ5JelNsc5JQ2biyYSWhkystTsm0xHVqdom6dfNMZ59jsSJEK96gD7nUHNBpqMCpii7Fn17uJIFevHgJ//SP38D8/CK2bN2B2+64W1AW7tVZvHfv2okL505JYx6NxXHzrbfD5/dgcmYR2Vxe1ks8y8OxiCAi3HkrtzYNuXwOC4sp2OwRdI0J3Ryc1q9GzSyL9cOYedZKTaNkTpIpOYBykOPzogo6Vwp9PQEp5q8fP4ZzZ0+IUQxjw8vlPJxuO/RqEfVWXcWwthvoWJlxYUFX3C3Ja3HAbnNCgxMWubcYK2wTuXOzXION3gdQvCQJoPqPL3yqS1MUTrzsvkiEYDGn/px7dGUxGhACnOQ2F7IiuQiHg3DZFdTNzkF2erTdc9hFK0xIg85I+VxGOnjCp2z6lFOPmujFvq9GqYtcLvn/CY/we1IWQXvZqs4ixoaA0IpXCjpz2tkIOdohJGyb4WoHxNSAfsnWNvc13KlbRCMdCUVRqzbgog+9N4RCsSqktnK5Ku/DZm/D63NiZGxMIl5fffV1PPqDxwTyHRjoRyQSEkc2GtXQtYyaWn4ls7zTtaHWZKY7Hwi1W+bBZhLMTKmaSWhTZCfDAEC0eW043LweimXOAmpC7SZBQ607rhnNmKQ4eYgsGlpVZrn/uk6SBVwiSZUfodr6Ul5NTfM6CIlGDl4noxQVi9lEGPjfZkHna2JDwWJB+N0k8Ami4PciGiS8ZdxQjD+MRUQ7zomcyAMDUnjNeC+QzJbJpGUCn52Zxurqihya5v7NfJCoaaVRTDwWFb05p3KypVk8WRwZDctrMru0gAN3347feu+7sX3HDplgC3Q6LJdx8dJlORDOnjojzHM2PSTNOG0aSiTKtTqySyfxk++Rkhu/z4vMakqmlPe990E89NBD+MQn/hAjIyO4/53vkIZvaHgIZ8+fxX/90pdw6dIEYpEEcmt5bNuyFQ994Qu487bb8S/f/R6+9t//H5SKRQz09UtDSMmYuAQ2lQ8zp/VyJQ+7vSkETD70LOZko+/YtVvIbXv378fC8hIyJAel00IOW15ZxfzignytFauwldvwOTzy/NQbbA40BEIBQRSq9aoQ8bKZlBzQkaEhHLrvPhy6915s37UL/lgcc9m8EAtN5q4Jj5ufBadt5U2rJpj1X/k9a3VdnlvCgyaCZFoAS/pYi1O/KuhE/pQ1PCcaDRZ7FxUUxRSKZi7dShWl5RSg1zAYS2BsaESso+eXVvDG6TMoNlqIbxhGqdlGoV7HwGAS1nYRr7/wHPojMXzkwd9BM5vH3335y3j80UdRr9LulLwHhZr53E7EQiHs3r4Tv/e+9+G3H3gf7K6orDEyq1mBvCmfZFFiQ0R/AHGxpIkMzX3qNRQrZbn36EcQCoeUt4Cuo16ooKM3oBHd7ECtQKoV+BIRLOXTUtRLDXr/l+QsTXBvv2FAcq0vXnwby0sriMd6sGHDiBziRFxGx8dwcfJtfO+x7+D85FmZ0ttaE3B0YPfY0NDz8HSq8FvsGI1txH0H34GILY7iagXRSC/aVgtyzQqmMws4t3AZBTTgS8YAgd2bsNkZ2UpUUFNyMxvzx7PIZFbRaTVVZrzIMO1waE447NxRUzGi5I68ZyRfgfwqnjckLIu82ScQOKdmEuZcmsMo6A44SWB2uBDxhxAJ+OBjfarryK1lBDWjAczObdsR8UaQLWaFuPzII49iemYO993/Ttx08+3S9LCok0hbKmQxOTmB3v4B3PeOdyIY8WJiahmptazY9NIxz+F2SqNLZYHbzfCcDtKZlBR0hzPGknz1XFzPdTLPXlOBcrWQG65ssmakbNeImlY1jYMexNHP6STRtouXX3kex449h3anhk2bhxGPB6HrZVQqRWmiTBc4FvZyrSzNPht54Ry5jNjylhW1SgvdJnPkeWbbYW0A9hq17Krm8Ey2fOq5T3Tz+YIUPe5IKGNptboSU8f/ryeREC0pPWTJMF5JLcn+kxMU5Qwuexguh1f+MXazZBFKzjOX+uUiFhfnREfcalMCx0hAqxR1TiXchbfYbVRVZjenSEqcuN8LBcLCtLTb3GjRPqrLYBU/LDT3a3M/64DfloAl44Ot4ZaHt1GrQLN24NKsaPH7l0poNFq4Yf8B0VEeP34GU1PzCEcSCIaiMimOjvVjw/CAHJCPP/443njrTbkh+WDz98ORoEyWbNT5IRBxYINCVgL1zW5fTAo6DzPTlMMsxiZDkgVDsX3Z8CjDCf55HjR6rQSvzyO/JkubhVR5mZOBrTyhiQqYOmCyqEzWOQ/Juk7JmoEOGPCo5MoJUc6A/SmVEljomie8NAT8/yn9o7GLTnMaJZmTz9Lw2+eEKa5kbXpJK/IfPyM64fUm4/B5KXFxyy6eBdHvp2sfwzXKoq3kPcPiLZGxS4tyjUSnLZr1plxbNgqE6/geSdbia+P/5/N6BYYn3ktTCF4HQQ3o+91sYimTwgO/+yCGN22UKerC2xcxOTUlWeGrqyk0yrrEPTYKBfQMDOKu2+8Qc5K3Xn8DqRVO5D1yf5AoNz4+hkw6jTdefw3j4xulkBMS/dCHPog//tSf4J577xUSG5ukP3/oCzj28sv46Ec/hrHRTVhdXsW9d9+DUCCEv/ubv8XxN96SCMhmrSEOglxb8DPjVMcpnVagbLQ43Xp9dpTKeRXByEaq1ZI1VygaFYc3+oezkK/lc1L0aRZE+Juwu9/tQzNfo8+IUobQLcutbJzZvFH2QgUDnc7qLeqXVXZ3KBLB3YcO4dADD2D/HXeiLGgGSUO6OFGRY0DdK1dhEsonIU30o1Cwo4LfFSrEZ0FWZEaMKmF2YecLR4NIH5EbOnVxpcCdtFLTCA/E2gZ81JkXobXbCDIqmf4B+SJapTJdZXHzjTchEHTh+OkJvHb8JFw0t+pJwup0IRwNAu0KfvyDRxD1+vBHH/0YtFoDX/nyl/HYd7+DWr0Mn8uFSk3xIeh5wFQ+kgCTwRC2bN6BW26/F/fd9wC2bdsmkxGLOR3/yEfgM8nVhUno5DNkNr18ZgPBIOCwYHFuGam5JViaHckVZ8Ig5ZE1+s9HQ5hYvILZ9BLqNLDxOtCxdoVI3Oo0sJpakM+O65m+3n7cc9chWQ+tLC3j0KF7sGPbVvzlX/0Fnn72SYHcNa8NmkeDw2eHXsogbG2ikSvAAz8+8K4PYcfoXsxOLCCVymNuZQVVZqi7LKjYmuh4NFj9LpSaNYl39fgi0LQgWk2LnNtkXvNeXFpakOvEZ5oImZBiZS9MhzPaliqTE96Q/P/5efK+ZjYCZc6yEguH4fX45PciwZBcExJG+5N92DK+Schr2dVVRNxe+BxOxMMh2DpdFNayYujDZ8mhOYSLcubC2/jOdx9BsaTjgx/8CDZsGMMrr7yGc2fPYcf27Zienhb//zvvuQeBiBczC2nkGFnrcUvjZTqtkV3OIYTD2MrKEhaXM7B7e9Ax8tCF77Jei26YZRk2iIZAxSQ4M/zJKg2cXQq8Shekix8Nzvw+Rvxa8MwzT+Po84dRqxexecsI/EHKXVW+PSVt5BkREdFrFamNjCOXFMkWHVvrCAYj0kQ1610UczoaOomwPvi9QXisbni7LliaSrUkg+T/9uqnu4SQ6RRkZQhd24pqlUt3iWGSQ48OPiQwKenOithzct/t9YXQtfgklYcfEA/dvmQSfcleuRG4J5iZnZTc8UargkZbh94oQm+UJUzF6wvCqtFGVrmMUbtHohkZfUFfGF5nEFbm1dIgps7OLoSgNwG7zYd2w4Ju1YJGqo6oNyIQLkltMqnUuL+riYyI0YDUkfPiELohXyDZ2y/BJT6fB319IfzqV0fwxBNPYG5uTti2/f39clgR6qXhA6dEXnSRYxk50ZThiLjfQRhaHXTmzWBOKqLJrlavstvVAaj22YJJWLoCq7FzFIUAC7JhLCL+9TU67FXl/2ORZ6NBIJQFlv+O3eXGaq4sZBF+b7HRlZxxpfcWm9lKReSC3GXzq8loVy+gJbIPRlKSBMYiyc+aNqYstvRGp1Nab0/yqpUni5NpZ0jyIPlTtRpJfMqal9nEuXwG6fQqiqW83DOE1HlIyoOv1zA8PIJkMinwN0mFbodTig3Z12bGNKFfdv48HIQ8p1dRq1TFkYr3GK/DWjGHyGACmXxOOBC5XEEKtIriVdMFHdW4n19NLeO/fPEvZer4+le/Kt+fe+7VpRVct3cvfud33oeLly7gsR88hltuvQmPPPoIZq7M4D0Pvgd/+aX/invuPYQ33zoOu8uJM2fPYS2bw/U37JfDeM/uXRjs7cWfff4/4x/+/v/C+971Ply3ey+ePfwMThw/iVtvvVUMguglT8LT9OyMvE+y1h0uZU6T6EmKTEWmxFhU/puHpDxrgQAqpYI4e5EJzZS4SDSi7Ca7DD9RMkUxK2KojSBkTZQpl+kwapFIN4tIDR3eI9TNuu1weD3YfcMNuPu++/Fb73wAkWgMs1cWxJ2LWt/evkGx22QONcOZ3B6/+GhT8sQGhFpzHkjCZr8a6MNelx78ZLZ3BEolBMuCLsFAkrWujI24m+66bWjSPpZQJf36jQCZNpEwZh64XNizcxfiPgcuT6/gzOnz8n4Z+hFLxLGUXsErrxwDWnXce+ft6I2GZIf+8Ne/Kr711OVzpVKhFTDXdIZZloqHtiASjMjAQt7MLTffjJtvuQXbt22DjymRFgtW5ufkfufZwGeZiAubH95TTAHsGx4SktbU25eFfHvz9QcRDkawtLSCtWIRvlgEWsCLjs+JxUIGr547gZOXzkPvNBCKBFArF2QPy8+OXg5EzOge5+gAiWAI995xOzqtOr75rX/Cs0efwdj2cTStHVycuYRkLICxmB/ZxUXJ2Hj3u9+PaLQPr7x2HKvZAuxeLzzhkMD+LTtQaVeRF3ObhniQ0+ZVQwjtFsnHyveDQxWRNA4zHFoIUbfabNKY7cGgKJqMKVSR6erNCs9sJnVy892RxpxRtrwHRVUjChvVFJCgy9VlPB6TJtfr8KFT7GI0OYzeSBgRlxtBixONWlnOBsrdAqEQ+nsHMT2/iB89/hNBdO+5+z7Z6Z88fkYal1qjJY58+w5ej/EdceQqwJWlVbQYJmxX0aVcLTLApTcWRLvexdz0NBbTOSDYg67DLc2zNKwSX6zOY2VkRnJzU6Sp4vImhF+ePhyEOrC2Sfzzweuxo1Qsod2oYXhDXJTep0+dwJEjT4HHm4seAg7l7sZVE9eskhpa5tmporlZB8iAF09Pw3uBUjUOsJVSE4WcLpw1rzuEUDCOgDMAV9sO2/o89M8d/f0uTWAo7RFJQpt2pCSsUSDCwIuoECNYHFkk6fpEIw1B36zsNn1wUqOoOQS2ZAc22MeC2BX3tbcvnZdiXmdB7+qo1PMo1QroWrnfZYJUD+01ZB9MmYSTsL/mgUvzwQ4PmhULXNYAug0HOnU7nFoQXlcY7YYVtbwOb1dDIZ2VcBTuYekRTB3jPffcgjPnJiQghTcbJysWPcIYhECZNMQ977f/+ZuYnLwsDykLOSFd/h0eiNyr88Yz4WcT7mYtFBkfJUaiwTRvAFNLryYQgaSc5AIomN3cs5spagy1sBKp0NQBx0IqLmGSXtZRrmtGao+4KRs54Vezdq0aio02nD5a6dKhriWMZzOZjAgFYWvVKKg8cuVaZEqPyGMoi3kL72YWE07qLJ6UXrC4b920WQo7TVb4NR6PS+NGj3F+xoQg5xauiKSME2dFLyCbTaNcKcoBQOIb3xvhNx7ouWxBVA1EYTqMFG00JO6U14DTKBOUxNmME5/BS+AhEIvE4OEuj/s5w2q1qJfwysnXUSfbnOQR3k9EmbiuoXWnXDO7FBc2ZHfffZcU36effgrPHz0iD3ldryKZ6MG73/Musfg9efoE7v+t+/HQX3wBJ06fwCOPfh+/+8HfQzyRwMT0tBjYsKBzWjl15hQ2bR7FF7/4EM6cPI3P/YfPoV5p4NN/9Cn0J/rw8D8+LEl9mcwallMr4oa1acsmjG8el8S3oy+8iFbHCieNnEhuEfOkupjxEOXifcIpiVO1mLNIMVcsfxYhrhgYTEQ2vLrGXkEROPmoyDvAyrxokLRGW+A2bC6rsHyZThZP9mBqbl5iQEdHx3DrbXfgpltuRyTWg/nFFUxMXUGsp0/ywq0aY3g5OXQFmeIkRkkdnxv6eNPSmQWez5p4+kuWAwt6XZpBcZykKoNTjfhqs6C30KSDHpkJ9O/n6+NY3uUB2kCHJlPNBiKBgFiGhjx+rMwv4crkjMC2jFpNFfI4d+Ec2o0q9u/bhd5EGK++9DwmLp7H9q2bcPDA9fjhYz/A977zL7h0acbI11HBOrymOu/TLq13IOQ2GkRtGh/HyIZhRCMRvPc9D0oQENEr+k6wMZ2ampIwJBoEDY2PSU54jZrnWgtjA6OIReJCxKyRYR0KweJ1o9Bt4PLqPE7PXsZkagHZKlGTOiI+j+io6ULYqDHYpwMbkb+uBWGXB7ft34+RgX5MXH4bP/rXH2JudRHxgR7ULW2szM/AVs6hWSmhb3AI7/3A7yGS7MPrJ04hVSgSaoObRD7NiqaFPvc6itWS5BFQ7kubV489ik5TkZBNl0u+V571dGfkR8eVULNJdzJO4PwM6f1BhQ3DT+jW5pLhhM0tp0sP4235njotFEoFiXIl+sEiz4aUv8/izgjX8d7t6AsmEXG6EXN7MBCKwNkByvmCDDSVGot6BIFwVCJPX3rxVUxNzGDblh249567cPr0FSyn1oScGE7GsG3vTviiTmQKZeTKeSGo8blhvgI5GYmgC7VSG7OTk1jKFKDF+tGiY6RBJu6IKsVYixqr4av5B5Ivwd24cn6TmkXJXpupmXZ46Sbo4u8B81emcObscaxlFkFsvAte8zYc/H2NgUZKrkyJN+spizsVVopIpwY+fibkLbCgV/UOyiXWA8qBiaSH4aLRT7UhyY5XidN/8tRHujxoWbzJJKckocmQX/ZfVruQIRimIoSodku8mQVylj6CkYcUvHvFO51FIEHiSrJH3jAtHienL6HZIRW/JhrKWquCSp1EgJp0/U5nBMzIYQfv4Z7bHYCXnYdVFfSWbkHQHZPY01K2BkvbAa8rhGa9g2KmgFaBB1hG4GBJ+rJacejQIYyO2vHyq/PiQERoTCLuqNMdG5PdOA/lXzz5M0xNXhaoKRgMyoHIHyY7nR0rb3IT7l5PGlN6bqIYCooyCW1XJV2GdEOCOQwXIv7bplZdijpzvN1OgVL5axNel2QsI+nKwDmlsJtm/7KvJ5OYpgkslKas0IDnxT/dSDAjnM49Nn/ygauUyqr7FtMDK7ptXXSMwmBvMFrTKnnuJKawoFOPzcmBzF/qVGdnZ8WbmXC4uEvR0WlhXiZyUY1pRAZoJdmWPTpREzYBnG7osU6+BLOSQ6GIPGRFpoZ12gaJS5dDMtHbKwgKU5p4zeV7OZySX88dNxPwaMDSoLc23a+shOTJng/A7wvKDpJWw4JuGHA998s8pD732c8IuvTZz35GikpPJCYN3n333Yv5xTlk/01S8u8//lFcd/0+fPs738ZbJ4/jTz79KYyMjuHyxCS+9OX/HSdPnsJDD30Rc/NziMRC+OQnP4mf/eQJ/Nnn/xNuvO5G/Oln/xSLVxbxz9/4Fl478TrGBjfK9LOaXkUoGsZf/81fy7T+t1/5O1SqJP0V5f4j4kHPeJJD+/r6JCqVr5WueL19SXnmVlaW5fWSREpdNksRPev5Q9AM+jw4HRgcGsTG8VGMjA6L4sDutAoqxiRCn58cmJCQCD3BIJ74+S/wk5/+TEJsbrntTrz7Pe/Fzj374PUGce7ihDznDF1kKpbd6ZHYUQluksCkrkjrWMw59BJ2ZaoVm08WfHGgk8lcZbPzkDIdIElc5AGqZJWqoKvgEZUKR/UEvcFXFxfFkXDfjl1IRkNIL+eQWU1LU0Fv/NX0CrrtBjZvHIENLbzw3GHk1lI4sH8f7j90CF//2tfw9a/+D1yZXZJnVbM5hb+jYnVVwp8KFVI/+AzQIIh+Art37UJvslfQrUg4jOv2XSeolTw/bqdYp4qqRG/AaXUg5AmiVSchuCV20V3KG512rFYKuLAwjcn0IrLNCrLVMrKFHHxOF6LhkEy2wsHheEPvcj6n2TzGBwZx6w03YLCvF498/7v4lx9+HzffcQtuu+dOXLpwBs/95MewddpI9PbhzkOH4A2Hcebi2yLlZIqaNxxEA5S7cT9LoqQuBZ3XnFLggCcmZ77A6oYrpJxNQu4ickCOBzPgayK/EhMhhtMQXWlbYG254NA44XK9QhIk9+jcx1OqqeSzQk6zKxY4J3Z+JZLktrmxe+NexNxhhOxubIglsXfjZoQdPmXxyyCSZgtvX54QNHLr5m0o63W8cPQllAtlbN68DY2WBZcnpzExO4VITww33HwjIsk4ltMppHIZuA2StYuufMEQYlw5lFuYujyJ5Uwe3vigCmhSoiVZx7AiXxvCOLSpIk77WDGHoaGXGGWx6tmEzNdu1oU9Hw17kUmvYnLiArK5FSG91hoF1BtFdK1ERrqirKULPOtuVVf8KDpOcv/OSZ2IBpt2PitUK1jAdaOGVpPhR+QsUZXgRLfZQjm1LH4OZq2yfP7ZP5C4GBWVSoYqOw8y1em57hb4kpAZf3ByILRNCENJ1/yw2FgE7WjVm1IQKAEKBvyyp6CWMpdPi6sRzRCsJECAMhCSdSh3IRpAfSJNDBi84BJNuc8VRtgbh98ZQdAdFdi9Rf1duSVwSZcEAb2BWqmK3FIaxVxRJu8dO3Zg2/Yt8lonJ2cwOT0lHwxJUj29SezevVum7cOHD+PoCy9gLZvGzh3bDCs+5dPNYmlGlnL6ME1iVMd0zRhGacGprVd50CYRiA+GaZ7B6ZzMbfPv8d9Q9rZK5iXsc1546tENVjmnG04wwjYnpi8Quk3+m3/PZJvzAGIkaEdTGbkkIQrkSltV4TGoHbnJWOW0ryB5dqxEKbjzdqNazSGTXpGJm00CX/PmTZtkai3k8yjmC1LUWdzZMU9OTgoKwKnF4/EhVyhLz6EIjZSl2aWzF21yV8UG8r3SPpU3aE8iKeEQ3HEHvPYY8/4AACAASURBVHTuYlCER4qLl+5SPq8RTWpXjHAntZc1Kc5sJNZSJMhxTeBGJB6Fw+dCraWgVJW3znvVIil/5mpC0q3yOVyaehv/x5e+jAcffDf+4A8/jlMnTmLX9p3YvHkz7r3vEE6eOiEP1mc//x9Rren4z3/+n4Sg8udf+AK2btuGF158CR/72L+XmNrDh3+FwQ2DWE4ty1pmbnYef/yJP8am0c34qy/9FZ5+8mn89MdPYGpiSnbTmzZvxkpqBXpNxze/9U0Mj47gnx7+n3jsB48LSYxNj8S9WuiDELq6PuLUTvg9nojJNMz1TywWlfuKGl0abni4ijH2fSQMMrJ3997dSPYmEQoH4PY64Q94oNl56DbkPXIi4P23dftOPPPsEXzne9/Dy0eOii/3putvwP3veAB79u3H9p17JH/6/6XqPeDkLMu18Wt6b7uzvWd3U0kPIXSUIoIU5Shix3Y+FXsB/Yt4LOgnxXZURAEbCHikN+ktdEJI75vtdXZmdqfX/3ddzwx4ll9+gZBsZt553+e+7+u+CmHNuVhC8lanm7JEt4pxgWY5MoqqGfrwMNI9a9L+BLPXUvsIc4sN7XDoOaC0zeX01jzk+UyYHyzs+lEpI+DzIDEbQy6VRkukEUv7BhCN+JBeKMq5j8jQ4kIcbqcdmzetQ3xuGtf85MfY+sxTaGtpwupVx2DH9jexf98BkWn595Gcx12+0nst9OXn1EMpquGs8BwzGFbN7cvm0DNGzsIpJ5+MDRs2qAGzOmxYtma5yXpwekVOtFfpHV4SQhQIRVC0VFFx2jFfyODIzDiGYhNIMqGNazanA3MkAVIJIGmnB9Fok8ibi7F5DO3bD7/Njs1r1+G4jRvwwtbncMtfbsbSlUtx5rlnIzY9jRcff1J6ZP75noElyFXLODQyBLvXDXfQD084gGyxgFQuJ8/2TD4vG2JJoirVt7IkjErBEN2MtTSd5LhWZP4BIWHakFIKRmdDFh1Oi8xy8GjHq1wCBmblc28VJMLXvH9Z3Cn51PlXNkWf194BO1qDLQg7/Ag7fFja0YuT127GkvYeqXcoJ2QEsDxReP5ysKDzaKWCmclpTExOYWD5Suw9cABj4+PoWdKL9cduRMVqwcGhIyKT6t4kU9zpQVNzK1qjISxmqziw/xCmZuPwBJvpri5EkFA7OR9qOkRupqcKVVg0zKElLt8v2f8mYIXnCtc4XOMRKGe8L1MFd+7chldfewGZbAIrVi5BlgW9uICKNQ/YCvLmt9rJZrcLSifvhGsN3vuFYlYDF68/7wua+TjsHjjsfjgdfrjpzGfzKg0vl1rAzNg+eJwmS0TGMte++b0qd5vszhcWUiKoUYZFQhrhPEFpNMIoFHQocxfIN8o9SENDE1wuWl+awIgcC6JCSbiLKQqCJSHB7rTARg9jO5d+ZVSsZGCXUCnZUMo4YKV+vGhBPl1GpUCD/Qa0NjDqtAPN4TZFoGYXcnBaXSjn6c8bl6+zy8aIPA9SC2kMDAxg6dIOjIzOY8eOHTImIPGE0yYflI6uTk3Kjz32mMhvLKQbN61XSPz09KQOFcHJLk6VcRX3eoZ5vXP/9x15nRzEjp+vhQ9BHdI3We9GBsaDl191U5Y6cU4PkNLQiFQYqP4tuZrSr6qadLi/UzgLf61CWJlKBLd+b3IhgfjCvPY11EJzsuONxqLNnRd5DJzOaEhCkqLP60FDOCwIigcXWdaTk8MoFXNoamToSVRyLoYY8HUf2LsP42NjKspNDVEsG1xqkAwP5YPA7GwMhaIVYSXw0dksLUY7J3Vj5JCUfzevZXNTMy666D+kDf/nP+/Go48+ptUMDy9aM1IjTX02ERYarszOxbQr5nVhB8uH2MNdLCc/m11/jpCxzW2XYUpsLoaFJEmQJpOAzYealEpZBE7u+Y8MHcJlX/gcvvWtr+OBB+7HLbfcgkMHD2Hjxo246KL3icjH1/7BSy7G6NgwfvOb/8YFF5yP9Rs3YO++/bjhht/j9de34aMf/agKe4zmF/k0Ojo7MTUxhZ9f90usXrkaH//wJ/DAfQ/ipRde1g6d5kiXfPhDePLJJ/Dmzjdxw+9vwLkXvgvf/97V+MHVP8Zxm09ALBaTFI8FmeY1fN1r1qxWI8JVAO9ProLkme33iTPArHtCxw0NUUnhJCV0usQboVokX6DZTEKFnD8Ik5LuT2hPDR+nVcatLqSFGJAYmmBTQZtmrx9unx+f/NSnseHYzVi/YZMyHuZi87LkJBeFkLLF64Kl5v5IZIDNCQs396eE1HVI6iA3DayS5+zG1pYhEy6rS+sSNn/aVUrCyQQtNstVEY6YrEa508J8XD93trVrtceDbMf27ZgeHxXx9j3nvEuJiV/94mV46K77jCOnhSxk6qJtWiNqkWgjyZVsZzbSbKLMAa7f/3byzFtFvb4i4GfC7SnXOELoUMHgyiXYsuU4nHrCKWhtbFGRam5sllyWtqrDE+OoOGyouGyIF9LYP34UE/FZRNqaMbBsGeam5rBv3wFMzM2KK9Hb34+B/kHFfh7asw8Th4fQFAxi/apVaGlswMTUuBwKiU4l5hNIz6fhY5w1A2ZCXiSzixifm4Q76IHN45QPfa5cQpqIVYEFg6FFHCrM9MwmnPtwI1c1Mb4sJoUipZAF3Sss5FWYYs5rxUmSMDwHQE6OXNUayZaxsDXKGKKlxqTKOAWaCNB6VDfPRCsjq21u+CxOuEo2dIbbsGXlRvS19mk3TSB4YOkK9A0MoFSpYOeunSJ6Ll++VPLS8ckJLOYzmJ2P6ZnhvbV02XK0tLUr8IWGSeNTs0jnSsiXqnIFbe9qRypblZnY7CxVJowjZpqoW7bQnNJJzOV1YJ3jOeqiDTl357WC7rBbxGniD64nea6St8UmNBz2YyEZw9DRA5rMS9UM8uVFlKppFfOSJYt8iUhkRfU1k+J9X0tBRAn5QgaLi0md77wV6b1CroPHHYLHHYbLEdQ1T8TTSMankUocgd9nEWoneexfxn9b5YHL3eDU1AwWF9MybyFdnp0NGcCCoq1WHWA8VHjvc7/MKFULdXEViwklkZ+78a/lh8kpgExOSgZgryJXzIqYQ4IOAyWoqXOUA7BXfKgSUshZYSm5EXBH0dbYg6ZQO6wlB8aPTiCzkEGAu8Z8HnPT02ocSNhrbmAqV5tuIh5ys3NzGB4ZVhFduWoVent7kclmsWPXTjz77LPas3P/qDxfqwWFPOFnk99tSCE0xWCHZCA4sdFr1qp1k436r3MfKI/5WuQkiy2hf/4Zfo969GndtKWuI/93Ah0PurqBR9029q1MeYXlGEc1ow9+2/eeXV0mswibldA/meBGMsib0Jj68Iagl3tJ4SZ+39taU055OpwsVbR3NMuqkdaJhBQ5+S8kF+RFTjc1Esc4IXO/yKmc2lJOy5ze40RGPCH4A2RxGzSAhzLRG5JpdDAUCujq6hIJbenSZWhtbcPrr7+OV199DV63FwGvsdhl82U86Gk5TKOj7P/S3BN14OTK/T2JVnxNLBDeoB8JyuFm5kC1hgJvaqxc6UTtNrQ0R5FIxjAxMYr169bg+/91JZYuHcRNN/0RP/zhj8WdeP/7L8J7zjtHEHdbW4tWCEeHhwTF8/O6/vqf44or/gt9fW2479770dzcgldffw2BCMljbfjHnf+Ey+HGGe88C7t27MH+PQek1Ni7Zz/OOONMNZPXXn8t1q5bh29965uydvza17+Ohx79F1qa23QNKI974803dD/++Ic/0kN92223IjYfq1n+Qs0cD17+v8bGJqFkVDlQA8y9JGFKPqeJZEIQKMl0si3jYaw5h7mLNNSjUZMTdovTGMnUCq3WP2yiiLiRd2Gj/epqnHTyqdh83BYMLlsqrT+vSYbS1GpFEii+fvIfjN+SRYEqBGcpw+Mkz59pfcuGjUlzZNPns0WUMyW6c9emZa7FOJ1zCqIfPOBjqAbZ1SRJZvOK7HTaHCKn9bS3oZpP4+ihvRgeOoJTTz4RqWQCV3zj63jq8ccF1+fSZfkg8D2mFgkds/klqkhZXxr0SWFx0qla+9IOtYaS8V6TpSkjmRlapPCZmk2zlWcaCYPAcZvW4j1nvwdLunrhcXpU1KmN5vu2EAEI+1F2WHBoYkR2sA3tzThm9RrMjM/ghRdfRmxxAS3d3QhHm9Tc0vDo6MHD8FrtSM3F4Hc4cNpJJ2Lj6rU4eHQfHnzkIQwNjcBhDSgwihnqzoATC/kkYqk5uPxO5KoFWJwkHVI+SFJkVetUyoDp2c6p0O6kK5l54yq8MgkyRZ3nN1cSnM75s8XCz89A7kTgiFAWiiSNyeHfEMhKJbM6rKlZeK5yRyy1iookJcAmk5wulyHq0y0u2DJVhO1BrOxcjp7mXvidQamnznrXOTJYYvOUztL/IqtMcxbZiqWCkelR/bxj+w68/PIrWgNu3HAslgwshccXhNMTxPT8IqZiC3D4Q2ho7cRiviiS3eJC1qyaq1YVc38goIaUBGrjveGQ3JaQO4s4HdmYIscGkdO5nXkKlGSCAy2RWAs6O1uUa05kei4+gde3v4hMMYFiNQWbm2HJGWSLi9Sa6e8sF+yqn0Q1jXOosajl882ryjrMCd3pCMBmpeeLB8WCBfH5FBIJJq2xybfobFRB/9v4jVWSocYnjFkFCTZWm0lF48NJMxZ/IAiHy6VpkvA1Pzix3D1+mcUzSc1A0DSg5zRAuI0yF1NQyKjkPiWejGMxzY6YeRkuuKw+eCoRuMAPLwi3PQSvIwK/sxE+RwQuawDz00ksxJIoZQuwUwuaSSGzmERjJITurh4RdQhT0TKQcDChTONsV8LyFSvUjNx+5x2KOiUsyALPX6vvcqgpJ4TJD5DMVRZiQu688TilkllujDLMFM73KTetmu81p5w6LF/fldc15byxje89u9w6lEXnO8OIl3a/aow6CH/Vo1Hr5i489AhdGhc2IznjF4uWXgfKaAy71RFyHcKizpuKU6Yx+OFUwtdA+4Oyfg9ld5Tk0TaR8qzNxx4rMpzQl/l5Tbojw8MiABGGXLlihfafkrWl0oKFqQvn62lubsPRoxM1tr9DfgX8wd05GxvueTlxLlmyRIgJkRO+dn4OnKaJ6szPx4U68Iak9pbXhhM69emE5gx34+1VAq8xiznlYCSF0eSDkC45YGY/a/5uwmD0k+dDQneo4eEjGJ8YQTjkx9e//lVccMF5uOPOO3DNtdepmJx22qn42TU/RXNzVIgNk5H4Xnj4sIjeeec/8Nvf/g5dHV247rrrRfJLJJOwexwqTnffdQ9OOP4kdHf24Jab/4JoQwtOPOEkrFu7DnfffR9+/vOfo629Hddff71sbG++5RbcdMvN4nLwGTvhhBPUAD748IO49OOX4vLLv4VbbrkZN910E+bm5zDYP4j169djbIxZ7zO6rmy+LVan0tJYiOX7zsAdThhqUu3SibO55nTO5jpfzAo9KWpNUYXb5jEaY0opiSqxEDOwpuZZnyO3Q6sAoKW3F8cdvwXHn3AC1qxdg+b2dhGvKIEiY59wLvfiTEGsUrvNgkp5loVZ1iWka6/LwJs2VIpVFFMlFWhaXfJzYKNZz48mm5hGRQvxhBr5oMenLPQiiXZWG8I+N9Yu60M5l8LQ4UPo7ujA/j27ceW3v4Mdb+yA08Ypj82BSys944DJZ8gmYp8KuYU/WJFMXry+6po8AJHGRt1rcgAzDtc6EwYHB9HV0yGZ1P3334NkLIfNG1Zj07qN6GztQCgQ1nNNfwSbywFfJAhHwINEdhEzyRiNuDUsjR4axu7dexFua8XydWsxm0xi78FDBnGKxXHipmNRTmeRiccx0N2NU0/aIiTsoYcfwKuv70Qg3I3O3n6tNHPVDJK5ef0caPQiU8rQyg0VHgiSCFtQyAGFHPO6qyroViejWU2aogpxhbJF02AZaJ08if9d1Hm9VNDlZsYixAJveBN8Drmy4PqOXAQZODEDQXwjY/9NtJHNEffkHpsDUW8Y3rIbvqoPncFONPtb4HeGEfCF4XR5de80tDSip69Lr2diYhguuxVdfR1oaKbTWwWHhg7iuWeew/jIuJzturp60dG1BBs2n4iRqRgOjc4gw8yPYAMSmQJmkosy8uHhxdfmcLpkqcwzhPcwzyhO3iSBM9vdZmEYikXZCS4HX79FXid+l18EzUjExUcBBFyJoIyND+HI8H5YnWXEFiaRysXg8FZhdTN2nCmC9G+ww15xy5fdFHRKTbOyA2djK/moi5HDNMEyO/RqxYlyySpP93R2HhZnHP6gtcar8cBy44FfVbkTJHwxPj4ht6p6t85un4es10cmu0de4Oza+fArftLpETTCf2RkUoNZuC/RzkTB7CTiOAXBzczNCc7mw8OHwucIwVtpgBtB+DwRSdICniZN6bmFCnILZSRmF2Cj9Sv94TMpGQnYLGV0d7ajt68X6WweO3ft1kFG2IE7TzJVyXqfnJrC7bffLk0pCTmEi+vOaxLva99MSNhItlikzG4vo+9nhP0GyqyHo0guVhP98wA1QSZGJ16Xo9Vds+qTOr9vvUjXp/z676FbntGw0/+aD5TpYuvSN8LHDPLgf2s6q+35eFj4PHZYSsx2T6ijNqEn3GWaB4zFPZcnYYoGQT70LenBmjW0tl1mks1cbrz26nY1cnv27FGhDIdCBjIrlUQG4tTOiXxkeEQFn180TOFDSbcmGhLF5hMq3mwQiNzUVxZKEKvluBPZ4XXle2NzxAYmFGIQy+Jbpgi8lvKUL+T0/Uhm1CSYZjca107cIECmcPF+JMwrdIWakFqEp5AOTvyVkpoY7r6SC/NikA4O9OGLX/o8Tj31FNxxx+245rprde1WrlyBm2/+Izq6OzEydEjTCbPXiToQnRgbHRcCQGbr6tVrkEqlVZTy5YLQBBZVEiT37Nmv6eddZ56DhuZmHNl/BF/96te0L77tttvQ1NaIdDKjBvOyL16mIvqxj30cH/nIR/C9731P7+WGG27A3XffhWuuuUbXcjY2iwvPvxCXXHIJHn30UTVGnOZffuU1JTBRq8rryeaI92AoEobd4UBKqXDMK6dJFH8QCcnXnAmZAWCBzxFAkbvKWpCMrqesakkQIlpimgP+wyaY3vu8kCTdEQr9P5d9EZFoI5rbWnUgEoZPMCpzcQHpQh5WNteWqop5khkF3ElSQsmEL6vTuDqqoBvSFHfV5jkiAUluSDpQ6bGvzAIS6RgiRTKepYLBrmYc09ePXDGNoMOHZ7c+jcu//g3s2bELlN4zMpMS3Lp1NAl+lDYSfaR7WGJhhoZxb0kxqb9+60tG3GZyd9aQNwb50F6Yn8X5F74HXr8DW7c+g/vuuhevvvQ6Bnv7cNnnLsMxK4/Bjh071aTZaffLGOCwX3JBysbii0kRO8Mur5LRBtasxjGbNuG13bvwxDPPygkz6PUhPZ/AuuUrBLuHPG5s2bQey5cNaH209aVtyFvCCDW1YyY+ieGpI5hOTsDiqaCttwWFah7ZUr62RzbypwK5SNkyijnyd4qwuEoMZNDZw9eqwCY2w27KDHmdeAm4481pShfKI9ida9OqyJLpDPMoSlqFsWBTrcPPSOIuTurK5KBFqJKj5ECoiGCbA6VMHt3NXWhyN8JbpmwtDHvBBVuJFrwBHDx8FEeGj6JkKWP9xjXYsOEYhENeSW5tLqB9oB0We1VRtGwMJ0fHsWfnXmVtHLflZHgCjRiZnsfeoxOYTRdQcHgRzxaQLlXhCwRR4XPBvHTFEftN6ly5UvNDCcgSWJJKGsTaLPC66YdiF0HOWrYg4glL3cCzjlD53n27kcmRs9UIj9+B+YVpjE4dxtzCBJw+wB20oVDNSr7Ns9xZcSp1j6gHr2u5TM8WenEYRRYRh2qFnu783CgPZaYJ64BNqXvp8hQ8AePboab8h89fVTWmEmnt3DhtKNaRXRUPTRqKKDua+01utihZoHcsGek++GiqwraezFSK69kM6jk0ulgWOh46ZJXy8Gf0GyFCEv75obX6u4GcE6FAFB2tS5SaNjORRCpOOr4HflcASe7MabtZyMFmraC9LQqP246p6SnkS2XMxWIqhINLBzWVc7Im8e1fjz4Kh9MhiZrglJoOnC5ayqOusUp1kFBCUIPX6vINFjZOiHWDmLcgudp0zSJbz63m7+Wfr1tw8s/xQ+Zkahjxhkmu4IAaJ4FkKRYBE4ZhzGHY3Rp5nCHDsTiZ6dzISv4d1irlM3AhB0uVcJghpnE/TgMFhZ8wXnMxISelhsYIPvCB/8CJJx6v4rh7927EYglMTc4jtWgc6liMmXrWEGG4Q0J7KVpizs3OqchL7hcK6bqxuPJ+IRu7b8kSoR7Dw8OYnJw0BhSExvN5seL5ntlI8e8g9MbpkhIu7ogWUoTp6SLIzGyyj+nTT2itKLczvlZD0DGNFK+DbrdaNCnXJ3zdlEfxNR88eBCjo6Oa0DkZcAVAM4n6wXT++e8Wwz0UCuDwkYO46vtX4cGHnsJ999yKE086XteMezM+wHwdlP3x2SCJj0z6TnqfszglFkTko/0nd6Us6Pfd9wBeevFVnH/e+3DuBe9DPpPH7l17ccstf5L2/mtf+xosdgt2vbkLd/3zn7jjjjvw1a99Deecey6uvPJKPZRf+MIX9LlffPEHsW37Nlz03ouwefNmNak00LjrrrtEeuN1uv32O3H22e/BeeddqELP/X4k0qBGh40TG4FwJIT5eEzuWG4Pp1SCl0ZPTCJrJVsVqYnfTxwOujrqOSaPw2iLaVJDY5oCHRKJhhAyJ5s9n0dDays8Xp8m1pNOPQUbNm9Ga2cH7Gw+bVYkMynJ4qjEIMs6nc0JhuaKhcZVAU9I3BDZEutsIbzN7HSaG9kll43HYiIdMb2Lsi7mD/A5ySXn0RJ0Ye3KpSqOIX8APpsHf/rzzfjV9b/E7p0HFGDCz8Zhd8uMKpc3ls1k6tNukxIiHaY1novhxphEPd2gdSherH1jg8x7j4hSYzSMJf2d6Opsk6Pd3l17sHP7TjQ1NOFjH/kYPvShD+G1117DSy+/hANHDmL5quVYu3EthsdGcODwQTQEA2gNBnFg337A40akox3Ds7M4dHTEDD1uL9xk8icS6GlpxgnHbsRgfw9amiL6u12BKGJZF8ZjC/jzbTfD5rOgpSeKw+MH4It6YPfS856+A5TF0ueC7pKEbZ3IZxh7nYbVZWKw5T1fs5/m507onc+OVjRCMFjEOakbngObAXkp8GyjgoGNUIU2qGY1wbwESkLJx+H6gOtYWcB6fKZ5Um4v4UZgadcgvBU3XAUnusM98FR8mJ9akJlKgM0qpY1Vkj/dut4dHU1IJuZw6OgBhNojCIR8krJ2cgAJhCQhHT06ht6+pQg2NGPv0Bgm4ml4oq3wNbUja3EgnikIxmfuOPEo1odgKKxnfWp6RuRiNvQcJvLZjCB+qi7KxRyiVCW4HJgbm8Gm5evkFnfjjX/B3279m7LcP/SRS9AQDSGdWwDsRbiDdhwc3oO9h3fA6bfAH3Yhxz06KsjNLyrg6i3yYaUgpRDtaZVIaWd8Kq3Uac3L60xUl6itFTkqD9wFWFzGDExOcZ//n8/r3qV5veRQyjk3gBsPTpHDXIbVyvtbMLDdrkOMwSTREA0ujOyERDdeHDIZDRGijHQqJ2YpbyJ6sOezzEa2iaRiKzrhRwidTX1wOfxIzmdgqbgR9jcju1jC2NFJTI/PYNnAoDLHaTHqctBRLY5UOiljGFpjRpubBeuyqOzavVuHG3WiirkMm1xiEvvqntOyL5XVaV5wLguhSGi1iMc6Y1iM19rkXofT69MzH+r6IWDWDcbP/N8PBhW+GrnOmPe/7Xltpn7+/ZRIcEduSCnGkIMPmNll8cYiBMYPl7+HsBV16AofKOcRctM0gTsu7lfp9uTRuoPvjcXT5XGKMU0pCdnYzS3NYkqz0ciTYDifRUtLuwoziXFEMfie9+/fjz27d6tJITGSxZw3jPHgZ5Pm0N/FIkFNKw8EOt0RBub7qmdp1+WEhhTIw9Qq9IRFmN/bFwiIaBWfj8m+V+sJvXfDhOWBwvVOIMj9FqeBlHbsJNDxUOUXEYbhoWGtDogE8O8c7O9XRCNfY0MD40yB3bt34LTTTsK11/5ftHa2Y3piFD/96Y+xY+d2/OLn12P16lWK7IzNTGhvVmNJ6bmIx+JCUVpbWsUjICmMchySgHgvcfG0ffsOvLF9F9at3YQTTzoVyYU0nn3meYRCEaxbt17wI2WUfC4i4bCg803HbsaLL76IH/zgB/jkJz+Jc845R2S9G2/8A3p6ekXA+8xnPiPt89VXX63329nZpawBdu/f/e73ceDAIfz61/8tnkVXV7ckgCKv6vXR1ClfW4MZGJXIDQlPifkkbGU7vC7jYyD3Pu5QLXwWiirg/MzZDHByLrCxMu6v+v8yC8qSjQt4Aj40RJtk8OH2+9HY3IzGlhZ50rt8Xrl2cbKnxwANWbjD5+NCH3U6j3FNR9iT02ydCc/rTjUD7ws2e9ylk8DJ3SVdugqZBUwNH8Bxq9bqPonF51TUKW+855/34NqfXYfR4TGTHe1gopaJhSYZidcquZCE28PXYTCIOnom5UktvMjt84nsKxieNySHAcNiEjeB1s2RcAAeF8m5KczPJvT6lvQtQW9PL4aODslcKdwQwkXvvwjnnn+uQnloH4xiHtuee0Z7/1BrC5asWgWrz49kmsRSB4I+P2xE7hjxm0rCYamgt7cdp556IlYcswxliwtlWyte2LEDd95zOxYLC1i6bhCOoB1z6VnE0wnt0C30dKAcOV9FRdInl6JP5UxYyaPI4k3DHRV0Y+ErdQp9MvQc8PrwmeSO3SA9/Py5RvUSFa3FRhtjMOK1Fp1RpXwBfg/5URV9XpT+sT+gSobXz2FxIuJtRFukTY5nQUtAkLur7AbyViW8BSNRhBoisLttmnwr1byGJrNragAAIABJREFUOQX6ZBKw+h0oW0qYnZyEx+7AisFBRSePDo/o8w5HWzGTTCNBu3CXH3mbEzOLWcwtZpAtldDT382ZSkgyx0w2w2wwifhxKOAZwhhlyig95AWR9Fstq9i3RZoxsW8C06PTODo0LFkrkbh1G9YpBtfqAJxeGzwhByItARwZ249Xtr+AUKMPoUY/9u7aITMdFnQiIITbS2UmmvIZpSLEJBOSVKu8kIppymh/zlLF1LycvQSL26YzTwX9P37/oSqDVviDRYOdGQsyu3AWEn5YfMDIVjXQMqEBm4HMfXR0C6LMD7RAEpPp8PVhy/mNUjgLPK4gnFYvqgUbygVq93hDOWErOdAW7EA5UxVhhaY20Ug7XA4f9u85gtdffQOxmRjefda7NGWReNDT0yk24cjwEaEC0aYolq1YLrjhueeew0MPP6zJUh70kbCJlONdyWL4b9IzfnAiHohMVofOTSNSJ7HxvbNwsojXLVv57/WibTzPTdGvT+D1Lp7FilMt/35ebBZ0/lo939w0BBapCVgMZQrD687SzAOGu0TC5nT14suvWQvKoY70UkKQlTLcREb4e5l05jYhNwpaKJppmPvy5pYmBENBLKbNrlxF2utVytKypWvR092v68VpmpM7uQT1CNe6XW09zUchNsxYL9IudAHlag5Hh48gFpsXauP1MEyGcKlxthNZsnYN9Xf6vdJA83rRCpZkzFQ6JVMNvnZKHmlUQnMdXoem5kahLPTTpqPa6Pio9NlEkMjs5jTO68xrSZIkrz+L2qaNG3Vfcg0wMjIkT4Tnn38Gg4N9uOqqK1W83QEP7rr9r1hMxXH22e+SbS1JdlPjIyK9sPDxsDdhMMYalROwLxTRoc7GiwErbI6I1GSyBRwdHkco1Kj9HQv6gw8+jNPfeabY/UeHhjA2MipXsu6+PuTTGTz62OO4//4H1EB997vflbTynnvu1aGyfv0GRfgSheBK5NZbb8OWLVv03D3//PM4/fTTZaTz29/8Frf/4w4MLFmKpqYWudiNT0yIG0KonZpiSSOLPIgLCIT4rNsk9yxlqB4giZFGPpwUyirosg0uUdJFm2Ja33PdprgP3V86J5iEWOJ14OFvXLZqBmywedyItrTAQT/tYEBJeKGGBv1aS2srIo0NGhJIliQET6tZTvrk6vCs4eHKr3qkZ2ZxEUla56YWdY+QyJnPLGLvm6/i5OOPw3HHHofu1i4VE/5g7PHtt92BX/7iV4jNxeUlz+tG2R0RSKtQJMKXxjZXDWfNxZH3vJo5ZgcEiL4QVSyrCeEwowZeE2kJNqfJpdftShFz7Y8KtVSktE2fAb/6+ruxYsVyFffW1masWtqPhYkRkVOtHg9CzS1wBcNYSJsVDgs6yXAo5pBOksl9BIViCiuOGcTqdavg8kfQ3r0BB8cn8MobL+PRZx8DvBas2LgKiXwSk7Ep2L0uONw8E0wGRilXkcObnTpmFl4LDX6MSZYp6v87fEde9uRgyDiGn7ORrPGeYp0gVE10hYMIoXSZVlGqWDT3BSf1oD+I5sYowlQrkNwLq86QsC+MgCMCj8ULW7YKb9mFsC0IR9GOiLdBfJRUriB5X9ValRmZ3+8AOdoLiRzGpydwYPQIoq1RFLMZlPJZdLQ0wWWzKp2R72XVmvWYjMUxMhPDfLqAvMWJPGxYyBaQyGYxm0oiTOe6SEQoNBVRbLx5ppD4y1UP75HYzBTSyQS6O9q07l1IzGP00Ah6GnsxNxGThJepc/v3HcLI6JgUQ2TULz9mGXLlNCzOMrxhk5a3a992zMxPoSHkRzWbFsLKgp7LLyKbo2adklTu0Rm4ZDfnqtdvUCZ56dNavYI0z2DCHLUVsCD3j936f6pKwvJ7VZAFd5L9qGxrU+jMzyaDnKEtinQj6YnGIoKFWagIwTKxzZDGGJVIIooNbvhcYRHcmE9uLXvg4AcIN6xFG6LeKMaGxiUjWdI7oMK+9fmXMD46hXAojJ6uHrS3tclWj/vQ1tYmkbxY3GkIs3zFoAI/XnjhBTzxxBOYj8cFT1KCxkNfxDNKMnTYGLiMX8br3HTiLAL1/Xl9KjcPtdnX1klwxg7QQPX1qZyHG18XYf66MxyLfn3vzolXU05NwsaCbqB6EpHccjejHSonT8KYbIipeZSRATtjwls0gigpQkO7Fe6j2Anb6A7moCWuU9NY/XURqmYBJ4zEG4uHM8ljo2NjMgPhhMyi0tnRg/4lK3H40FEVDKoEjAa1qGlXEZzUHNeS1ljMCZXz/dEK88CBPYg2B1Uw2Zk2N7eisaFJnTE/Txq98L3ymprrztUGda0lOZ7REpaHJAtmYySCxgZGNVLGVEYhxzVAXmxzRh3ydWtyrJSQyqRNE0AXscZGFb3maDO2bDleBZFdLR2YYnOzOHLksHE3LORx7713a//4x5tuRGtrC4aPHkQhn0RLM5sUj3wJyHBPLsSN7ItIgNcED+WoFS3RitYPt5d2xXRBy6qoMHpVEk9fAAupHBwuHzzeIOKJFFLprNjoPOiJXPBQ406eXt379x9QwiGNatasWaO9OBsjSti4p2dAUVNTsxotxmpykud7pDGPyJv+AJ54/HHcduttcqMj+5z31MzsLBJJRrsWtIdjSAtJN7zuTHTiOkYyw3QWLpsXDpJuuB9nApf2pra3dtqGi0FwkIQdInAmWrOOJrl5LtDxz8IIep8JmeFOlRBu7TNXbSYxy+mEy8Pr5JNbGP8e2l3y3iXjlwWekym3rEQC+T3YsLEXp9kSrzczGqjYYEOZmBzTlBwM+bB+7Xp89MMfxWknn4rO9k5JWrkWueLyb0uVMDk9rWQwFjciSXq23W7Ya+mCdeKqCTbimsEUdP1QmrTNkAZrzTT/m6/bURsUzBDAQk8cmRpmGtiYICpeBp6tlHTWv7q7W7BioA+djQEsHexHK8+s9k40tXepMYzPx/Vc+xmVmzVqlumZEbz8+lbE03M47sRNOOnUM+ALdCLa1IUjk0O48S834aWdr2FgzXK09HZgKjGLEu1KGbLidCsljee/lRmw1OLzHPcFUOC9TOmtyG21t8y0vZqc1hB4qVPnWzNKBIMgVhXXW0cneSaJ4Fsq14wKqd92ytCF9tGNkQat4rhrp69FQ7AJQWcDbHkb8vMplOJZuIs2RNwhdDS1IdrkBbeS6VwR6VxGXueNjWR7A4cPDWHH7l2YSy8qTc3rtsNlA9xOi+ysuWOntHpqdgY9S/oRbetEMpPH8OQcZhILyOTL9G5DisQ9GqeRJ0bHQ2WpO9Wscq3I/TqJ2DZU0dvZLhOXJx77F55/9hnYq3Z85T+/io6WLoyNTWJuZh69PQPynH/66WdxdHQE3b1dOPWMU9HQHEIiEwPN3eYXZnF09DDvcjgphSP6gYKK+WI6huQCh5x5FIoZ+P2MFjfDMxnvlLFxdUS/mEyxrKCiqlRQBmG3fOPJH1QJafKB5xTDQA12Y4wxZXfOJ5TFx8izKsimOZEaBp4Kvd2OTDajrHTesLx5CQXSYY4OQtaKCx5bEM5qEJaCG9aSF46qD9ayE5aiVbIVFKvaq/J7Unqw9YUXsaR3Cd773vepMA8NmYLB10FtMosND+TBgSWYmR7HU08+jjfeeEP/n5nQdficTHoxxPlgCeIzsDp/8NdYyEn44o1bL9T1afvfi3gdKhf49G8SNv47p0oWdL4m+THXnOHqrHb+Wl2XXpe31ad9Tg0Li9Ru82Ey0jPJI4iO1D5oSiWy6QXkKFGzVE0UKWVhZAWXqUCyiVFbvzZTsv20oLunGz29fZqOqWCgtIuFgKxb7rwVtWex4fXXt2N4eEzs9Tq7n1AwJ3nqVFnEqbPm5yN54/S0/h8np4XFuHZaJM2wMQkGwyrk6XQO2Qy1nJDFq9YDvGWZw5xaUDHhPUckp4noQYCGCS7tq2anJjEfm9ODxLMynogJoiRRzuv3IsAkMe65mXxXKODDH/0ILrzgQvi89LM3KVDPPPMsJscnFWNK34FdO98UNE4TkrPOPB3XX3+tVkwvPP8Uirl5vOvM0+AL+TE7PYlgOKCJitI72teSXBaXBIzEwoBgYbNa5T4rD5e1isT8vKBktzeAqsUOrz8Mq50NQhKN0RYhFovJlOoCd4o06xkdGRGnZOngCtx22+143/vep3uIe3DeO8uXrUBHR6e68z179oobwGewIdIoshXDRHp7e3DV967Eyy+/jO7uXszMzGrq4jqgf2BQ8jU2mplsWoEtHq9LIRBcuRB6p5tZONCo5pufBa+RduiETeWiZpoATpmK5K0jQzWTEDb2bodV0wL/P1UVxvXQEMk4FBDRIFpEch3Zw5JE1L/EcqM8QfZsuoZ0ozOWXaayuBoaRFhkLn1HW6ueD7KP+erm5mYwPHIEQ0NHsPW559HX24cvX/YlXPwfH5RlNSfE0eFRXHPNtbj55lv0OtiMEQmQNHIxLRlkfZqWDL3G7hcKV3OX4Vmh90/0os6A19BiVYa7krFEACX/wpi2GCWLxdgu0xNdK02eH9xBG4ibb5+c+/6+CELRZgTCDejtH0RLcztam1rQ39ODnvZWLCbnZB86NTuC+/51F7bv3YbVm47BOeeej1WDG7CsbzXGF6bw3Gsv455HH8LUwjzWn7gFBZ7p2Yy4DByzSWTlHpv7fl5jneNuhpfQJdJo03mvEoM2CXl8P0YGarzFTVNuVhQGilCSpJpvmvHw76DckNwHnxpSnuOcynmd5SZYNnwlEuVo8d3XNghXxYlCPIXk+DQ8ZSuW9/Sjt71Fw838Qg7egFvyQvZK+bxppJmYGE8uIlOxYPe+vZibm0BbSwQNEQ9icxPyF4hGw0oyYzaCx+dHke+5bEVVeQRFzC3mkbEHUHF4EGAgWDiiYYXnnEypiDpUKhjo60Mk6MXE6Aj+9eADuPmPv0dyeBjuhkacfea5+O53vqfm4ZmnX4XD6kFrS5cyEfYfOIQ3dryJptYmnHr6Kejp78TU/ITMjBweGyamRrW+oL+71UZfgDQW07OYj0+qqLPAs1nl4EqUl2sjGmfRCZO3Yb5YRabANdnbQ6bl8ud/WuVYz8OWHtw04PC4CZd6DQGpUpFemHIg5Zdncgpy4YdE5x7mBJNcQVMMkol4UHqZoOOlDM0Pjz0IJwKwFrwopxyw5D3SnVuKDlTzFjQGwkgvLGBkdFjxrCTkkL3e379EUOP4ZI1dzMMaJtmHcg++nsnxMTz2yP3IZVOaRFj8+fCxOLGQMrVK7m8s3oIOjV6eNyEbEV4kFnSR42rWh3U4vQ6zU7JSn+rr/+8t4kxtLyzdd23//pbkrAbD8+Y1DZGRnNX37EYKR3axYdcT4mVKDw8s7miqjNQs5aluUcdZyvHwsUp2FQ74FVFL/WR2sSDIlN93dnZOhA5Clt29PTLVCYYimnQaolEMDAzqxiVxjU0SD3xOQAxT4NTOa8hfJ/+AUzOJTjyodJ3yee1x+YPXj5N6S2sTLFazk2UaVz5fQiadMwd6lWiG8fDmeyc5S7rObBpuD/0NIvpvkvZ4UDAedWToKMZGjiqUoyESVkQvb2YxtMsFFCtFaZ2zDIrgpOiw4QuXXYazzz5bu9JXXnkVhw4dwVNPPo1QMIRLLr5Erl7PPfssnnzycWx94TnlnP/859dh3bq1eOmFp/HI/bfjgxdfgONPOB7UReZZ8PLZt1OarACbJKaccQImtFxPJBPTtZhTB1+uUq7phsXhhscXgsXm0rROTkFTU6umQ6IGcr3LZHXwBQNh7Nm9H3//+x24+OKL1Qhz0tZ6IxDSdE6of+/efYL0+/sH8MjD/xLL/QMf+ICQga985Uva8y1ZMoCDRw6r8HS2d+PzX7hMDfIPf/gDTVHaiUqMxh9E6UzyGVObONXzwK6vR+THLpOXslkb897llMl7nCcJ1z+cbHk2eCij4YqNxb/GobJwz98hDsD+ffvVYBhlg4F0ycjnn+e9Ts92IWY1yN6UCZObzr+8ubUVy1csx6ZNG2UQRFvYgf4+HL/lOPEZEhmTW/7C1q0y96GUNhwIi2W+bHC5moTXXnkFf/vb33D3vfcIDuXEymucjCfhtJgcCX1pC6alVz1MzBj2/D+3QDaPnNo5JLAh1944S9MRNhesdlT22FU4dY/UVmg8QwkHa2QVyYwcJKZxeYU2kBFOI84U1/Q6ICAey/L+QSztW4KOFgaZeNDV2wI4i9h1+E0cHNuPsrOkoenSiz6BLceeACnG7Tb8/b578Ifb/ob+1cegY2AJsvSIr5T1+rmu4zor5KfrGJs4oFAW7idLZmWcE1ghYdlGclvN6Y8Q+luDDLlCpinjlWITyDNUg4uDTpEeBHwBtLW1o62lTe+FhNVSgUoDLkOM7JYTML3gOxq74Ke+msmE41Nw5ApYPbBUYUeEzXm3cofuCbC5oFspV7NsJF2yMj48uoBXtm3DzAxTNOk6uIhDh3difn4cPp8dn/70J5DNpSU95LqFaaLNLXS5DCBbceHlPRPIlE26IOXPHGo0zNlsypggATPo8+Kl55/Db//7l3jjpRdUF4miMvTH4rDjk5d+Bt/4+hVobQng1ZdGMD0VR1tbtxqEA4eP4q+3/g2jEyM45/x347QzT1FzsphZQNVWwcHhQ2DEvM1OIiJJoxxgZrCYnpNdrMdLp1bjgS+5n41eI/xceB2JCpHPYjwEtPb9ytM/qhIW4geTTMSUKuMTS5pBLSbOlB0dp4MyCzoP7LxJtOKDzh1MrsgHlrcUJ1QyGf1KTHPZfPDawrCXfLBkPSilHLDmfXBU/ILfmRcRCQRwcN9e7Nm7Ux/QiSefgI3HrhOEv2ffHoxNjMmggXt7miO0tHYgEAhh+xtv4uknH8eRA7uxbHCJ8rPF1s9kVJhExuKNTNkNu+VaCD1vPELA5lCjw5FFD2cdBmch5+/hf/PfSbKqG7rU3d/qO3YWcsqaOP3Ud+d1yLoO2df14/x+fC31g00FvVhSgpX004LRjYd1pUgThgKs1aKygu2glSTgc7HzdSkEgC5FDAZwWH2Iz9NKlUldKbl5tXcwErYX0aYWbNi4SQ5RdAJkKtTu3Xuwa/ceIR3coy5dPiBNMr94zeo7fykbvB4Rt2jWwyYgnmAwSEUPKc1YWtuaEYsREk/L9SuXKyrkh4dBwB+Rr3o9uIY+5SR5cD2SSMxLH81rRycq6o25Q1+Ix1Eq5OUCFW2MCFqNxeZEuiM0S/IKizm9qBX04HXj9DPOENv+xa0vYXpqRsWJ6ADZ6CuWrcA555yLdWvX4o03tuE737kCu3a/iWv+78/wla9+BS8+9zgee+hO9Ha34MyzTkfbQB9SczOCqH0Br2RNnEXonlZ3QYslEprS2VSSwxCfHkM5n4PNwV1xGBabEwwqLFVpruRAvsAglSjcDo9Y+PNz82byVAylHbOzVBHMa+LmRMTPkEMr7xNmZHd39wiqJ9JBSPeRR/6FFctX6uD5z89+Bg0NYa0phodHZAxF6Przn/8CLv7gJdi2bRs+8omPii3OezSdTal5YlQs9fZsFg4fGYFdhDHzd9ZtiY2dsUkXFIdBeQFv+zCooDNUhTIkOhW6nWKk81ygHLK1pU2e51wnKD8gQymk2auy2PGLQL6DigX2AfX1M/+bk63FFEcR8WAcEukZQVSgr68dp7/zNKw4ZpW8yju6u7Bh3QZBun+55a+475778d4LLsQnLv2Uyg733Vy93PGPO3HTn27B0aGjsDmZ6uhDMV1UYl39y9DjapJzXhOqLXT96DfAybokUouB34GAN6ggFiYFvk0gsBvOjhqEKkBHtoBP7zedpPTTyEg5rXOVxOtHkjHvF5IEqwV6TBB94767jKDPhbUblqNzsBXOBjvsIRsWSrT9nMBJyzfhPWe+B0tWrIDTGcHrI/tww1//iqOzM3CTid/RJiKfkAciBTYrvFTA2K1qwMpVh8J3+HCZGGau+Vh4ySFh1DOvu5mq6/wifXZCKCzK9uBb5NlBiaunNvw10skx2iwXzUyanz3T+dgMudQI8vtVi4Cj5ITX4kSY+QuJBHKxGLqbmtDSGMHiQkJBRlXee5KpEhUrqzmg5Wo2RwRCjG7Y7CVMzw7jjTeex+GhnSgU6JBYxLKlvVi39hisPmaV1pTjoxNYXEhpNRjtWIpEqRHTCSaDzom3QESpu6sLzc0OeJ3A668O469//hPuuvN2pGen9dkRUWRz6fV7MLMwh5nZObzjHWfjW9/4/3DMijWYnFjE3MwCiiUipe3Yf3AYN/zhBmXbv/+DF+Hd571LbqmLuRSmF+OKES5XsrKHTWVmkc7EkC8yUjkDl5umN1x7G4WTIS3S4Kis+44mD2xI64Oi5ZvP/7jKh5Ye7dxrigTkdQv+ZVHl/oPhHDwUivmioG8WdjJ9yRxP0WKURv+EjxwuPSR+d1DZ5U54UUhZYC95Uc06Uc06YCt5BcHb4ZGkccf2bWokeMAcf8JmtLa3YHJ6HFMzkzpM5hPzutm5a2TsaTDUgIceegT33Xe/bvoNq1co5q8Oi7N4G8mF8RDnhKl8Zgudf8yULlerQqE2GVPW8nZBq+uk6wEt/L1yN6r7VYsdb6Z8I+8zxKG6mY18eBlIwGxqHUKGqc7DWNLAfEGsRUKp3MERlhTRjf7atE7NLIq97rLR9APILMQR9LoRCfnhc9PViylJRsbmdHCnEsDOXXtVpKsWC1YesxrHHX8CBpcuUwQkZULzsQQmxicxNTktm1yeWIS4GdixkJ6D023S4vge6P/NCFnCo2wSnnr6KWmUiWgQAWExryMWNJLgno+hLezZOf1zD0qpI32K+ZArJ5l/XpGD1ErHkIjPS7NJ0gmDVwih+qlEqH0/cgSo9+Uqg00AD0aG2HgDPji9ZF1DDZqgdxJyOD1I+mbHxMSk/v24zVvQ1dmJl196Ge+98EKcfPKJWgtdf901mJudwQ9++ANsOm49tj3zEHZufwWr1xyDDZs2mGfAUlExd0VCqOTSKPEgpEwlFsPI2Ij08bQSZhrY2OGDYmEHgmG0tHWC1NaZWEKTTyAYMQllxAorhMLzYkJzkqE0kIYuszMJdHX3GuKgzSbG//xcTBp9vhdO6Vuff0Gw+/nnXYCTT32HjFauvPJ7uOfee/G971+phuoH//VDTcJrjlmjaZTf76L/uAjjE+NYs24N+vr7JD9rjEYU+xoMBeRnffWPfyYkhYWq7pCo+73GF2GjrsOEXt3/Rv40igsqF0gqtQmx4SqHUw7vdQZW0FWN1qyMvSXK4qTu3EonQ2O1ygmdUlQVdM2u5quqgm7T/ayVXs4gGrQ3LiqPgPA+Q12q8iunnviSD16C4487Xgl35BV87j8/h89+5jNYtWaNpiySfA8eOoDf33gj/vzXv6iJ4vezVQi5G5WL9uiSrNV/ZqNR0fviwEAjIUoziQiQnxIKhjExNqHMC633qpDLGHMT9KbsNq2IFudm9X7ZgGpN4yQZz4JFstujYSTjCdnnUg2UW6RvhE0a9EI2CztJazR34a96AW8U6BzsREtPK5x85gpWvO+c87H5pJPgY1S0rwl7Z47iFzf+Hs+/9grWHb8Z3pDfNBQs4goAIfGZBbqCQCAq0xn+ncUChx1KAlnUaftCsyi6R9YS9Cg1qxg5LRnrhM35/PKca25u0vnAZogIKe8VTuts8ohMlQslOK0cQAzngihVJV+WD4GzakN7pAGeahWJyQkEnA60NjboWoUjYWNC5jWhQEQP2CSkFzNYSOfhCjWjq98rt7vHn34Djz35AAqVFEIRKnJIAh5DR1sTlvX3orejTZyEAtPk0swTcaJzcDNsrgbdx5lMQTWMa5+hoWHs2b0Pf/3rrdj/5i4hU/5Qg5QdJIISYaSMLl/NCAFLziZwyjvOwtU/uhbHrOrEzh0xTE7NacBiLPH03Kx8+B9+9BEcu+VYXPqpj6Nv6QAm4jFJC7P5BSQXZ7GQmkUmO49CeRGw5uHyWKXEcLoZeGMgHP7DIaaQzcNWMiuOepiM5fsv/1DWryT9sPLzE2EXzQ+bX/Qt5pTOD5APN93CeMPyoecHyZuWDkx2ixteZwguS0AJPJzC+e+ljBVuWxD5VAn5dBGtTR1obW5TmMXLL72oae2dzDFub1WqFAsACzLhPhYEkp8GB5dqItn+5g48/vgTYrBSRsWHjISxeka5CHBv7bmNjIydNfc9b8ug6tGnBqJgUeL6oF6keGEoYWDBJ9ORv0eQec3MpM5e1z5c4RRGU2skZvz7CYMYeFEyQO3QSeKpKJSECUWhYET7ZobcV2nYX8lJEpFbjGPXtlfgo7tTbhEtkTC62lrgqoWzsAngHpyrDpITOcUcHBrGjj17laa0cfNxOP6UU8XazOQpOyrj4MFDmJ+Ly/ygpaEJzeGoPJQp7SlXchibPiQJRRdtJ8MRTU+8H8bGJ7D/wAEcHRmW7K+zq0tMUH4+hjvggYsezjkLipk8HB4n/OEA8tUcYjRxcdnQ1BrFjt1vYnZmWhM4w2IYq8npNBppQMAXhKVkUUAEEQcWAereKXOh/psHhJnWgIZogwIo5uLz+m83uQuMeXW6MTc/Lwkb7x8e0vwe42Oj+Nzn/hPd3Z1yXOvqasevf/ULsaNfeeUlHUBsnPLJWeza/rqsYMk7IJM+GA5qOj08dFCkS4uNCA/voiL2H9gDf9BwTpYvX4UDe/Zqp+Xzk4QY0txJUhNnK5eb7HE2dZR/5uSZzp95eLhEiPTC52tQ7jj5A2wGiUbRpW5qckoTzr69+/DLX/xaaYSf/OSncfI7zsC/HngYV1/9EyxdsQKf/+qX8Mebb8LvfvNbNTBf+/KX8a6zzsTHP/ZRxOMxnHraqbj4kg/gmLVrNJVWreSUWBH0hfD5L16Gv/7xVnid3NPRVzqNxVRSh4bPTUi48JZnNacbFlPaeBqZnvlyMivR4UGETOFoA8qUumazOjMawxHs2bFThYkHup6LF2zHAAAgAElEQVQxkkpFMjNui/kMC5jMRFXQjfErizpfK90mDdxrUG1CoeRI84yihIqrMhP9KY+HWuIiCabdnZ245JIP4jvf+Q78Ab+mPTaAvLevvfYa/PJXv9JUSoTL5fSZNR3Ksmydic0oxpkHLeH0C867QA0gfQQee/JxbNm8Rd4ABw7sx66d2zE+OabnkvkDhOfppc/3SSkmWf4k/8mTg2oMwrnMuuD5UaRLHeAP00/cglRiUT8zWUwzMpVFHB5ylDJBzxS5BpJ/uh0I+72Ier2aZr/y9a/irLPPwmx8Fo1tzciUcvjdLTfikWeeQKApgmh3K4ItjbC4aQlbFA2L8G17UydSyYzuWZvVBZudRiYsuhTZcJoPCHH1uRmxDH2OfG2mCffr//E90X6V8jdm3MsxX/GslBdaUM4ViO3Dyd08d77ZAqr0A4AVYV8IfpcXIZ8PTliQSyaRmo+jwlWEDFxop9ppwptIDPN4xOHh5xVqbkagI4CyA3hy63bccfc/MZmYQ6gpAl/YJ9OfTCqOdGIG1WwSHQ0BrF7Sja6mCIrpBczPzKCvtx/Hbj5ez2q5bIMzEMXON/fil7/+A5585mVMTi0il6F9bwhWmwflXBXeMBMaI5JP+z0VNIR9QjLnpiaxZsMmfPkrX8HmzcchnlzA+OS0XAnb2jtgd7pw5z/+iVtv+7uCxL729W9gYHkn9uwbVUPCM2bH7m2YmB6Bx88k0wwcHiAQdsLt4+6/gHI1j6qFKyBmp2ThqNrgYLAZGywakl3xxDerZKWSzMGpippQPj8s0irwgNjmlIqwyJI0x51d3d+YcB2labaqG35nA7y2RjgrQTgqARV1e8WD6fGYoAEmbbG7IvxFohMTv9ZvWIP9+/cJ2qbnN39w38HpkMV106ZNegip36UsjUxsMrdJ0mKR1vRd667rsNm/EzjkWV5jmvJBqEOKddiIk2odSq/D4SYK0MBCdR01d8iCiWqexWoerMzwLiCdzcg4gVpvTtAkvRgzFOaa0z+ZECNNX7xCMMhS5M6ZH47FmcfCwgys5QL8DivyyXl0RCOYOnoEWf57cwtauNvxBeEm+hEIKWAhnlhENl/CyNQUnF4flq5aiWNPOF7xiXsPHcKO3bsxNx9HOBTRTjHiD8HJcMlMHun4AhbnuXuMo3tpi2wj+cAQ2qV9LiEkk5ZlN/K3AhEHhwo7iz5lRyLhzSbgKjhw9OAQ4qk4QtEgbF4rZpIzWMgl4fTYkS/n0BRt0JTE6FOS+NqbW+XqtBhPiela4QRQI9/wUCYqxCxqEvf6BwZkKzobi4nYRz9wRmbSgriowA8S5EzuOvX2DFGgAmJsdBgbNqzFL35+nQr4H/5wg1Cgn1z9I3T39WjxNDc9gd1vvILhwwexYsUKbNy0CdlcFjt37sDk1CQ6OlvRu6QbdgcwG5vEsrWrMDtxWLD9wGCfrg+LMp8Xsty59+bnyr05PyPu1B3MZecuskxkqCDWOyd2Q7r0oKurH1arS40tJ20+EyTkpJku1tyCW/96q/ymaSvbv2RQUOjWrS9i2+vbcc4F52Hb3l144JGHMTE6hjNOPx3f/NpXccdtt+GRhx8UafTyb1+Ou+65CwePHII/FEC2kMX6TRsF9X77m99BejaNuWkat1jERCZ8z504HdO43yV6RIUulQfyB5DfglF5SMJG6aXFL+ibnuXJbFpNIVcyS5cswZuvva6kNJqMCM6WA5IVVpch1dJinjA6HeQKlZJsZFkSaB+rwl8jlgmB4zWT7Im7d74eyjqpqLALmmdzTukmUx4JIJCH8+1vX4H3vvdCee7n0iyYEInuz3/+M+6//2Ec3D8Knzekz0OS0loEaDQSNaFA1SouvfRS/OhHP5LpD1dVH/7wh2Xy8z//vBMHD+4z/A6uI6oVfWYMuuFXW2cHJsfHzUJeZASTA88bxuZ2IxDworExLBJofDZuBiiPS9ejnDfcAnq7E9Uj+iJWmMHxaz9IrCsiHHDhlFNPwmc/+ym8+5wzkStkMLswh0hLA3578++xbd8OHJwYhrsxiJa+bviiEViITtidCLiCsLMg0GnN6adhsBzlbDaPvNQz6QLcTJLzGItTm4W+F6Reco61opAtw04lEJtFW1XOiYzG5jWR7FZKHBfzNFFezGBxeh6lVA4N/09u2RxuRMjrl6e7tuskmuZyyKUysMqkxqFGd92G9UKDxyaYLQ4EQiG4vR44Al6U/U48/MxT+NfTTyNVLiPa3YWCBZiYm0Y6u4j+vk5UcgtYnB5BZXEWfY1BrBnoRshlQ2Z+Bk1hLyLBINo7etDeuQROdxjJxTLKFh/Cjd34+a9vwd/vfAjbXtkJ2AIINHXDrutED3eSEBLIZxPGatvl0N/J6f3DH/0wPvufn8ViOovDR44ikVhES2unXB33HziMBx94WMqsT37qUmzcuF4I4NTMhK5dMhVDMj0PX8iFmfg43H4r2E/BwaQ2OjeyqJOgWUYlXxLq8VYS6BfuvqzKg5wSBh7anP5UbKQ6MV7jnIRbW5oN6zg+Lz2oXIHof+sLySzGwl2IPQyvPQIbd+Z5MtrdSCcKCHoisnmMzcYwMjIslm238pr7FeW4/8A+weDUpNad2TiBk2HNIrt161Z5tbNT5yFfJ7Gx2NY1ovX9jiG3GQ29ScsxphpGOlLLHKflnpMEDuqdzT6If14TuRKiTEwqH2YWLkLlZAsTYhfcRPMLu9HKcjfN/88/T2hSsGCRwSmE143LG6cV/n697iqfaxM3WbaVMJ0aRwlZtDVEsH7lcqzs78O65UvxxEMP4PEHH4TbbkdXa4cmNJlw2JzwMXTA5YXLE4DbTyOPgOw3GRV46OgQ9uzfrwMy2tQstmlHW4dctqbHJjExMoZKoaSgG4fLgmh3GFNzxsOe74MGCVNT04JGJVfz+SULo4c5f43viXI0cip4COUTGXXqFUsZM4kZ/ag6Kgg3hRBqDMIXIOt0Fsn5eTSGGtDcEMXEyDimJybRGI7C7w7pvTHBjUWckzZT1XhY87MnKYn76+nZGaV8uTxuZMhQzmVFUhufmNben5+1ct5JKKyUEJ+f01T2kQ9dgk98/CN4c/s2fOub38DSpQMq8ktWrkQllcD211/E7MwkGqNRSfk4BeykHGZuBqecdrKMNMYmhhWasHLDWqTik3j6mcexfsNaIT/8rPnZckIn6sKph6RRduU88oguu92UnJC4SOSHhizkaFiVlEY7Rx2NkgVZRS5lMA4nw6Zok2Q/tJ0lQYmObpFIFEeHRvDoo4/L1OMjn75U8p0/3vgHhAMB/PQnV6ugc22xatVKvPbaq3ht22u4/R93ItocxYmnnAS3z4MjQ0O47HNfxM+u+imGDw4LDTnxhONlprFvzx4cPXJYEzunLCoOOJ3TG4BcD7kVsrhXePy7YCVX22lHvlrGQpETtwVdnV1iB48dOYpsivbEGRU8rasdNtgIo7pczKjQ9yHZkT/o/Z5jHDCbBhZ1NsV1trmmVhItjYubVlWVktZHdQUJ/TS4K6Z6hF/HH78BV1xxOc49/z1YTNIcqIhIY1RhLjf98U+4/e/34MjQsGBL3nv0zaebGb+kPbfZ8M53vhM33nijZLEmi96Dn/70p1IX0B+Bzz1RCQ4fW47fgkcfewwHDx3WyigYDuuMIBxPVEmFn6RPmWH14rgtmySrpP0rDZL4HDLngO5qNctNDQ5k53NVV1dYEOWhpLWUTcHnZW62CxdeeB6+/OXP65lLpOLiGMyk5/DA4w/jrofvx/DsJKLdHehbvhShpkbYHM63ImUDgbDCTGBxKmOckDtT6Ti5yjbX5hQ3gteayC9lg1zB5tO8/51CfypcD1S4iqzF85ZKsFUqCDrdcJKhPr+IzFwCrooV7Q1N6GxsgT3PomgCb+qfrQYnnpVWK4KRsBq7g0ePYGxqEkuWDWLz8VvQ0ORH3gL84fb/wVMvvYCZeBJdSwfhjzZhdjEpa10WvQaiH4UUfJYiwvYKrJkEqqkEoj4XeloaMdDZgtGhI3A6fWhr70UZLtgcAYQinbA4gujuW4W773sMf7vtXuzcfRjxZA75hTzsgQgGBpbAiiwmxumG6VFNG5sYxdjBfehesRwf+8Qn8P4PXKzd/9jYhOKHOzv70NERwquvHsQdd/wdBw/uxPIVAzjjjHeir78H8wvzSGcXULYUkFBhn0PZkoPFwSx1ZiQUxZJnprqLUdW1KNq6UsvyhX9+SfGpZGZwyuBel6xoY7hvijYnYrqI8eGmtIYPOu8sJ4XuVeokqyroPlcEfkcDLEU3iinCxjaEvA0oZMoYOnwU05NTktpwh8cHa9eunZienRScyombMAqLKg/Wnp4OzM8v4NZbb5UOl19kXbPgk5nN18EHsD5V13fm/H31gs6fxZmt6Wb5d9YNYOpWebSM5AEh29VSUTeRDhoWXMUBmtSvt6d3o8+sa75J9ql/T0kLaO6fz4vwxQhCFhp2bGSCU99MYg/zl9nUTMQnkc9Mov+kTTjjlFOwZtlSdDVHsap/CW69+Wb84b//G60kVNndiM9RUphBX+8g1q3fhI6OLri9IaSyJINwX2Okaal0Wl0sg0DIcue0R3iP2lsGrLDrZeFkyhmJGaOzwzg0fAgT4+NIJhekTfb7/GhsiOqzJ7GMU0e0IYr4fEJxo2SpcvLnLpgeynq/+ZSiRPPVvL6vjUQONyWNZkXDqNTzz3kPGgJh3PyHm/DcU89i5bKVaIw0IxJqUEGhpIsPsjTwyQU1eZQbspEiCqJAHXrD89AvmhURf5DRTs04G850akE3OQ+4PTt3oDESFNR+3OZNuOrKK7Fr1w587KMfwdo1q+HxONDS1SSiEicvsv5JuKS7IO+F5vYWpFMJPP7Ev7BmzUp0drdLG3rk6CHFkebzaczHp9HeQc1ss+B1Fl4S87hu5DROMwgeikz4MgXdyINMR83oUsq5yjKBYWGgPG2a0aiRCFqbW3WIZlJZMeKpIDiw/zBefvlVxOeTOPkdp6F7YIlCXh5+8CF8/6qrcN6552J0eFgpZUQ7Hnv8cVz1X1dJ8fGFL34R84k4tu/Yrvv8Hae8A7+77jfILmSwfNkyHHvsJjVezzz1FA7u369JPRwk6YtsbAai0GWM5iE1612LAwFPGGn6KBTz4KKhTGmWAnFc8Hs8cJLMmjPe+kpac9qkjWZRl8VyrqiJj8iLpvQaK9tA8NwVmkm1jqhxl27+4aNNbTxd5IyPhHgvNGKibp4SMzLnAbzvfefiy1/+ElatWqHIYfJA2JSOjU7gzjvuxS9/8Rvda6tWrRJCxeebqYx1ZQq9Df74xz++lVNw99134y9/+YuGCz4jTN078YQT8bNrfibUht79I6OjCnahKoS8I74QauDVeJCE63JK6kQr67POOlPBO1Qy8O8mWsk0wu3b39SfNbHA3O9ya06ljlHGkOuUWYwpZIepybTEfve7z8SnPn0pBpf348joEfQM9CJVzOKNvTtx36MPC9Eh76B/+VK00MaYcapFrmEc8AfD8Acb4HT7YXd4hDBxiuc9S94Urz3PD7lesjnjEFjlRG/cRQv0fK9QDUC5FyNwAS/XIfkSygtpVFM5BKxutIWjaPQF4avakJueh8dqU1NOL3U+7wxjYSgQQ32aOtrxxHPPYMe+vViyYhnOOOdsNDSHcWh4DPuOHsEfbv0bilYbWru64Y00YHRuDqlCHv5wEA6nTc922OtAs5/hLwXkY1OopOJo8nvR09yALuralY/BrJEkMpkyvP4oKhYPpudSWLpiPTZsPAlWux+vvrYbW198Hc9tfUW8pXI2g5ZuJn2m5b9CKa7b69J+O56YR35xEZ//2tdx3nkXYOmyduzbN4ODB4dEku3p6YPbbcWDD/wP/vSn38vB87IvfQF9/b2YS8wim09pSo8lp5FIzSGTT8JiL8HqKMNiqyiS3Olxag1Dfthb6PTlD3+3yi6YDk2cxujKQ2JHmoEThSJ8Xr+sPxW0QZChyOSciqAvl9WNhbkcyln2cG6EvFEE3Y2wFF0oprlbrcLrCGB6chap5CIi4Qi6ezp1cDE1anjkKBqbG7RzqRu4sAPmzoRubw899BD27dsnGF5+3TXYm7+XXyy2dTb5W+9I/1LnqZr8XRJb6laqdfIApyo+FEpSErnHUHI4tfMw4vet78v563XZRt1Qpt5A8LBSN0m6BnW0ag4MpEoWOVOu6PhDf15KE+gAxCjPmZlJZDLzOPVjF+K895+Pk4/bgmImjcT0FAY6OvHP2/6Om35zA47sG5UBRV/XEvT1DGD1MesRCkcxdGQY+w8MIZHKyciAB217exs629s07cVq6WlEJmiJyZ+7e7vR09crNzDKBEcmRrHz0C7tDutOVzRoeedp78Tp7zhdzmsk0e3duQcH9x2ULIiyKnqat7e1g8x1QkWHhw4hmUrCG/IJ0p2YmdDN1rukBxs3rMfa1avR3tImiC42NYsnH30Me3buRnO0BQF/WKQkNh1sjigFIYlO7GmLBY3RRhwdHhZMS+c/5iKz6eT0xvAdFjx29ox5ZdDOfGxWsHBvd6fUE5ZqGZ/55KW46H0Xivi5mIjL256Jcqe+4ySsWrtM4RRqFMfGhWZ2rSDRsorY6DCe2/ocJqfGcdbZZ6ClJSqC0lxsWollBw7tgtNVwjGrl2tHRtIbuScsvizos3NxRfuKdFQlWlRGNkfPAd4f5Go40d7aL4iWJEeSK9msknijez7cIEIZ2ft0h7KTcDcTw8EDh9U0nHDSyXjxtVfwt9tuxfq163DFFd/Ggb17ZKxCguED9z+A3/3uBoTCYXzsEx/H4aEj+Nk11+KdZ5yOq3/yE9x31z14+K4H4LTY0dvTIxSOEPGBffukrSeXIbWQ1B5XSX5slVgoxQFwyOUwFGjS6idVyMqKklwOmoAwGIRL17AjIC0v3x9hUsLyLPyc5gVXcR3FdDdaGtciVlncWdB5LnE1wK/6BKJ/57OmwCOaQhmbY7M2o0FKTeeubAODcDc0unHZZZ/XDz7fMzPTaiC93hCOHhnHddf9Qis+ngn33nuv1o9co/h8Lp1FF154oeB23iN06GNB55lBn4AHH3xEBMZPfuqTUpfQAOipp56SEmLN2rW4/PLLzXFEaaqLBZJcpALKIuISerej///n6jvgLK2rs5/be587M3d6b7sz22ArUlzKArtUwQAqCibfhyG2IDFoYokaY4smmhhjolIsKKiAUpayDXbZXqb3Xm/v/X4+550LyTe/3/xmd3Z25s697/s/5zznKS1NMvmzyeBu/qqrrkJtTZ00qyRGPv300/IzQ/7AOtSuPAsOtxOpRFjWmEYDo6BLqKow4TOPfhr3ffBehJjCmIyiq7cHOo0JF6YH8NNfPIW3z50RRK9j4wY0tHcgW5RFIlTUN/Na1eigN1lgJPIm6gNyGdYlt+vcIK4XCb8jr5F6QHKwDExFXivUwOWhKRThMlmgSmaRDUahTmZRbfOgpaoOVr0JiKZQWA3BZbTI4zG5nLKWYJOW5pn9J1nqWjyGwckJ6B1W7Lj6SkECzo2N4lfP/gbHz5xBfVs7cio17B4Pihod1iJRqEj4NTLCNACzXoMG3rfhAJYnRtBS5cbenZcjH4/g5KHXYC5msK2vV3T34XAcbo8P4UgKh4+8jYsD43jf3R/AB+//CzS3+ORlDEWAt98eFe+Ig6+/IY0oaybJtLlICGqbRYKLWKuWp6coX5Bchgcf/CjaOyqxvFTAzOy8oBqV3PUbS7h06Sz+88c/xsBQP+543+3y2vGpHZkYknWoP7SCUHQNuWIKGmrWtYrtcEkL5Bmes45gyVXxhTe+UuLNomcerN0mxKNEOiUxquySaKYhhgH0Lctzl0Y+pEZY7ka1BaWYHoUk9x9a0Z0bVBbkU2pkE0UU02RyJuBxVKCqkpC9CrOz06I3p3FHfWOdkHQIc/FmoZ84nwjaj9IohnuqtjYlwYs3G6coFnHJCKdkjsQYiTNVssLLGvCyjapob8WTmEWVJDVFilYmz5V38OWJW3ZY6+SCclgLG4CySQxvxDK0J9A+5QPZtOx/FVMGerHTUEIjJD5abNLSL56g85gaFqsOM3OjmBgfgK+uCjveuwf7P/JncFZ7UMzksDw3C12xiD3btuPgc3/AT374nwgsrmHf3n3Yvf0KIaiEg3GMjU5heGgUa8EIzHaPOJHRdIN6yWwygSCLuX9NCpjX65Hwguq6avHZXgmuYmhsGMtrKyhpVYikE/DV16CjrUNc+dpa2rBt8za4HW6sLa3iyZ89ieH+YQRXA8LKZlcuZBa7Q4xeVCbuQ9XC9FxaXYZKp0JHVwf6Nm9CXX0tLt+2DWajEcP9Qzjx5nGE/UEUMnkJBiGcTKkIJxAmuRFBIPzKw5onMZ93khHpDMfUP5PVguCf8q65Uxd9cLGguNtlGcwSEqJONp2ETq1GTVUlpifGkYpHceuBA3jkU59EW0szzp05jVMn35YwD07cKmMJdqcVO3ftgsPjQYruULmcTGos/KfOnMItt96C3r4N0Bt1OHHiTczMTmHvtXuxtDKFldVRdHQ1oqraJ7tOEuCsVrvA6LR+ZXEvFCkrYfShsnksIwu0FWF60vTMnJLbXlW57uNggp1JUIUiZqZmhT9Bi9dwKCrM22AwguamFvRt2YJoIiG+7d6KCkyMjWNifBy9G3pFykJmfDqVwcbeXjz/wgv4x6//E/YfuAWPPvo3Yrbxpc//PUxUI2jJuncp5j7xGOJR+lcHsDg/h6WFRdmn00uGTTx9uIm4cI1kt7ngcFTJ6qekVyMQC2NueRGrkTWZrw3CwyaJCjBqDQrT2qRHuphHkjaypSIMRFnWbVd5OFIaRgRG/szCTob6+r39zqS+7hlB1MtqM2NlZU3+yWZjHjy9HRRZHN/If6DSbO/e7fj85x/DVVdeJfI9niW0KVarjBjoHxZ08PDhw/j2t78txby5uVHOiiuvvFI89unkx7OGsDunc6KDzc0t4qP/vrveL+cXp/i9e6/F7j178OyzvxUVwsDgoHAnFJG+aPIkgU6GBOrSRYe/7kppMqG1tVWQyL6+Tdi0aTMOHDiA7373e/j+97+P+dlZYU2XV4TUs+sYp13IIpuh+qgEgw5obanD/fffhz//i49iZXVJJmd3lRceTxWmV+fx8uuvYnBoCEWS9Qx6VNbViQmVxeFANJmCPxKh1xf0JrO8BpRCctXF14HPr/CSiNZomBdObb1i+coGiw5tNMnKkzORzoCeoDaqG+IZ5EJxOLVmNFXWwkkyXSwNe14Nm94Eq8MOk82Kok6HDK2H9TqoLSYsxyKiNnH7KhAF8Oqxo3j12BFMzs0gFItj02WXY3F1TUK6rDSGMVtRUKmRTGcQj0WFOGgiapNOodJmwjXbt6K5yosXf/sM/v0738Bt116Fa/bsgtPJUCOucTQ4fuI0jp84A53ehn/9wX+gqroBZouSB0HPABb2ocEIhkbH8OwLf8Dc4qIMqAySIvKaSicVv392lOQ+GE24bOdO3HPPfbh8+05BWBj2lEml0NnehL5eN86fX8FnH/sszp0/J/v3e+67BxaHGUOjA8gV2STHkM4mBG5nQadKIVlIIKPLoKBVhh95f+zlz4n9MqUBZptVGJhMkIqXJ3SLTfKEOUXlM0VkkyTGAEadEVatC5XGRuRiqvXPa4CsBtlkEaWMGuqiFtVen3RwdBYjC5nsYI+HlH/qxHNIZhhH6JYOlTfVhQsXcPLkSdklcUrhXr1sq8rumoctp2p+JOtbYa8rxbw8SSte8oo3ujBCKXFaJ8aVp3EWCyGtQXHCY+H+n7IckdKsu0KJTI1JajmFqVsm0YnfeklJlBNVgCwIxR9RSBwms14mco22IEzFkiqFySnG64Vw4017ce+D98Pgq8TM8hJW5hehLZZQV1mNK3t34eTpt/DqCy/DojPD5/EhFc+g//wQhgfGBXqnzWpbZzdyDLAgslIqIbi8DP/iIpgb6XU54fW4UF3jhYd+6GYdJuYmcfLCGQQTYbR2tmPDlk2obW0WSYjX7ZHCwWIbDoRx7uRZHD10VD66rE60N7ejqqJKkJZUXNmbG6wGVDR5UdKXxG6UBkM7du7EbXfcLszioaEhDFy6BP/qGpYXlpBNpIVYo9dohS3LHVw6w2hCZeoqU31Y1GVHSmvJREKKDyc1TnA6owHjkxPCvqftK5EBdvRsXuxWK6q9XlR6PGLm0X/xPCpcLhy4cR8e/PCH0VRfj4sXzgvrmsX/5OkTyGuYBw2BW7s39AiESs7Gc88/L83jjl078JGPfFh+7sL8rMSachq5447bYTQXMT17BjpDXl4DNr/UltOWkS02iUac9sTPT6MXr2eT2SpueooPQQmDA2NykBDtIPOekyzLviBEybQUZLqesaAn4klMT81JE9TU2CIwPw1vWJymJqfExOWyrZfJxEYL0s07d2F6aFQKwunTZ7H32uvw8MMfF0buT3/6U8xNz6CpugZ6XkNGWkqup2AVixJu0X/hokzXJLQRFhcCKQ1MCL+TN2BxwGypgMPjhdFuEULc7NI8FleW5GAjNJ/LkQxH0pNaUECVUYssfeVVimkNk6r4vWVCJxOckDtNW4QtzbtTud/euefEgU1hyLMJMpoMcu2xWaeFtQQulRS72kQio2SoaACXy4T3v/9uPProZ9BY34DpWRKVomiob4XFYpMB5dTpU3j++efl+SRviElpLLAf+9jHZCXIZp/P3Te+8Q0ZOvbvP4A773wfJqemcerUKTl/HnjgQVy62C8kuqNHj8lETsSOhGNeW+QrkSDKN4bU0Cls/eh6J1q4/O+NLS3Yv38/Lly4KOciV1GUyJVzIajwUbxcFSG/2aiBxWRAOJjEe67ow7e+9Q3U+KowPDosvJOuDT1obmpDLJPAxf5LmJibxR9ffx3u6irU07eiukp8wdM812jLa+36mLAAACAASURBVDGLqoQ1QUMjDEoXOYUzTpTnIPki4hKoOMlRxcKo22I2g3wqiWIyDV22CI/BCnUig9RqGA6NCS3VDXCaLMhH0/AYbNCqNIrZj8MpP7Nk0KNo1KPEJsJiRiiTwlI0jCOn3sbLhw8hlsugtrFBfPYZjU2fDRZ0k41NgRMJkk/jTEjTwUEX1GwaXQ312LNlMwzFHA4+9zs8/cTjmBseRUeDSyJpOzq6xL+C8cdz80vYufMKfOSBv8DmLZcrTYuK0mXKhgG10o+BxoeRJDA8Nie5FCz1rFvTM1OC+HDAoxU5cxpo59zV3YMbb7xJGjXWrFAgjHQyKwPNZdsvl3v+S1/+Ml5743Vct+8G3LT/RjnfKqsrRFmTSnPITgqiSKQwnF5B0RZBUU9ZsML7Un3y2b8qEYIljGm0maFl3GAhLwcol/lWkiUMVujVRtmFx0JJ5FJFkarYNG7U2buQi6mFHMFwFUIwatL/VSaY9GY0NTQph83IsJCW+ODol82kHkJCFocFmzb3iRThhRdekJ0TCywnXO6oCHtLDrjEaialSy5P5wzLEKOC9RXCu7C4UsjZSfJJJhmF7FdOBKJBXw9b4FXIg4Q/iz+TBziJYWw0ZceuZ1JZSIo5D0keJBIcoqKmOCW/j07PfR0JHSTZmeUiZwOgyO+408vDVWGB1a5BvhSXItDZ1YRde7ahfUM3jp3vRypbhNNqQ5W7AvlkGlUuL6aHx4VFPjU8idBqCHOT80gn8qiuqBV3L+Ik1K7mdCr4gwFE1tZg0mrRTrJhQwMseq046OWLGUTiYQxODOHs4AWkShn0bd+CvTdej+5NfWjfsAGBUAQBfwBT45M4f/o8pkYnEFjxI+wPo9JVifrqOrQ2NMvZsbKwIjcgYV2r24Kl5DKimaiQyrZdfrkcgDSgoYEN4eOJ0TFJouLOPkc3qEBIoFumMHH35g/4RafpdrqkiHN3TvhdolqdTpw7f16CPC7198PpcePue/5MoOOnfv5zqHUaZJg0p1JYt9z3btu8GZ2trZgcG8XRN95AldeDT3/84+jt7kFLY6Psx8cGBxEOMlK0gIXVeWGmUqfc29uLvl27MXL2LH79m9/AW1mJ2+64DVW1tUjH42LUMjA0IH7xbBpVmhQ2bqrE7NyIFCK6Y7Gg0+CFJFNvpU8p6Dyw2ABb7VLQJWUsFkc0Sl9/PZwuj7DbWQSXl5ckb54Fi4ZODLbgIU6HK41Ki/HxKaws03O+Fi63R4wwaPkaWPNLXnsuQ4Z5nXAeKJP83bO/w9DQCPbsfg+uu+4G+P1BvP7q68LyPnDTTaiwO1CkCxqLKXOs8wUY9XrRRk+NTyAeiSIZjQmRkppiAyFRQvAkxBkssmu0uTywup2gRXg4ERWkhgE64WhQlBU5ZEChFDXEJa1GYMKinqRADXLMNliHc3kvirxLIl7XI0z/v4JOGF5c5iRKVyHx0iCHpCR+I05JvOf5dz6f7A3tdhOi0RQ6O5vw7e98S3bWNEria0DckjJSQut8Y3NOp0QeyN/73vfkc9/61rfkWuRgQb/93/zmNxJj+4lPfkIg8j+8+Ec5J9773r1i8EOIldyV91xxpZAX6c/AgkGTIBJOaW+diMVkiMpmkoqsTQJjFGIezzoWbznPKJul8sPlkvOPv2tZYcRCnoxFxGSJ6hoTV1G5NFKJPNxOHW7cdz0e+MiH5flgY0zko66+QXIC9EyRy6QxOjODibkZjE9NIkT+CcNAnHZRLRhoMW0yIFfifpzmORn5HkQ8pXjQsYznHc2C5JrIK2Em/Hfaa2cLsGsNsivPBePIBGKosXvQ09QBi9aA0EpQJJNUVDHVzuGtgM3jgZrkQRKamaGgAl45dhRvnTuLyYV5hNNJuKuqYHU5EQgFhJvk8biRzuWRTGeFJMwhYW0tIKjIlo29aK6pQW97K0rJJJ596gk8+YN/BXV5NpsR+XgMtLrYuKET27ZdJisyNstbt12OJtrWao0S8yu8mBzrRxYVXqd49tIYh3t+kjbLAXxUcnOSj0aBlZWAYk4WCAjxm9wISrC3btkqTd7w8BjS6ZKoLIiOc73IxujI0eN4/Mkncez4m5LQt7F3g3jCU6oWiYWU9MNcBsHkkhR06BViriJb++MnSuy6mHecp1OZVo0SddBC/CKUooPHWQWXhYk2QGApgnQ8D5fVjWpHI2ylGqzMhJGiFMHhgUlPQ4QCrAar6M0nxiaEucspymDUCzOPD4jSMK1BjbqGWulozpw5I8Wc0BUnc9607IZJyGOBLGeNv2MAIVaEvHHJeld24O++K9GjfOdBSSkS2ciSHLQexiCQEWUkojmnvpZexArkTvkLp0TeULzxOJkL1L4+1QsDm/7rTK5yWiXKMxrl71iAx1MhNqnLK0solLJobq1Ha1sdNDqa0MTQ0OxFQ3M1LFYGVVgQihZgtbhEmx0PRTE7MY3p0Ukszy4gEUrAY3MjvBaBSWtGW1M7XPYKBP1hBPxB2UNG8gmYHWa4LFY0VFejpaYGpUwaS7PTCAXXsLQ8j5XgCvrHB6EyaWCrdOHAXbfBUeURn2ebqwI9G/tw/K23cP70OcRCUUSDEVR7qmDSGlFbVYNkJCGQqZrIYB7o7uiSgjE6Mwa1S4OW7hYpsmyGHE43zpw+KwEkPHwIq5Ps1tXeAafNgZHBIVw8d15kfjy8wtEYNm/ZjM19mzA+NoaxkVEp6OXVBtnDbC4vDQygusaHb37n2zBbLbj1tttkN7hlxzZU1/pk4qZ2ndN5b08PxoaGsLK4iLpqSuQ0CPv9wi5mUaetLHXxdDpbXJrF6NgI+jb1oWfDBjk0aX9L8xB2zQ5vpdyhZ956S+D99s5Omc7IHt+xYyOu27cZmVxIEBnepBMTk1JYGxqb0drSicXlRWny6JYpwRR6qiaSYmEszbLJJkV/RYogs+Q1qK2pEWIirzGdhoYjRpnQ6WEwN7eA+bklQaca6puENCWwND3cSU4TIp6SJU7+A10dN/RsxNDgCE6eOCUoAtcmwWAIvspKZBMJGKlYCCqNK5stNldEUkboKBgIieyMqVnyns+LIoG+FJFYCtF0SSZ0u9sJg9UkZ0ckFpZ1xeTUOIxELEpZKejUPqdF05FHScepzCAEMYnaZAO+Psnzd1HcwhUomgRNruXK1J+WllYpoHRajMVTMOrpc62TQsMmnpkS5Sld1KXUsxcLcDhtQo4jhM57m4oGHtLcgYsdNO0+zZQhFmXlR2IcCXRNTU2y5uPfeQ7RRIecokgsgopKNlQr2NCzQSyCv/71fxI4tb2tA7Mzs3jy8Sfhclfg3/9kePOe91yJL3/5H/DE408qk3qpqPjrU4tP5c06f0fsqomW0BhrfYB4F1lUXCzLa0dmGjB+lU6AVCCQ1GrSAy6HDdlUErfecgBbNm+Gr9onzyUzv/n7ciCh66HL68WOK/aIA+Op82ewGvLDHw1hNRyAxsRdtB5akq9oNa1RzkxyoPiWKhSQIH+I1sAkKNKVk/JBirq4OssWUGlzoRBNAvEM7BoT6pxeVNo9MKn0yOdKUFHGazALyTXEs5akZKsVGXJY4nEMTkxggFLacBjOSi+sTidiNJ1KJsV0iqE1JL8RASGXIxJLwO8PIRQKi/HKtr7NuP7qq6HKZvBfP/g+ht48htaOduzYshnFXBI1VQ6xcaUT49VXX4Pt23dCYzDKYEVmOtdkdNBjEhsl3ZSk8kLkEMKhI8dhTsK9FEtjGh7ReI9vBXogUdXEvyvp2XJ+8ixQrU/5659FNKbQSZgITWLn2XM09Toshlq0Pm5pbRYpIGvlmn9VduhESFW0Dc7Qw2L9HPjEMw+WJBqRDkJMC9AqeZ2cbaVz0tlgM7lgVNtQSGmgyhpgM7hgNzlhhhMLo1G4rT5kkhmsLfvhdlags60L2WRWTDF4UdOVigYfldWVEg4RDAfgcNrR3NKIY8ePSffCjliYjhaLFHBe0EqAiGKZyhuprDkvPwl8YgiXEdr43/ttJbawzHKXw2Ldl7q8D+cNwouT2lfuhsRQRkg/ypQgBYXuY5LyxAACRk/mZZoQuIkND81kjFpY7BY5WFnQKLGSBiGXhs1hxrbtm2R3XlJloDMUUd9UiWqfGyotJ6Ii1AUbZiYWRUfM6XVheg6LMwuwGMxoqWtGLBiDr8KHSncV8pkCFmYXsbSwLPaHWrMeVW01aOtqRV1VtXSdq7NzGL54AbOT45LQFo6G0NDSgJw6j0gugaymiJvuOIDKOh/WImE5lM/T/COdQTgYhsvmEHg9HUuKmQRNH/i4jBo9vO4KlPIlREMRIcY5vA64Gt3w1lXiv/77vyU9rK9vsxzANOvhZMlCcf7sOfR0d+OHP/g3seekfOzQ62+IK11tfb34kvuqq8Vz/fAbhyRmlAf2rl27xML2pVdeFvc5ksc+9defxj333YcH//yjWAmu4Zv/+h1csWu3wIiJaAx13mq5d9YCK9I200SHsPHs9BROnTiBdCKBHZdfjo0bNoji4MTxY2Ixu3XbNikh9DuYnJqU63PfjTdK0SBa8+KLL4n+njfo4088Ie5hd911MxqbzGIxmUwnMcfXMByWSZ03fCyekK/n/pGSI8onOTES0iWU7K2sRiJO10LGsEak8ZT8dqIVTC2jfjuVgclAjbtLNNcL88uYmZmTabeysgrRMEOBlIOfUwQPHd4TXP+EQxHx045Hk3jr2HG5bjo7OgU6X6VNLFn5ZHTPzUv6G/fwjOzkSoTNFxu7mYlJxMIR0UWTAEobV3GF1PIALSCR18Bod8Bi5wrGLEWaB8/iwhwWZmfF8Y/3QpZhMMgjiZy8F7VqaAw6BW5fb+Bk8uNduN50s6CXw1KIVtDYiLkDNEEii5zNfFNju7D++ZyKv3qOigAbWlqaJdqWE3swRDJZUQKdbrvtVjz88MPy73zeFhcVRUH5bBEzo3U3SZ5FnJRZPMvBRDyL2Ijy/9A8JRz1SxwqpyOG5vAeIJlxcWERTz7xcwwNDqOxoRnf/e6/iBc/09+o3FFWCeRTKKz8coBR+Wwj412RzNIe+d2VovL1igslmxiqAHhekRDKPXosEhGbaJOBGu6c3AsfuOdO7H0vo3Ypx1NJot/RI8fw5ltv4bob9uFjD/8lOjb1opBPo6AuYS0SwImzpzA8MSrujPFMUhw76ZRH3gp/LiHjDFeSVjNK626XJE+ShMoEPprEaPNFuE12hJfWYIYWnfWtqLJ7kAxGkQonoGbQiNMNrcUmzPbVYADBWBQZkjHTadmRV3BAUWuwGgxhcWVF/PKZS0GuxfLyAuJxP1wuG3T0fCCi5XTBQMJdSSUqnNaGJuzctg2D58/j4AvPo9rtxs6tW9DX3YWtW3pRLCZl/ctrUGMwyfMTCwSRSWfleQoHmdSoOKTyXrZRnmqzy+vNtzLXovx3FnW+l99Y6CVqmmmchbxkWmhsFmkKcom4NA8FyRjJCSJOpjzFDPwOdBMW2gXziiRDYp1fqVEoGfTfKKg0yKwPnCKL/vOn/qwktHeNCmoGquvpSENmOM0buPkyQgcLNDkzdHkLKiw1qHbVwai2IhdXYX4iKOYxbKbJeqS3MQ8K+uVyd8qbjJIcdhq80ZlmVVntlaK3sDiHw0cPyW6dT0i5Eyb8zjd2wtyrl0MjygEo5Z0aLyoyhqmbL0/uCjlA6colt5kspfWbpuxXXWbHUyLBqYHEK04cQpJLU3OrmMKQ9Mb1FD8nHdC6XETxt2c4gFZ0gza7ktBFa1EWBSb8VFR50NRSD5fbhnQuDrvDiIamGlT6XOLNS+b54swyZoeWsTK7hmgkqqQg5YpSMOn+43VVoLG2Ef5lP4YHRjA/Myf71M19mwXyzqny8DR4EE/HME0S1+AQwnzOU0lYTQZUVVYIkYtSoUX/MkLJCIwuG67dfwPMDhsmZmbQPzCEgcFh0Hu5o60dXe2dsjOdnZzFpo29EoLAPk/NG0SrlyltamJKPMmJDEyuTuHzX/o7mUx/8+tnZXfFUA66orGwUVN+8cIFIVJ97atfxYH91+LgK4eFQHT27Bl85MEH8KH775eJngSsl158Eb/+9a9x9k+GJJ/97GeFXPfXjzyCikovzpw/h3vuvRc/+q//wM+eeApP/PIpfPJvHsGVV1+FkZEhCSvpaGvDyNAgwoEA3A6nQOXtLa3o27gRs1NTePPYUbQ1t6C7qxPjIyMYGx7Ghp4udHV1isfC3MKsFFfeE1wf0PXr5KlTsqdlAf39759DMBTG3//9F1BX58Ho2ElotTlxsGJB4rXKw56yQb2Rx5pakuLKagoSCRVZY0IkQSy+1ClzSmMTKje0VqsoLBLcQ9NMRWGUM454ddUvEzoPDeremxpaZAfH+0yKhEYnPvP00eeh5F8NIJPKYn5mHolYApUer+isOb2wIaa1J5su3qtEqNhY+pdX0VBTB6fVgdGhEQRWVpFNpFDM5eU65f1A+RJTJTJqPVR6I7RE38xGMa+hLJN50atLS1hemJdwDE6AmVIWCWSloHOPrtIriV6KxztPKwVBY2MtuV4lpgvaEI4z21otqzE2XmzmXnzpJRw+cgwf+OADaGvtlOfzhz/8d1zqv4Ddu3fJOw2CXn7lJUlEdDrtIhO77wP34pOf/IQ4YDIlkoE+VN/wjUWSnB2BLlUqGS5Y0P/nW5l8xK/R6FQIx9bgcjgQSURl9cEzkPJPBurMzy6guqpWPLevuXovVpZX8PnP/R2OHjumOAXqjWKQxGaM36/sla8UByXVTOEGrdvSCiqpqHHkDGTMrZr+FopkiqZKiVgUKOYEgs9xCMqVYNKp0NzQKHBvra9O0AGuG+itfsuBW8RN0FntRSIegcluhtqgRTgRRjwVRyydFGh7ZnZWjF2IuinoZQmJfA5ZvRYFDoAcmuh7r2LmhEHcLdX5IlSZApam55FPpFHjrkKF1Y1cPCMrHI3RjBnaP1Oy6nAIKkyzKJUgpxpx4SSCVylxwSmMjlFSqJbfg7ayi4uz0Glz8PnIPTEIR6Wzs1tyBDhMiG25BrAbgIW5IGLBAHq72oVIWEjmoDHrkE6EZdXMe4dOfmXpLtEbmvkwJZHIGm2zqfAhwsXVE5875k0YDYqZEV9DPicc/mgkJs6/kguSh81qERY8SXoOh00isGW1S128CYJe8fpWkexRUsiGRhNd8cwoEOmg94O4oPLPSsAN32jrVBQ8ZN0hlQj0X/z83hJhdsoBuD9Xs6Az+J5FMq9BLJyFOmuEWe2Gx1SLCmMNjLCjlNagkCaJRoPAWkiKUU11jRwe3MXyl+NeipAVd1mE4fhzaxtqYbVbRAvLBCx6GtPli1BXucsRuIK7NHbcGUJTygWtRBIqBBmFqa4Wn3K+mEq+uOLVzv0myTH8KOz2de/zctwfizPfSHQi4UO8oyUOU9Gbi2mOTieHFlPAFGYvzQ4YJKKRYs5dOp9o6g2Z01so0GqVUXgqgeE6etrQ2c1s3CACoVV4qzxiHEBZB+FVToETQxMYPTMBk5oOcmY4HQ6Rd7kcLuRSWUSCEfhX/XL4kiDFz1+2dRu6OjrFB31geADJUkKm0fGRUUQDQUlSslstsus0mQyi8Y8yax1FIS6p6QtsNSMUjWB2YV68B1h4yTAnlEokgpfM9su2ixkNi8vLL76Emckp9HR1o3fjRvEhOH/uPC4NXkJtSy2++Z1vSXznl770D3j9tUPC/iXzngcWC9NAfz+CQT/uvPMOfPkfviTEr2998xt47vnncP9HPoyHHnpIuv752TkceuMNWb28ffwE7rzzTuy/5QDu+8AHxFgmnkrK1PzZzz0ms9u3/vnb8DXWweawCemyb2MvNvVuxC9//nOZMgkpB/1+ed9/400ioaO+2sbnyGLFwZdewtL8Aq7YtQtt7S1C9mESHM1CGLVKKNXjrcDpM2fF+ay/fwCnz5wTCcreG27A9MQQhodOgynDNXU1ip2s3HS0fSUJsoS3jr8Jl9v1ToPJuFian8g+NJEU7TGJPbzWeR+w+LDSinoDahh0NNnhklnJsI5E4nLN0/KUDHqmfZG7wdhgLXkJ2axA+FRd0DeeSA4JjAwgCfmDyCYz8Djd8vszHW9pxS9s71g0hsX5BVyi9jkaQ097FxxWO04efxvzUzNIRuPijUXLYHpxk0SnNZqR0xpRoGmSisRavUyrDK9I0SBnbRUTo8NIJGKIJ2NIIyeQexwZhclMfwiBlskuplGK4hhWfufBxaIaSURgNJhl9ULG/vf+9V/wxxdfxO+fewEdnRtw5/vuxs0334xnn30GX//617Bj53bcd9+9wjx+7LG/xe133IaxsREMDQ3i85//HD720ENIZZKy4mCBYnHnmcCfxdeZrwUHiTJayLOF55PJyAlOeaMzHQltepMKmVx5t62R+3RwcFjSy3bu2CWvG3kNvqoaHD9+Al/8wpckX4ArF8K5dNqMJRLrOWSKbJbnGJE1ObLL7OV17f+6e66ywyY2q9JIcSAB0eOmLwcT/iJy6DtsZhlK+Ge71SYKltaWVtRU12Lnzl147/X7UKBGXgV5Pnj+s+Ev5tPIqwpim81FCfkhDL1iURVYWctzVo0MiYxGPQri5qeE+dD6w8i1Jc/nfAHakhrJcBzBlQCy8TQcJjuqPJUw64xI0q0xk4LGapFVFB0gI9GYKDdI4uMESqkfCYs8e7NpWhHr4fXwHrJDraKCKYXKSreSAprJoYoW0US2iSJxsAMQj2bhstGznyT8EkoSOqRGLBKE0WaEzmyQfARZ46SzSkE1mGR1Ul/bIEZgs7NzCARCUsgXFxelOePzrUJeSN68j5PxpNx7HGj5nLPu0a3Q43aJ4x0dRF0uO/yBVSwvLsLuMiGa9SOejkpj63S45V5WPGBIrDbJdUfCLV061Ry61YqRkWJsxpRUrkDoh6Bg+KpP/e6hEslFLOgqFiZQOkLDhpIU69BKCrqCDT57E5oquqDL2BBaSCIXL8FisglDmAcg93KEB/lLsTgy+5YXJ3PVyfTzVlWga0M3QpEg/vjSH3Hu4nkp5h6XS4xO+MYnlG+EtAgf8JD+nwW8DMW9W+AJZ1DjqhTzshEE9+Us6OWP3NeXs3zLiVL8emGZrjtSidMcxcNsGtYlabwZouGwMjFwSuXNtf5RHhdhJUkciovft8mih8NpRkNzDTp7WlHfVAOdQYOJyTGRAJI8MTk5JazYMN2gwgnos1p47RVSZIQLkFcsLXkYU4rF53Pb1q3YvXOX6ISpRR0c6MfI0DCWVhZFwsDpg4xONiKc6KjnZgoS4X8SAvl7Vvp8koy3sLKEtXBQ9v5EJriPnJmeFjhu/803yyR5/tw50bSzkZmenpLHwShDyqiu2LMb99xzjzj3PfTw/0VTczP2HziAz3zmb/DLXzyNf/u3H8K/FhAzBcq4CDUxkIWQHYkc3/7nb+H222/GV772j/i7z38Of/3oZ/C1r31N0I8f/OAHeP211/DnD35UGjmSSP7q43+FL3zxi/jJ4z/D9h07xCWK5LgDt96CXz39NOYW5nH48CE01NcJs7i6sgo/+P73sWnjRmzs2YAzp0/hc5/9WzQ3NeEfv/pV9HR3yTS9srCIpx5/AssLi7j2mvdiQ2+PNEBM/ONuLkkZ3sqiTOctrS0SsnPxUj+uvPIqXLZrDy6cOSsTjVEPVFQ4YHfYxVCDzYrNbpU10iuvvozYn4xprnjPHjQ21QuXhOEYnKZ4c5LVzb07Wd3UoJPpzkaAzwUPbLr88Z6iHImdO2F2EnR4sLKgm4xWzEzNi680Vxfc8/FeY7EwW2xy8FodLvjnl0SdwIxSJnlxZ67ltR1NIFek+U8OCzyw1gJYXV6BjlNQc5sU8KGLA5gam5Bdul6tqBN4r7OgqxgJq9GJ1IhnAD0JXC7aRFtlfxsJ+DEycEkc+6KJKNLIIoMCktyjq/LIqYEcBwdWqXVlA8mN61lfcr+xoSQRjnHAfL7oJve3n3sMU9PTyJeK6OregJdfflnkXffccxeCoYgUNELVv/7N0/D5qnHllVdIsX/hD8/hQx/6oFi3EqKfmZkWT20+1zx7eK4wspnXHu8DHqZEW3iWkThMUhwbLZ5rPGtyhQw0BmZ0p4TvQKQkGAxLS0IffqJpoWBUPjpsTjz33Av44he+KIYxXJ+43WwAdVj1+2UgEqLluoomk0srqgKJJuZkrnCC/qcUl5XYbnHKNcT8CA544n3BuU2noD2cJj/ykQckfa7CUyFNIqd6OuNxDcTVGM9Z/jyqjfQ2sxT0VC4Fk0VBnURv/r90KIqDKKFQugRQp87mg1LFIhSPdmWe5PxIs2eVNDXZVBYmGtYY6MsAZBM5pIo5QRA5XDF9llAzMQjOrOXQHjaePJfNRn63so5ovbHKU/7Kzyq8C/lZ+aKcWbx+KA2jqVFDba3Um5HBAVm1kUcTiUZgc9mkWHJdRsIi+S1sxngWT0/PCkGO/hLRcBQ1tfUSQU01ybGjb8p5xmOXZw89SJiOSGk3kTye4UQceV/TmImW6bW1PnR2tWJxcR6TE2OwOY1wVuiQysREl07+FQma4rynNUgTG18ngrM+cVfv9jjFQ4EcjkKBMef1sJg968RukuJe/EyJKTzUD/PlIDSWypCElkcxq4U6Z4ZF7UG9sx0+WwvyQR1WpsJASsm4VlvySOXi8gtz5ye7VemelFQzypeMZqNMMCRYnDpzEi8dfFl0yy3NzcJ+ZuFghyyJU+LHbHxHa1nep5dlK+V4UvGSLqmkq1G859f9pYXyrrzznGCXxJtRga+Uyb8MrxktZiluPFCkiIv+mQNSUaBlFnhemCzs0umWSkKQewceZC6vWotMKg53hQONTT64vTb46jyob/bB5lCkeYPDQ+Lnu0K4dGFFdLJerw/1VbWwqvXIxJNS/Di1kRHJfGFCf9zzVXkrFaJPmgYjixgaHMD05KR05Izwq67wyOHKQ4j/X359lVpIN0vBRAAAIABJREFUU4SpyUAVaUcuh+XVNTH3ILxFsxGSDhlWQjiorrYGd911F265/Qa88uIhfPjD98uEec01V+Hmm28SSdDjj/9MChUn6htuuAH9ly7hwQc+KhKpgwdfE7jrZz99QhKKrrvuemHzHjpyCH/18MO49fZbcObcaXR2t2PfTdfh8Scex4/+80fYfcUePPLII7Kf/4//+KGYcvzd5z4vEYaDg4PYtXs3Xj/0Bv75u9/FLbffhobmJgwMDeKBBx9U2MhLy/jMI49IMMm/fO+7WKIRx69+hTtvvwPXvve9OHbsKB7+2MekYWJsquSeq9XIxOM4duQoThw7AV91lRgeNTY1SJwr5YY19T6kUwk8/uQTcjDS356BC3uuugYXzp7DuXMXBGrtam+THbzT7RSSHQNR6AhIQtilgQt4796rRNnBQ395ZVFiYCsq3EIO5XXJw5hcDvoyKJGahXV3v4IUEkr7GEmq15lkWqc8kvIaEnUoJ41GSIZR+CCM8KTCwGyxCKuae3deECP9A8gm04L+0Pt5emJSgdGzJVTVtWJ2bgnzs/NCwKNNK6H17rZOeF0enD5+Egsz84iHo1AVgFyKFrAqmZRyUCPB8kW0iqQsg1ZIqPRDYKRsLBTE1OgwwqGANPJpOnWpi1LME8Us0rQKlYNYaY55f/HxSs6Xitajiv0yCyuLedlc6Ktf/0ecPXcO41MT+OD9H0Rtfa0ccnz+uI/m6oQKFLvDKo+HkOjY+Iis9oii0EGRtqyHDh1CT083autq5LzhPcSzhxMvJ/RyQTfrzTLoBOX7puRrCP8T/uTOngQ8s8EiyhYawRDxoPthXAhUGnndiFw+8+tnxZBkYnxSEBEtGdRZyVFDX2+frF24buRjZ4ElmTQm/vPKeSbooJG7c64qFHq10+4WTwKTmU2GBn2be7Fr1w5U+6rka+jX0NbaKg0gwzzYbHD9+Q7DsASkY1l5fTilG816pbAb9fJ78Z3+A2ziuDpgwaKEWVVUyQRtdtmh0iogsDRc2bRUYommprxQpayPUFRL7DN/bjySF+RIr9fCZGYsdlpQUq5Aaf0biceETc+VAtUz0hywoSko9rDSWOaZDJeSx0v7X3pk8FHwNVhbXZXnl4Wcry/XfTwzGRLldNjkuVxaXEAgFMT03Kwif41EEQlHJTyJdYXwPRP5+HcSS9lG0N2ttqZeLHo5mHFSzuVTqKurlX+fnZkTR73qqmqpHVT5cG9OSS21+T5fJbyVLqyuLAm/o7a2AvEkA6XommhQWpWSsu6mfTQbCfEHEEksnfQskj7H2kAZpcnM7AgbLFZF9i0Eyr9+/tESn0iyJ3LM581lkEzR6pF6Qh1qPS1wGWrgUFUDMTOyfo2YyRhKdonfLJgjmFuZQDqVFjIPw+3JYOY0xzztCm8FHC6HsFSPnzwhIREs8Ey04gtET3HJS06l3tGXlrtUXhD8fHkyF+3uOglE2SNpZVfIQ648eZdT1XhjK2STjGgnucso+2Xz/3JCp/ZxJeiHZp3ZzsOEnTbhdQkgIAnCYpGPnCAoIeGFxK/jhWVQa1GKZ6BXA51dLWjvakRJnUZJk4HJSplaBpPTk1ilScfiKlKpPHTUXWotqKioRjNZysEAlv6UDEZSIFmklGDUNzaID3d7e5vsmc+ePY3TZ07KwUi7Rwbl8GYwqDRwmWwCa9FshRIepnUx1YfaTLbsjE9dWV2Djo4IKrXA4exsyMo/d/YMqiu9+OiDD0hAxO+f/70EUey5Yjc+9/nH8Ktnf4mmxiZczaK+/yY0NNajf6AfBw++Iha+f/nQX+Kl51/G17/2T/jQh+7Hpz/1iGilz5w+h+aWVjz66KP4w6t/RG11Da7bdx3+/P88iMt3bpaz5JdP/wJP/eIpXH3NNdi7dy/6NvTKKmJ0eESCUrhTF5KHWi157CdPn0JHd5d4uCfTaSmu7IKZ9nXv++8RhOKLX/wiJifGhdi2c8cO7Nm1W5jJr77yijRrPNh4nZCbsaG3V3KUaeAzOjICg0mHK67YDZW6IGuRng2dUoTZkDzz7DNoaGzEpz7917IfY3wvFQ1UcfT1bJTrWA5BgxYjI4OYmp6AxWaEr7YKDqcVA0MXMTBwERarEdt3Ug7TgEKRJBhF08vsAO7PeX3yemVDxwZPTHzUGvG6Z7dOq2U2r2XeCNOxUkkqAigvtQv7n1CldPPMZCjiHc0/w3DMOgNSsTjmp+cQCQTJ9oA/nEU4Soe+BJz0ol8vpk11jdBBg9/8/FfSDLCYl9hMRBPyNYQY0yQvsdDQS1/24SpZWZipIyYHIBrByvwcgv5V+IOrSDHdTlNAspRDrJhBkvebpKrRqkqZ0nnf8c9cmXA6r62pRV19nRi0sBnd0NcLFvSf/uxn+PFPfoz2rhZ85WtfxuWXXy5FmsQ+ToYTk+NiB+xyOYRoyM+57Gy6ikhnU/K1R44chqfCLfcZzwMlp8AmTQQndDE20nEKsgr8zr9zkmfBZ7EnSY/IBImTVqOFjudIFzJSGDj9kswo+Qs8XItqsb9eWlrBzNSM5Nr3XxqGSmVEd/dGXHfdtQLlMuuC18LiEhn2dvnZXMMQ+WCRJnJGLgDXNrwuKtxVEpjE34cFmaohknGVHeu7U2w4FBbXT6vZJNdQ0B9RCJskgommHPK8JNNxQYnIHGfB5EXE4kSomrJJu5mPyS7fvJgtIhKPynnOWkRpHAc1rpxIXlRgYibcke5NExw9stmi5KNzonVaDTCApjtpqAgZ63Uo5jPwh0OCvjBzgEWMMlnRPJDYrAh25THx9WJ0biAYeMdL5ML5C7JayaTS0iDdffddmJmewtsnj4tWnMRIDkLkyfBc6R8cFIa7wkOh3JlW4To47G7hA83PLa+TTXVi5UzYncWfKwc+NovNLNbebJjYAJC3wvUpIXSaVJEoSGtiE5UC6hLicaJHEfl7VaUHqVhYvANoSEZJHLMaqqtq5GcxwlWmdodTGlNmiPBaIIokDazdKkofGm4R1eY1qnro1w+XOMqzqElnkM2LhWAxp4Uqb0RPy1a4jTXIhzVYGg8hF1Kj0loHm94lfrPLsQlkSnGYDAbZAbOIyh5WrZJfmE5O3H2xELx9+qT8uam1WToMsfjMMjFJYXlKJ7dOTuHNw4mT3ajkFK+nn5V90/l5djWqErt4hUDDF7w8jbMKcyovw+7loIVy1CKfcFr2JbL0C9cp8Ew6Lc0FEQMS37hDtlADTzIKQxXyOZGXyE1uMcPGmyGVg91swpYtG9HQ6MPswgRmZscRS4bEN3puYU72ZJyibDY3qn2NiCcyCASi4jeejodgMGgkX7mmvhYd3e2iTz199hQOHzkkmcCE/Tktcj9O6KiywiMSrGQkDnUesJlsAq/zUKdEhvA+0QAW81AkImSL3r5NkopEkg/tdBmHSvMMvj47dmxHIODHk088LlA6E6puvfWAJHWxeLNY8VC89fZbcf+H78fg0CBOnnwbl2+7HJv7tuGRT39GkJUPffDDMk1aLTb0bd6MBx98UCB/ZnGTZ3DL7QfQ0dWORDImF+jZ82fFNIM+1lv6Ngu8x1VBeYfJ3SU5GJzMeBhQ48zgFBLliKqQpLc4PYePP/SXcu198xv/JLavsWhE2NWcyqlNdzrs0k1fOHdWrDt5IDKIhH70NI14/fU3pBjfsO96icKkV3vPhi5BV8bGxyWe9I4778T77r5b4Lzh4RFcuNgvJi6+impJOyKUzr375NQYDAYtGpsVQuTSygLeOn4E0zPjkv52zd6rBVrk4UKYtLOjQ5H85JTGk8ZLijpDyQsgkY07PbWKO0CNpLbxSGN2tsHI4mNAOEJilUGyznnfkaDJRETCjrxOyG3hhD0xMiFwaJ2vViDXaIwCMhMy2RJWllZkSmbRI8M9Fozi8KuHcOncBfHr5+e5mExGE/J/CeWSjZymxbGsEBgVTMi4BINWhWImg1QsiihlUGvLWPWvIJlNIaMuIFnMIpZLI4ESspzCmexHdGx9ly4Ng1bRmfMaotab8r+m5ia5Z6+48grJND9+8rgYJ124dB4f+MAHcO/d92J2cVYGgHpfHQZG+mGxmtBUW4+phQkEg2uo9nmFlCQ+38xbWCcxkvBE6JmSWUao0p2wzLXhmcTVIaF5Fl1OXiyoJE2S5CiWoMw0L6lR7a6RdLxIMiYkxmIeklZmNljlsGdID9c3hw8fwdjoJGzWCnR3b8CWrV04e2ZQJvTOzg7hyPCM4+Pj9UCIldwENhxcDQl9vQjMjDLXIi6xt9U11WhobkBY1CthURWx+eB9zrd0MiMrOXIy2MAxMptNHdcYLo8LFptB4P81/5o8P0SmeP8p4TopaEoaOKwOmPQmWQVS+sjceq7veN5SxkeuBBEABgGx4RmbGEelt0omXvIVOO3SrplIAYNljMUU9OqSaPX1Voucc2S7U23F/89VFvMgiBYyCZBeCeVwME6uoWgUl/oH4Ha5JdOBpmQTE+PCceI5wueQxbu5pUnqA02jiIBw4h0bm8Dk1KzA66urYei0KmmOuK5ipkMkGsfiwjKcTo+QV+meymJOQh4bZq4hTVabnNdKs5KX55VrKRLauDIjOqCn7bFRj1yeaqmkFHM+v8lYFEZe9wWmZ5InYsG+ffvxZ392n5zjJBpPTU4LmjA3O41UMoYKjxO1NdVS2LPFLLbu3Cax1ZR3c6WieuDpD5fSKUIpzDV2wGauhMXghVVXAbOuAoW4Fpq8CclQHslQGmaNFR5bBdRFtUC1a8EVSfchTFkoZGXy4J+dThusTNoKBXDw1YMYGhmGz+eTQkKKPm8YHv4SgUg2eZnoJoVY0ZWXd0flvRFv1LJ1q5BDeFFkym5SKmgI/ah5OKaFWcsOneYJRApIZmAHRhiD/5MXkNXuQCSZEMIHSWEs5LK3U2tgIvFNDDYC0GnUsFlMcLscsJhpf5pHNp0SLXNLQyPqfD60M+YzmcSRI0dk8mUHyQuOP4t7F9onkqjEVeH07KxoVp0uG9o7G9DYUivEDBJRjp44isW1RcwvzUuR2b5tG069dQImtQ4tJGgUAI/FAV1JLSStro290jCwa6P+mDLBiYkpuRG7e3pQ7auRmyqVIfmlhFX/qni679y9E/F0CgePHpIG4EMf/KC4qv3spz9Fd2cXPvXxj8tq4bv//B288sorks/NyNvrr78e3/3e96Qb/OXTv8Lu97xHiCycxq+99lrcfPN+vPnmW+joIBOVxEGtNANEaRQv/ixa21uF/c4b/NTbp8U8RQ5HiwlqVUkKG738GW5DE4w0DS0KeUTjCQmgcXo80rVyX/zjf/8R1pZXceWePThw843Qa9RSSEJrq7h47iwqnHY01PkEalteWsDgYD/CoaAoLwifVbh9iMVSAu/Rkc7A+M1EHFF6JxQLYkk5NTsLX229uGlRx8so1zNnz0ph62nrkGuFh86xY0dQ7atEZ2crzl+ggxxJS1xHvCiJ33//hc8hnU7g5KkTYj5ht1iwdUMvTFarfF0iStgzIXIoHmDChpdgDybfmWHQWzm7QlXSyf6cLm2xDLXBlKuxMSZ4ncPK8hwW56eF7dzcUC+w/djIBMJ/Cjtqb+2Er7pOyHWRcAJWmwtFwnz5ohzSxVxB4nbpmLG8sIypUcrWYogEo7IDFVIRpYCUeDKL3GSWFQZ33/kcs95phZxGOhFFMhFFqZgVL/xYIirS2FQ+K7wVxmz6CxkkKc8R21breuIhQ3bUEizDa4wM7MoqrzRX//SNr8s9MTYxKvB3fWO9vG7/9d8/QVdXN953691Y9q8IO5nZB+l8ShJL/cFlxOIBpNJhZEVxYoKngsl4Gph0VjDcc2ZtFktLy4LeUHZGBIsDBc8snkVsCLnPJpFubm5Wih0lS3SBZANFghvdAOmuk0kXQFdXvm5edzXy2ZIk5TGZksl0hJNZjPWUV4HOgEwvY9qlAl2X8rSrLSoIaEbEBMobkd91PXNgMYjB/n5MjFCeSs6FWhQGtF3mtNw/eEmuIV7ntNSmVXNNtQ8n3z6J3//2d9i6ZQtuueN9iGQKgI7ui+Ni+W1z2mUXHYvHML8wL0Y6PMu42oqFo+IoKZLGcATBUBQmmxvROKF6g9SBdIYGNhmYrTTz0kuTS5Y3m2ueq/xe0pLSbIkneC6DmspKBIJhWT9V+ZRcecrxdu7eJX4ldhfRurx4G/D3YVGkD0RDQwNW18jAp3tiVhoXvlYXL17EpYuXpEFjUWQ9YfAQYeljx96UJofn5cLCMnI5Ns7Kxp9fx/NaOFosMORLUc1AF7b1UBqiD2VrPyJgnOhJTOR1U1/fIE3E9PSMNHjkKMnryWFzXbXAmibkNfojUPZcYi3JwO7wIJkkWmfEQx/7K3z0o38hjRcRx4W5aZTyacQjqxjqPytk3FQ8DJvTib0334qevi3y82gopfrbw39T8q+GEPazU7LDY2uAw1QDs8YLfcmBUsaAZDiHTCwHo9YkEDmht1AgKHIXGl4QGuKBFE+EBbqsrHKjUMhIvuvrb7wqphGEA0kWYHcjaVrrGl0e7OKLTpkD90LrytN3p3JKyPgkkOGufJ1A8LwjiioUc8oTz8hE0VepOKUzvlIxk2FGLZ89dmGEKnmjEKonq5K6xVgqKYcCIRpO6FazReROhEuWFxaQiIbR0daCrs42OKg3j4URCQdlcubDvfqqK2XVQDb6Ky8dxPjIONpa2lFf2yjWfh3tHdIJcwKeJMEsEoav1ofu7i64Kx1QmQpIFxI4e+k8BkYHMDo1it6tvdi5Z4dMzmSrf/tr38D82DQ2tHQiF0khE0mgo6kN9fWN0NK/fZ1Ex445m86JTpJ7HF60hKM4UdNil2EpzgqHyOoC4SDOXLqAM4P9qKzxYcf27di+7TI01TegttqHhto6eJwu8Qcf6h8Q9ITkI4ZXbNqyGY899hhuufN2aQrCsah8ngxhQp+cMggVlvc6MzOMzE0rzl4ajcBFfGx8rFFms0diAoU5CBWqGGoSwOraqrDDadjCTHaL5AzopHmgqyHhPBJYLp7vFySltalJzrrw2grqfdXQFPI48vqruHThLBrrGFpTJXGT/rUV0Saz+SOp02pyiwyssroa+268CSpPBbL+NczMz0NLKYpKhfmlJfjq6lDX2AiTxYrl1VVcuHhRmr/erh5xx6KR0NGjR9DT04kr3rMLA4MXEYkEcfbcSVy8eA6dXW24485bsba2LPAmEYpqb4UkUUVDASwsziMYWROovrGlAe4Kl2h+SfIi6c1m80Cvs0JV5B6SsYlk0RuhM3mQpuvU4EVMTw5jbXkWpUIKm/u6sGljjzjiTU/OYHU5ALvNDbvNg3gsLU1AfV2j3AtinVxioA/925ckq8HrroRBY8Dk6JRI3oL+kBQlZtfzuiZvgpGxKp1eECDqjwmXFrL0FE8hlWRBj0iQTTwZRTyVQCKTRLJA21i9ZEZEchnE6UlipCMjtfmQqYyENaITtOPde91enD5zChOTo/ibv30U9973fiEsUv5qNzvw6tE3ZJrp7OySpDtC2hUVXjG2SuUZCRxFMLSMTC4KlZrOjZTOmsT3Xfg0JZ3AziwmPCM4MBASpgSNBz+ltJzouC/nVMeziORGnvccWLKZmOxwhbSo4m6XzstseKiSIe+BihMy5ElSNArkTA4Eawe10zTu4rDBk4+DDocbnpF8PagmoOyUjmQkR3L4EX6RRo2xoVHxbPAvraC+rlaaZLLSaUs8Oz+LiekJeCvJ3UgLH8BXWSW78DePHROy3d133YXaxhYsRxKgWv3s+XOYW1yAiv4dep3s3mMJSrYY26u4A5byBVmFZIn8BYJIpDPY/d7rsBqkRl3R+8cSEVExVXiJFgFrq8uyQxa+SUcHbGaz5ASQo+S2O4B0BsloFNFoXAnScXnElKmltRXVPp/sjIlyUhKcSPJrGHCUwPDwkKwpZymz9Afl9ROjl1xOMkDo2Cex4FyRglwrpzx3HKQEcTGZkUxlodVYFQXJekEv24HzBeFrTea/QktSSIDlta2SHUK0Q/nIXT9VXXQu5VqG0zzXhTTGos8EX1uSOyX5k9x4rm+zaTjMbAK55lMLtyqfyqOyrhE3778F+264ATarGdMTo7CbNbDogWOHXsIffv8baFU57L7iKlgr6tC3dacgClwDqf7+9S+Wlpdo85mA2eCBz9MKh9mHUsaMQkqHUkaHVDQHg9okTnDsxf0rq5Lmlc/m0dLcrjipFTIymVdWeyRZbHDwEk6fPYlgyC8GIk63SyZkYRGS4CCQohJi/+7OXNGQi5nEukyNO8X/v6Ar+yGSJOgDTRiS2cmc6AtK8HuJRT0rEAsLiOjYcwwUYKIVpVjsnEg+gBQ2wtW8kXhF8eLlfpx5xKFAABu62tHT1QlfVQWWFucwMnRJWJJdne3o6GiXx0Zy2MXzF7G2vCY7/Y3dG1FXUy8SCEIpi0uLAieXmcCbNm9Gla8Ko1PDODlwHBPz43LREi7bsKlHcrhb21rlRl2cW8B3v/FtvH34TdR6fGj1NaKbU1ZFNSK0bI2GhPPA3T8JiW5XhbiM0XqSHSr3WuzavdVe+INrGBkfxuTMpNx8BNwautoxt7QgxiIkKJLxff8HPihmLZQ2nT11WqxIt23dJhPLV776FTz729/iuuuvl11mTUO9mPPw8GOjRlYwbxY2EoQJqXkmKlBmEfO1I3ogxhy8moolgYb5d8LGPJCI/FCfS2c4kgRJqGXSGg8+ThHsntn98nqKhGLiWmfWacSVcHVxAVv7emHRafHKH1/AwZf/CK/biTpGnHr4PbiPU0J7KOXKp1SYnpyVlceePVegyufDHKNk4zG4vV6R0ETjcWGRN7e2QmO1IhWNSnPGw5/XLzkjZEyfOvU2du7ajr033oDluSksLMziv3/yn5Ksd+NN12Pjxh4hxu3cuV2Rx5VKuHTurBx6hCrVNASx6FHl80pBZ8dIrbrDTi93N0pF/iwGWfFa1ckhQNtVekW/dvAl6eIr3Fa4nRb0beyG1WTEqRNvY3J8Gg6bB9u27oTF7IKfzoMmO+rqGxGN0XyFntJpkf74VwJIxVPCSk7GUlLU7RaHWD3TPIrFnGYbLHq02DRb7bIPVZUYuJMCOKVnU0glGEUZhZ8Tcy4pu9Zwkkz3PFQaLYpqFWKFHPy8T2kHKwcvsGFjr0yUvJ54BpDk5auphrfSLaufbZdtxtzcDNo62uTanpqZhbeyat1nWwuvt1LQPtH10xo4k0QovIZiKQOjid7vXG9R962S65WFhFMWr0mR2KZYABVdP88pTuU8bQjdEubkRyGLSUAJ5VqKNJaHOm1/xVgkT+Mdo4QpaVR6Keo0qgwFopLDQO6Di3a/NhdMRosktJXvAUpI6XrIt2KuhGQiiXAwJFA7Hx/lVWJywpjhcARri8vSHFK6OTU9hf7BfiyvLsPlcUqAENeeLzz3vJgHMZCIjcIVe/ags70DoXAMtU3tIj987dAbOPjaqwiEQkKmrW9qfEc6zKLutNmFoGs1m4VcRxOndCELg8eOcFoJu6FXAzkutGomKsrP8XVsbWlBU0OjrDHJQxIE1GiEUa1CfHUFJ998U1jm5B5wF33jTTdj//5bpCCST0Q0hugiP54+fVJJ6UNJrMJffe319ThZEgYVi3D+TIUjr4LJSA90ZZVLPkqhWJSPHDhyuRJylFrI2vZdMxgWXino5IfoFZWFBHytp/6VfdO5tuUKjLWM60HC9YoZGkNsChJDzkJOlI3NBT/Pgl8mYGbSCWhKGbiczDGJI5Xlyk0n/BOLuwIPPvAR3LTvBsxOj2NpdgKJyBoigRXQPWXrpg24fMcujM2sQqUhiVwrWnnVx596tMSOvZTXwuuuh6+iGVrYEQsWEA1kUEirYNRY4LC6hAXLi4vFnNc5d5BGnUW6DTcPzXqf+GKfO38a/f0XxHd2w8YeIUlwd04ZEqERymsIxQrDdz1Y5V0DhXV3qPWCLqWbu3G2vpQlyCRPKFNy/cQOkye+kCZY0NcP62JJudH4MxSyQxFarQFmk0V81/k5WrTSn5iTPC8wdjiEkvxra8LUb29txo3XXyeytPlZhl8MyB6jpbkBW7dsQn19nbg+0SaSMCRTrohYsNCSQMIiRRtRTpQs0M1tLTIdc9fE/fHBo68iEF8ADMDm7ZfhQ/d/CH2bNsrOZ54MyXwBWzZuwj9++WsYvjiIa3ZdifaGNsRDcfhX1uS14IHMi9Hj8iiQS0ktMaeME+WN2NnVhc1bNyMUDeHZ3z2DobFBhGNhYc9W1dZAazOhuq4GHa1tcpPTdKWCeySDUdAKSpxYMBobGtC3bRtWFhZkGidzftPWLdi+e5fA4W6ne/25zInueWVtRQ5F5UJ3vmPlW4a7+Dnul2g+Qj6Ct8IrhwH1vZy+yZillCccjyiuSWSLptOyu2JzqFPpRZFBL27uhSkfDKyuIhoMoJaWpsk4jh89grePvwmDlpnpVlR63aIZJaOcchK9Wo9CgkiPWh4rvz+7aSI2NqdDirzkMhcK0lw0tjRDxakilZQmh9fw0gphO3pHr4rEj6/fpp3bgVRC4hufeOKnUsQ7OtpQU1stevz9+2+G1e3AwvQkzpw5hWDYj6pqL+obaxGLh+S+cXvccrDS512mAFCLqwPTRGmVYDLahcxDItT8/AyGBi6itbkedT4vcpmk8DrmZmcwMTaJZDyN1qYubOq7HEazS9ZU4XAC8wsLwhkgjMnDmoTGibEpZJJZSdszG8wyHdJCdmVxVZzmIiEalzAXm9IaPdR8ZzEr5lHIpFCif3omKQWdWfIkWoXjIayR5V7MoaBTIyYmMwXoHTZ4Wxth93oFJmfCHXXHlFldc801kjz15FOP46G//L+4487bJXaY9/Xw8CC2bNsCrY6PQYexiQnFlre9DfVVdUgXU0KwpHqBEDCHCqYems0GaaQIBZO/wMAMTuJ8/cgcJrmJRZ5PzxY7AAAgAElEQVTnhtlilnOBaA6JqpzOORny7xwyJOuBbm1iE/2ue5uY0kj6GClyRsHIdTAhnspiacEvqgSiJNVVdWIMlM8V8Mwzz8qKifLUlpYWGVA4EHLX7Kvx4dSJk/K46D/Bn8dCWSaH5VMZaZbp9jk7T6OofkzNTIm72NbLlCac/hJEQim3okMgmzf6bNx80y249rqbUNVci4WpRRw6chjzi4viK84cA07oYqxTLAlHhdeIxWQSEii5RmvRNcxFFxBKRaS5ozoqk2M6Gw1RFKSNJkd1dfWStkmjl8aGevk4MjyEE4ffwIW3jmLo/HkpeNRg0+joppsO4JZbboVJMtJtsjrU6NV4/bXX8eMf/0hIe+QZ0E//1Olz6/sIxcGzXB94TiimRZT7KR79/HdBP2hgQ18RrpoE8Sr7sirwuJT29YLOF6I8YPLP5dWw8nNY7NnU0cBMsR6nCQ0VRqwximsc5Ezh0EupYnn/Lm6kOcLoizLwUhLJaZ7NENcdTJDkmXHZ1k3o6miFhQY2WhUaa6rR3dGG5qZ6efxroTSGhick34FJgKpHfvKVUqmohslgh9vpg9VUgXSC0GUKsXAG6pJBJBksFNSykgjAKZr7ZOorg2sREfozKpPmKm8eP4ojR98QxkZ7Z5uQUqiz5bs4tpEZXiqJxIZPKi+08p7hHZ3lO7pLeuiS3JCVd4Wprti0Ko45aiF6sOMSjwXyataL/zumMuyiSLYpKTcZrTF5E7HLJYuT0BAhoXLgA0lIhN4pqbts6xY4HVY5LIeGBsQV6PLLtqC7q120tdzpkAVd4fGirbVNChDhTRoSiA7fZBLYkBA790AMnZicncAfX34RFy6cA+93X08ddl29C++/+y7RSLMDpzsXZTtkhztMNpw4ehwBBhnozJidmMPgxUE5ZA06LTo7mgWW576e3ffaqh+hYBjVVVWyx6ZdI4k73Km9+MqLgJZ5uipxydp91RXo6O3GdfuuR0NdvcDstHr97bPP4MSbb2Hv1dfgMhbx5RU5NAgpMU+dDRwvPha+cDwm+yFOENx58t/KHSwPHh4I/H/cmTGNjUSjd02AgIsXzokHO6VE3BmTMWyxWmXPaNAaZH/OTp2Fk4d2ObaSXTMfF4MNyIIlKTMZi2FtaVEkU9RAjw4OIBIMyF6eBESS43iYy+pGq1ZWSFobarw1Mm3TvIaTXZmhyyZCMgBIwDMZ5JAjAYZNiXA8CLtpydJWtML8v2Qju2trlIZTo8LsYL+w3mdmpsROdm1tRfKu27dsRmxlEQOj/egfughvpQcbe7sFol5ZWZQJtKerT4J1An7aT6plSqf2NJlgeI1bVhyxGMlsOSGk2cwGTE+OimqitbkRFhq/ZLiz1MPhqQXMLiCeQy6Zw8zMkki/2rtalYS3EsSFjtA6d+iMPOaUPjY8joGLg5ifWYDZaIHHVbGuX1YOJyJfwoFhsiE9ySkTTSWQJHIUj4jVM13H/IkIikYNUqoiFuJrMFns6N1+GfbdcRtqBNZOY5Re/mPj4gR2w759SGdSYhstZjV2mmsYhIXd339RUtYIyVa6q7EWDQip0GrloMDDOi1rDZKRyNT3x1bldSxHI/Nx8zqlPwLJZGSVs6DTbjmWishkzzNuZWVJdtMVXjdMagPCqRBWVpZFmkU0iTwGBlJRt0ySk82mGAMJn4C74pIaiRjXeE6oSiakGSld0AlKYjTYpBAQReMqiyjJzp07xQKZpC7urPkzdu/aJUlrRNxI/JLJvZAXFQhlbRMjozjx1nHR+ZfdOOepc56elL0/vye5KkRTKTmjuQwLOqOMeX7fc/d92LJ5m3g78NrmecFcBg47vMb7+/vl3uB5wj28KEuIqhZLWI4swZ9fwfjihOzAM9kC4skcCiUNNDoTfWWE30NFBNds9NHgvn90dAT9ly5gZXYaHdVemDUa1NTUoq2tQ/gdzIOorq6RSOJYPClWv6Njo/jFL3+BX/zi5zLYdXV3ipqFSB0LdjnPg8+P4oOvvAb8SJOYsssoi60QsDNpuohAo6EN67sFXVnnlgs60bCMFBa611ENVm4YlAFULdc/DWB4/yihXzQlY5YC+WHkQijyanpIiGJFEtsUSR+F4olEAAY9fyYn+oxcRwz8isfCSCUjaG1pwiOf/gT2XnWlJEkyGZFEV/4emVQOz/3hVfgDUfFjOXjwIFQ/eOGZEis9YSBmA2fTKsQjOWSSJL9o4LR7xMaVaVx0TTPodetTDl2INDBozBKOwL3S8MgQBocGkEzF5WvoikWTB3oycxfKB8GLhLA7k5VEN/cOQ/1/myaUIXcSqt5lqivxpfKkapTATWo9+URJZ0zCYEEJ9uBFrzjLaRQzfBW5s3xXzGiEoJXNSMh8qZh/J/yFuxYyXb2MS9SqMTI8KHs4vV6NlpZGdLS3yot84SK1yGcE4mMh4+9GM5jVFb901rQM5Wve3tmBfKmAiZkJzC3OYS20iqHRIZF6XLXvGnTv6sGGLRvQTWYr95TQwKo3wWN3IR1L4bX/x9h7h1d6l2fC9+m96ejoqPdRm6bp3WXGGI/tDTaYjhPAEEOW3ZQNIWRDNtmU5cv1wcXCLoFNAewEMIFg3Mu4jMeeXjSjaerSkXR67/0s9/PqmGy+748V1zDyyB4dved9f8/z3M9dXnwVOuiQjGUwPUUSzJLsS/p7B6RItXscQtrjvo2kJkpZWNxJ8GNBPfXO27K3IVElGA3C6rCIlz7h/y/+4R/gngfulddCZIImK4TxaDIydekyFucX8F/+5E9kL87rxQmWcKjRSk9oSIAJixknWH4vIhKKU19ViG70N29CWYQvRSqo04uhAx8qykf4YPM9Y9Fn5jmLNyEqEt5IfKMjFAt7KBaWKYY+3ZykeBBSD0quQntbu0z55DysLS9JADZDP2LhEFyUe+i0sNuYE2CWJo47fjKcqZF16B3C3hX4nFM7gydEQVUXxYTs2zcCfEjc4utjB81/jx7KbUQ5DLzmlKooMkkeODzYaTDDv4us3Onpq+LbQHY7yTxj+/aJhcbC7Sm88Mpz8iDv2LEN5Qo9CQoYnxhDV/egpHHFYtwp6yR7XAUjEom87Gi5Qjh75gRCwRU4bGT0W5BJxUQ2tmlwEB7qYUt8FtTQajhx0lkxg1yezbRK0Ac6N87NzWJ5aVmeJRZtmqAkokncvj6D9VU/PG4vDFpFS00pFnfUJNFFIlFBpHTiqVxBNZdFg1KdXAb5VEKMd5ioWFZVEc2nUNQ0kGqUEa7npbG+87578anPP47+4U1iFEOODZ+nV0+ckKZp6/Zt2Lp9iwwH2VxaZFuc0Hkvp1KcnN0IMWUuRZ6BFRarAak0E65UQjjlFE7ODxsKInL8npyYKQHkHp8NWL3BQq8Rrg0HEjYGsg5RNQT94ntBVjwP3Kb7pLJvZXGmII3PAvfeVJkYoTcQhq3ICozuZiTH6TUWaFT8ZYZOY4fJ6KQaXKY3ojqU2HFCY4jK8PCwZNo///xzIrc6cuSwnEeczHnvcB/Opra9rQ0Omw2vvPAynvnF02IvvG3HNlGREAUMhRlVDclW962siT6a7x+bNDLVWdTjkTicFie8rW3o6evD/gP75Vl+69Qpsebm96VWn8+qt80rTQSRPyIy/N6ZchKr6QUsBxaRyRelkKcyJeSLNeiNVugMZiSSafG94DXjzxqYnwG0KmzeOYl9k9vwkfuPo6OlRVjwci/pjFhcXBHSJnfpRGBeefWEpB9em76GWDz67kTOT/iMNRFYqcMSKkZitGJNw6GPDVzTp4QFtTlNU3EgaPxGQVeKtCL3485cTG6qDPVSSYa9IEJNhFihtiGXTEFnswujXSD9WkMKOdfBRIXZRPH+IGIr9Uf28MwZobKDyE4V0WgAFoseJrMWqTSjgCtU8AkH58Hj9+Bb3/wGevv6sTI7L06NdB20eTsRXlzFV//6G3Ld6ZLH1Y3qJ2+cb5B9XSk3RNOazZRQyNeg1ZhkB8QLsr7uRzQakQAASmNstBTUEebUwm33iGcxuyXuEekW1cx1piZRZGdKookc7oRWxG3JrEgiKMn6lfOb4obUDE5U3iClSDch9+a7KRA7dxSlskz9QjYQiF1JRROGIrsZ7tfFK1rZnTDGkhdT3uBqGapaSfaq/HfJxCQJhkWLBWphYW7D4acdI6NDaGlxIBwJ4NbN6/AH1uQ1kdlIKQunfhYgahBZ3Anf8+deDwbgW/dhZX0FhWoBBjPtWF3YvnM7dh/ZA++wFyqDSjTCyUgcfd5uNIpVrM6v4O3XTiEbz2Du1jyK+QoG+4fR6vZKc9LmJbN+ALdvTomDEpsr3r40WGCG9q2bN6WzJ1uUEwcDZLintbvtUtBZlL7wO1/ARx79CE6eOolwIIgL587j/OkzePD+B7Brcgee+vGP8fnHP4eHHnpIOnZGndKQhkWNbHDeqpTKiWwnnZD3talC4I3Pa8idUtOnmhMSi7qyeimhq6MD8ZgiF5IJ30pJDndeJSwurcjfR7iOBzcPFUqxOB3wd8aM0i+Ahw5XA+zaEtGocB/sZjNsJpOEs3By11L2ZjaDHq2NTFrINDJlMaWrrpOplK9HicaFHPQ80FnASfYhosDCzqLNG4uoAws2mfA6ro/oOijNgKJlJgLA/5avn+5vLOpco/Ag5u/8eZgaBYcZyeAyXjrxAqrVkujTWcBNJh16e5XEQXdLG2p1qkDIGnYCWsbQUstbAXdwX/2r/4ypy2cxuX0rtm2dQE+XF8MDfWI1yceO11+t5jWjvwT16WYYjdQ222GzO3H91i0h8NBek5NDLBKXBt5stMJqssO35IPd6kQilsKN6Zviba00UFZpINm4aXgDlEqoMi2Lv7JKQc+kE8gWMmjoVVjPRlHWqGHp9CCQSSCcS6Otpxt/9tX/hsldO3H+4kV57hg5urDIiS8uLoTTN6YxNj4ibogkvLJBoAdDMhUXAx2mbLHQkTND0w69gaFJhG91sjaqoiwDhLInVYsk12iwShwtV3TVGn0uFEMUFnO1hoNFVaSFZGf7g6tip0peDqFeTs38EN8Lrj50bPxNMFtIsqVkMC8rOp5FXFFSslYtUzfNIFkinZSt6aBqGOQc4jlSLOaFN0Klx0D/AK5MXRZnO+68v/KVPxYHucuXLoqnAo1SvN42LC8vi1Xy+ooP09euYWLLBI4/eFzcyJihzZUX70ciH2TvR8Nx4YxEwglEAhFp/GulKraPb0Oryy3nVf/ggNzrXMXwviHDn+ZNVLnwmSXszoaC1s8SN11NI1sNo4wijGYboDYgkcqjXGMuiAnEhtjw+wMBLM/dlkZ76/5JfOLRj+Luo3egzelAnTLIqiL7YxFnMSwUKzCZrOjpGRDfwN/+3d/Fiy9RKULURYky4zkvTVhd2VPzo5lMp/AfuJ6lP37Tc65ZOZpO6Ix8NwjixUn93a82vXU3JnUiEoTayfugpv5X+3OFDMchl3Fq5GaxcWCLR+K1YsCjTPH8nLt2NkJsKNhYSqIgOV5ang0xuW9NJpqxxYFGTj6vVws4evcd+NvvfFferysXp9Dm7sCmiW0opfP4m+/+PWYWV2CxOuDzrcm5r/rx81MN/tCUWhTyZeTyZWFqmk3c0TllBywFq15BZ6cXrha76Olokcm9aTKSlj0dizkLM/eOPMAly5ceUJJfyKSYqhx2PKR4aJNFyd0604GakHvT3U0SZjY8jMkwbTolKSx4xRWOUhFOpYyJbHZWzZQ07tb5GtjVkgDHB5pQOu8Iwj+80UUaR3lNJgGtmnZ9bRgbGxNZHWHhW7duYW5+FptGhmS/yemcpL+5+du4PHURhUJODmY6EnEvTzILp0kS4XizEa5NZzJIpBIIRUPQW/TQmXRI5VMYGOrH4TsPw9vrxa0VGmboMTI4DHUFqOXKeOuVN7B4cx6r8z6YNCbUSnU5VMfGNmNsdLPsqAKhkBwGen1DJjWGqzDM4+qVa7hy6cq7xZTXiw97Z3cH3nrnLawGfFLYOYE+/u8fx6E7D2JtfRVtHo+QHf/ln38qB+H99x2XB7jD2477779fduYkIdmdykPNaZoNTDqXEQIMP/jQ86Eiyz70y2Q0FnRei4nxCSHAERZs+g3w+lM3aTYQ3clJCAEPH6erRYwc5peWBH4lYkIXO74WO4sTpXd+vxTGrs4O2Y+Sb5CI0T7TIAoFFnP+DGS/s6BLVvMGFMdEM8JtLAY2t0fJMazQraWCYo4+6VH5u3l4s4jotIo7VzQSlt/ZxHH9wALOHSHDIzhF8OdpZhITdifjlvAsGxXeTzwI2NDw+nRvGkI2GoW1vwfQVHDt7CkhkPFnCwbW0OKyo6enC4l4HOlUTiQtBgMdrgyw2hjb6EEmWxQZ3l/++R8jElrFZz/zaYyNDqFSysFk1GFxYVZ0uwcPHZQVxuqqH+v+ENq8XWht9SKXL4kfQntnL3w+vxx+nMxJrOE+rre7D9u37sCpk+/g2aefxezteYwMj4oPOK192SRzJcRUPkZlNhgE8ssCVMukUea9QkJmNilStaq2geV0AEanC3vfcxeKehVeP3sasyvLeN8j78fvffH3pfnhGozOWIS/+ZyuB9bFAY3FljAkG1M6+aWzKZmcezt7kS5k5c9JPEwkw7DZuSfnSo57X7uQZan/1pChX9NII6TXMb2uRRqvdDYi6BsncKOe+BiwElxEOh0XzgONQGjpyyaCTRrfR55jslpSm6Cu24TPYNbp0UAFqWIU2YyC6jBYhpp08pMMOgdMOq73VAgGkkjEcyJL6uzywNXiEBSS9wrvzSeeeAI3blzHe++9F0eP3i0Q9YsvviCI0X33vVcQQUqzCrm8NFPhUBCH7zyC/Qf2IRT24/LUJYSiYYG5aYTCIsnVya4dezA8NIYnf/BDvHPytMjP3v/g+7Bv1x45EykX5ZDF6290uVBKJqVwMySJkzqRJb5G7oMVYlcGZqsKVrsJZqsD2UIJ0XhaUssMDDcpl1GqlXD2wllhvz/47+7Dpx97FNsnN6NSKSCbTCEfzSITSyESjslrZeM1MEjC8QSsNgfOnb+I33z8c1j3+4VQxntBHBS5AydpTdcs2kq4zrs1gPOwmBMpfKlm4A4HE36wblQpOQMVBkpBVyKBFDa78ot7XGVSV2B4RV4twTwbxZ1TO7kGtVIFasYjy+5cZnIp3pzUqeahEZVOrezX+Zo4jHLYYp2gLr1SyaBc4tDApLwqCrmYGM28956D+Mof/7EoJbjeGegfFWLs6Xcu4Ovf+B8o1BvYvf+AyLGJnKmefdnX4EGazxWRSmVkD0JiAt1yeEAvLi0JHEj5BA0zKEtjNyracxItrs/i4vlLcoP39w8II5ksUSHKULPHg1SjkS5HCp2kQnHnpBeIkxm6zezfppsbCz2LdjNSsJmcxssqdH/uL+kgrFLJwUINedNpTmIHdQZl6hf4g5N8Q4wa+IZ3dzH9qCxTmlZVx+E9O3Dk0H7FzCSTkeJ/8fIlCeagm92OXZNiC5pMx3H+whmsrq/IpMBMd5LWCPl6vR0bkZd0+irLayHjkztZ7q+dbieW15aRKWRw34PvxeG7DiOTz8K3vgzouMuLwmmxo5Qp4NSrJ7E2v4IW7tlUBlj0FmEZD/QPy86N/sLU0Ld3dgqZqqu3DYViHosLi5i6PIVwMCIogeL1S5iwjHvvuxd79u3G+JZxvPjqC1LcadjQ3d8NVysdqNoEcifhhdPuL/7l55ifncMjH/iARBDyAY8nE8I8J+uURkT8Z15PQnR8yBU+hAnMZ/7XUbg0cuHXyCXo6eqRrxNeJKRKmLfD04Hu7l4JICCxhogKD/FqHUjEUzLBszCZeNiqGqiSFVarCsROU5xYLKj4W1crYllK5aK4jGl4OKsQCUV+paLgQ0gDJTKEqTXP5DC0aUwaV7XNKgY20s3msoiEgnIPtLW2yvqGe1auOGRCT5O9HZVGhOwjdsbNZrUpzZNwoWpFCnsz1ENJDlT+jJpZm8MKi9OMYjkr4uNkIopgYFUMLrjuoa864xqpk4fKIK5iBU7nhRqSqZxcZ/+6D3v37ERPdwfyecrJCrBa9HC3ONDitouEiOlnt2ZmxEWwvasLt27PIiJSHxZJB7q7B+SQ4ZRBbgblaTwDLl24jL/97t8LkuG0MmK0KpwV3u9UFmQTaXS0uFHOZFFhehQjVjNpZKIRZJMJsfRMZJOwtDqxFPEL3L7r6BF87Dc/jfbBfrzy5uvClB4dH8Po6Kho/Nns8/7iPcJrzGRGylDJeeAOncY7pTLtVhVva8WzoirQOSdzmskqv3M915Cpliuqno4Bgu0Sw8mJmgWd3gHxRAA9XR1iL1qoZWVajyfCwowniY4QurJqUZQ3vE6UYApZrKFHV9sIMhk2HAxaAeKJEHLZtFxzPg9Wsx2ZVBH5bB3tnj7odQ5USmqRIPLnc7VYYDTpNiZOvTgHXrx4UXbqXHXREvnk2yfx4x//SH7Oh97/sAwevD7kLjCznhXk7vfcLejFSy+9IERJp9slgT2M2qVcrrerH97WTnz3O/+AE6+8IUPCzu07kUumBY378Ic/jBMnTsjroKeEboORzh36D3/4Q9nzc2o/cuSINKUc9Ng4a6oVuKWxZ56FDnqzGWHK14o5aE06TE1fxnpoFV/47c/jd3/vCwiFV+EPrAh3KZfOQ1M14rWX34S3rQP9/YMIBiIYYuPY2YvX3ziJL/3hHwmvhmRqDoUStiWSMTEiEeTw//9jozg3i/TGv0TEWWqzwOusTxuWqwqwviGJVgkKSfY6a5e4LlCitrFcbzbnInEs5uWc5Z9xQpe9eokNj1Y4VTkqRsr8Z2Yz2CQIiBa6SkOihsnqQDIegN1hQbWcgs3SgFZVRDiyAqdVj7vuOIwPf/DD6OzoRU/3ELqHN+HGhTn84Ps/wqlzF1DRadHV14+tW7cLo1/11D/PN7gLY+iD4PryYBuFlR4IBgW66erphMViEtMLg0krUzrTgBbm5xBeD8mNyxdM2ISdSGenosdbXVtXoGep6rwoyi95CEW6VoeW8K2B8JPmXfKbogFUzGV4kDbJcoSeml7sfMD53/Dhkt1FlaYxRdFacofcDClhnB33yZSCcMrj1LO0uCD+ze89djf279iKLq/C6CTUdJMZ7murooGmtR6LXxUVcQ+bmbsl3s18ALlyINN3uH9E2WlYbEhSoub3ywQnRYv6Vb1WXJuoA3e4HaIx37N/D+gj7w/44HSYcfrttzB/ex4VoiOFCqxaM2x6q2gSrQaL5KCTNclGhAWBUwytV0vVEm7M3xCpim/Zp+zuHTSYIfFCkXFQ9kWP8oNHDoqU5cjRI2IPSQc3utGdu3RWvIiPHD4Mt6MFiXhMdmW8ZmfPnJFI1Y6eHskTv3jpEtq7OjG+eUK59qWSHDi09eUBf3v2thx0dJDjZMT3itISsolJ4Nq9ezfaWtvkazTomJuZw/ytOSkUXCHs2r1Xfja6sdF4SIyExPqUZj+AhiqGSgnVckEKr1pdh96klRxoTiss6Ix7ZSGnR0IkFN14mBTntVqDpjWUWNaFdFeu1WGwOiSekSxm3kOcwukkx/uOkCevB9nSWkK+xQJydF/bIP7xITcTEk8pbGCROZEDkMsqiUyhkNyfzTAPPgZ8xpqpgCz4ZrtZ7ie3izplkqgS9NSE3cYEPqOQHAnXlasqJFN5ZHIVOJ0eOFweuW7MmWf4w9TUJVyduoCWFismxodRr5ew7FuAu9UhZkuJZELeu8FNw0JI5fNnMjtRLJCgY5JniBKqTCYne3M2hvNzS7hyaQo7J3djsH8I3rZ2sah86623sbqyhp1btiG1HpTpnBnSsYAfxXSK3rRoSPpgSaRq9KOzeFtw8L1HYe1qw0okiJauDgyMDmP3/t1wt7pFvUDGeZSWtFy7kThbppd1jyB59MBnkqFIU0X6pmQvcKfKaZi79VKJSI8yzbMQs6BTgUL4lazyvt4hMeehmQsnQe7E84UkHE4Lksm4FHKbvB88V6gjrst7w7Uh9dwSesP1jmwYmP2th0lPlK4g2nju7/OFjKRw9XQzNIOchhxsFidQN0CnIZGJdyJNZloQCPhRrmXQ2qoErHBvS3Y9OR68bwZ7BlGql8StcOrqlNxHDCiiK5gw2ysV3Lo2jcGBfhmwrl6fwuUrF8WUiimLx+55jzSrlHbeuDaDi+euoL2tF2srfszPLMk6heoW6so5zRNe3zQ0jM9/7nOyepyYmIDOZsOPv/99fPvb35azpKOrU94bDi36ugaGohox5p1bzSKNpZtjsVaE2qTGWnAFWqMK99x3Nz7z+CcxNjEsLprhiB9qdUP0+vFwCcH1uBRDGu2sLK8iEIxgeXkV585dErZ8dSOnQ+Rk/ypKVlaz7yLov4LSldqtFHRFjfarr/1/CzolzMrgKfUJSiGX/4aNA9mVosT6twVdr5wRubQ8S8qzrTDfOdXS3ZH3NLkaShJcSf6Mw6bA7mwYVFokE1n5Vp3drQj7F1AtJ9Bi06FSTIqXxL///OMYHBhGR0ev7PsNBideeulNPPnkT7Bj3wGEcxkk83mRQdLTX/XkkzMNWhlyB9za2iadGZ3TaFISiUUkGYdJaWSQMl2Ir5fd8fz8rDCUrSYTXE6nRGVy7OdhSYIDyQG0zuMbpRRvxeVNp1fgDUJLhE8IibLoK/vHopg4EFpqwui8aJzA/rWFK7/G/Yl0SHkShJQOSixaOdqRYCz7cp34YjPRjR7owYAfAf+aFDB6J++e3Iobly5AS4yesXRGExKppHRlbe1ehGNhVBtVRJNRzC/OIBwPwWxlEIddimO7px297f2wGq0C/68s+7AiLkGUthBmqYqUi/KqLds2Y8vkFgky0NEsQg2srizh1rUrYgFIKRD/Hp1Ki2qhgnKuLF7JerUORp1RSCiUpgmMWK1JU3Jj9hbWokHR9PJ/7AjbWr1wuVoksYuvw+NtQ3oudnwAACAASURBVDqTRnunV7Lb9+zfLZD7oSOHxDHuX37xL3j55ZfEypOyFMLTH//ox/DIBz8oiWR8eDnVzc7cFrISmZ6bt9Lmtk92woS5Wfg4pfOhp63sl7/8ZfT19sl7zJv8pZdewuuvvy5Q4cMPPyyadn4sLizg6sUpMc3o6OrG5I5dAulHYgk54Cin0qm5SyqjVsqjXi5AzaxnFR3RqFuuIRbnrlCnJHSp1DBwl8eHKBzDqm9VmNvcDXOSLpSUeEY2q3xQtUYTbK1taO/ulmJMT3fu5jn9857kga/TaLBr1y6MbtnMp0lMIERTxA++iQzX4O+CQindPwoFpENB4QYoUhYSrmqyqiAy0fQIp+yNkkYWKVWjAoOOoSQ1VMt5uOxWePt6UEqmZAXBKXBuYQXJTAEjY1vRMzKukHm4MhCD9yKS0QCuT1/CrVtXZWL1eFvQ1e2Fw2WT53hlzfdLv7o6unq6pXDodBb0DO1A3B8TtIHPDu2UCfOzoJOk5HK6MTg0ikggjLNnzokVJpsMEujaHC5kfH5UMznEQkEkYhEYNCoxwyAkzuenUC8BRi3S9TK27tuNXXcfgdFlh9PrQWtHG2KpCPr6aEPcLvIeEiL5XLPJZ4GjxJC2uql0XHwUyuUCzBajOJOx0TduEBIV4hzXdzUJZaF7X7VRxvzCvKRgsfnp7uoTMyYG3fB8UuRpdJCkNfVVzMzekCjOzVtGpcjzGnK/zXuY5wzvSSIXcqaJ45ke+QwRQqJ7SYUBXypioL9P0EpyjJiU5za3IZpOYvb2ItZWw9Jc7Nl9QDwzbs9OoX+gW3hAPC9cdsWfIV8rwKQxowyu7hgashEKw1S/el28x8l8Tyfi4rHAa7OwNIellQWEYxGMTYxJ8acb2pl3ztMsGJsGxuF2tuMfn3gKqyt+eFvb8c7JtxANR+QspmfE45/5LO7/ZUQx9fh8Xtk88D6+eu2qwN6nTr+Ds2fPympVV9HCAzc0ZTX0Zh3y5Qxi5QhM9PLXlhHL5fCRj9yHP/rKFzEw0ocLF87Itfa2t4rb3vT0DNJJ2j03xIZ1fm4RmUweoVAU+WJVIadtFFhOzLwfmgFbrBFShOWRa07j/3pWV/6MzVyzoDch9WZtUQq5UtDf/TNJkVOiuaWwbxR1qS8b30eB3Vl/FJ8DIWPXFf4WB1sOszxfhJStoapLkd0SfeT7rOz2K5IJb3R3ohiLQW8jx6KIgS43hvvaaciLzaPDeOzTn0QwEMbwps2IxbLIF4Gnf/Eyvv03/4DP//bvooWk1pUV+P1BaSBVTz4x16AciC+QbjeEnP3BoEyY1DaSBcs8Y0LuJHOxAyWT3be6Ijq6vp4OJONMISqKab+eucX5EspM06GJC/cdGyJ7xbpVYahL0lStIgcmH15lJ1OUQ5SdVzNdrWkqw6LenNCbhg980PjB10qiAXdW3GFTn03ryE46hmnUiFLyFFhHPpfB5okxfPzjH8Xw8CAWZ24hEVgHQRUe8nYWfhoDaDUo1yqYW5hDnBOTBoino0jl6N1rlOvg7WhDl7cLZrUFhXQBgfWApO0kYpzg2LEpbEua1pDtz6mcBZTd88LyojRLiWgEF98+hZGBIXR38aHWSWpdKBBGrVwTWQl3wTR4EaV9pSKQc2B9DbO3byOUi8Du8GJoZET0nsl4UrTEhGlZoHmD8cGjlzpfc7FSxOtvvYa3T59CT28PPvv4Z/HIhz+IM2dPIxIKSzFnOAple3fecSfuOXZM9mYkfcWiEczMzkqGOp3bNo2MYP+efTJldDFPvViQok3rWzJ1P/axj8kNxg+6vj399NMiqyCJ7ZFHHpEiSTi/spFHzYLLZpBaVk7SLHbcX8tkzv+j72WJsqisWJoqPph1RJiW1NIiUHo2kRLImExeGqCEQhGBv9hgknfAdKgY4zVzNB3RwWx3YnjrVjjcrXJgX7p0CZcvXpQJqfnBRpOQPx9S7s15wLEh5K6RezJ1Q4uO9i75uRwumsHwBTMUWiFPSXfJs4XkmmxWksB4QBK1YBE1MatcrRKJF1MlvW4bitkUUomINKFECyRRsKGGbz2IQrmOgeFRWG1OrPr8qBXrmLp8BeVKEf39PcjlErh+fUqm2IGhXnFMJHdh9/496OztFsUF73WZ2Dt6YNA7hABLCRRXbmS5s9jN3J6Dy+EWIuYrr5xAjAoMnQG+ZcUAhCheNZ1DYS2IRjYvJDwS+sgsJ9TOlVK6kEGwGkFnWx8WwqsooI6dBw5icv9ebNk5ic7eDmTzSQxtGsDQEONadWytpYmW9MBiXlwmCbH7g2tiIavTqdHa5pbpmzp/Tqd0qpRrSDMZWvhSbYGGSP6okhHTk3BECjK5Mtw1ck3C96Czq0NIcDOzN+W6kSnPHW+rxyHqFpIipbnbWAfR15tZBeyhuHstFRh33OzjinJ+MgSF8CfXE+1tnXAZ3ciUuGLyYXlpFWazDWOj4xICFIoso3+wR4onD3wa+FRBdUVKJFEej1eeNxYCXhs2hDxPxbykXCblCvFYRNBTu9OKZd+ioBe79+1BPJHE+loAy4ur6G7vx8TYJJ57+hWEAnEsL6zhysUrMOuN2DqxGf51P5KxOLZv2yYWsbxleY/z+ecvqpS6exnOdAMvvvIygqEgXn/uTXRoutDr6ZVi7o+soKEtIZJaB/QV3Hv/XfjiH/4OxrdswlpgVUJTuL7juc2z4OTJM5idXYdBbxOpbzSWh15LNEqhRdOClyx5VnGJwNZwUlYc3Mihkvfg/7KgK8Wcf9W/hdx/NaErj+tGgK8UcF5dfg9O3gr0Li0GLY8ZqKTTIJeKAroN2ZsQ6NTiMMl/lfVKzUwCWsAyeEnWzSpp4vnBc0rFxDTGhjO8vUQffDU29XXiyP5d+PSvf0KkxFNTJD3uQL1hQK5Qx6nTl/BXX/06Wru68bHHPiXBNrOz85IxofpffzvdIHwibGSdEuROORA1iQ6nA26PWw4hSjlcLU74g+uS/EWZWncXTfdVEuuZzeQVpp/JCoPeIjaILOo0qZcdCAkA8gM1ZEqnTSF/p3NQU+rUlPzwa7Ifr9VkYudDyl/NHbokrtUZAq8EpTTfCN4F9K2m8QGnLE6zzL198flnJeL0ofc9iPc99CC6u9qxtDiP86ffxs6JcXS0tWFldVXejO6+XtkHcZqhzGst6EdrRytUOuaw5GFzWuFyO6BhhnxDg2woi2w8J7GdLMSUhtBYhRAIO16S7HgdKdUKRkICQ5JIRgWAldeYwS2FMoKhsASp0POdzHGr1SbGIaVCXvbD1Ff7fctIRiMo5XjwGiXj3OpuQ75cFZMd3qz8/mS89/f1iQ6d5C/mGs8uzMpBmM6npEE59c4pgZ3vue9ebN26FeNjY7I/DwYCuH3zlkzfdxw5ItO5tJgbOyt/MIDZhXmx6Nw6sUViXaUwVyoCCdLm9amnnpJD8IEHHtiItbRKwbxw4YKgBmQz00CDsjVxLikWEY1EEU8mYbU70dndLUUxk4yLAxn3wFDXgEwc8fVFJMJ+ZFMJaTzC4bgEJ3C6pLSSLmYkoeQyZA5n0eZpl+LX4vbAaLHKFEhHJhYkCw10XC1I55m+lZXGsFlsybRnU0nonD8Ts5L5EBOJYAPKlQYhNMo9+T3ICOYzxHua8D0PLqo9+DkZ8fx6x2A/LcTkdi1GIljzB8XtjX+vf3UJ8bAfLruRAy2qpSwMPDCydN9rgdlmR7WugsXuQkd3HxLpLC5fuIzwagCXzl+QZnhyciuGhvplPUYUjbJCNo4EEDaNj0MlagcbOrt7wPeRK7L52XmMj0+IWmNpYUmKttfTjoCfJECz2OOefPOUPM+t7jYsLiwh4A9JwQ0v+uAsN1Bj1ro0XippHhKZBCwuG7oGejA+uQXLwXX8/MXn4c8kJTGtjAaGx0Zx8Mh+3H3PQbS0OuFqUZjW3KFzZSbGU3Ul8IbPDIs3p2WP142OTq9A5EQJvW1K8hjfKypoOEDwfWDhI/udeeg9vd2CfPnD62g0quj19qCCMm7N3oa7heY9Dsmh4AosX0ih1eMUD/hINCToIP8+yoLIM7LZnIonO5U1Ko2w/bkjtVkcMMOKdC2PdJIhJDXxAOjr6ZcmMxaLKxPUxsqRHJdQZB115CR6mcWTWQyEl8lBYtoWp7u2tnbhlrAQsMDTFZL3Ls8GliZmTQTIlC/n0dXTgVgiIohGd2+3rA/5vlnNDliMLoQDSZx68zzuvuNeqBt6/PRHP8OxI3fBpDXgn3/yE7z2yqvi4kZTLcYRk+fBYBzC7xx0du/dA4PNKkgEp/Uf/K9/wvkXp1Av1uFoMUGtryJVCGJx7RYm94zhO3/3LbR3uXHt+lXhJzF+NJ8r4ydP/QzPPfciEvEMIlEOcJLFIs+BgpwoK7JKoybXRHFqoy2o0i83/UZEqaSg3f8HrP6rf1ZMx96d0GVvrqx9lQ9O5kpBf9cobqOgC1zPKZ0aci2TBDcKOv1MNmRnLEmlclY4ZkR1RS6tHMSoq7hWroqklWcZTbRoSKUgfGqASDXhbr63TidavR4YVDW02S3YOjKEw3t24b57jskacWFxBR1d/TCanUgy6jZTxE9+9gz+9ns/wP3vfx/2HTgkzyp5Daqvf+NMg50PWefsLvmHnLZJqKDel4c+5TrMb2YRX/aR9b4uU7TdbkQ8TkvBJDZtGhUbWH8gAv96CComDdWpAVQmI+5bmzauPPS4wyVszoJOaIIFQToaQt+8COxgyDwuFmSHxYLO94F/JpIR6dCoN6zI1ETiG41GeLCzwyQUx1B5Ro5S1nX3XYfxoQ++Hy6nFZcunhOCW3DNh5GeXuzcPin77pZWD3bu3Y31oB+vv3USt+ZuIVPIoq3LC51ZB51JK1MFO2GmR4XWQgjOhdAoMr0oLw8uwyu4x+7p6pWdI5ng3K/SVpEuTn0DfZLfTPaW02KDhl7esYSkBnES9vZ0w9PuRb5YQiDoRywWweLcDNZXlqCpV9Fqt8DjdKDFboPBZEY8V0U2z8jXKhw2hwSOMHKSem0ecnxfZ+dnceP2DUFZxreMoW+wT7pL3mj8OZlgRoIjWbXH33ufmMlwiiFhkQWNCxO7g81dq3SsNHsROZxGA6vR/C7krsR2anHu3Dk8+eSTsjOniYqSesQIQdO7yXmSNW0zI58ISnFmJCpjX20OpxweWiMfBD6QbFZKKAR9mLl+GQu3r0lBL+ZSAtVHIlmRXJJfwIfXarbBYrLK3plIEe0dqTd1e7xo6+iSIBQSPk2UFtL1zWDC9M1bIs0kWY1aeh6anOiYN8Aiz8OYKxS+Zk5Hio49J8WvUCJy1CRrsjmlwoIMV+WeZbHg6qCvr1cme7qO0WObE723oweezl5oTUApVcTy/E2kYkFo6iVo1TTwgEy+4pnAk0ujQ0tbOzaNTsBANz5/AD994klUC0Xs3LlTUuvW19dE18z7rqOzU+Il2zo6UVerce7iJSwsr6BK7/lwRNLH+vs6sHliVBAeJjsRXerrHVC02hoD4rEkWpyEXVO4cvkqFheX5VqwcNqghbemwY1zF8VnQUv5pFmLIjkAbS70bBrAh3/j4+js78XM8iIWVlegMRpgsFjElz+ZjsHtMUGr57qLGeN2eWboymej8QoayNVysqekyQthbT579LhgQadhT29Pp/AeeCCTB0RJJxutZCIlbnFULNByd2R0WArf4tIMBof60N/Rg1AyLBa6fF/tBguKyCISDUiErt5A+9isIHyE2GnNmYgzI90Om9UJmnFx4HA5bfL+OBwtsKvcyNbLSCeps9cLGY2BOPNz84hFo9i+fSsGB/tF106UMhheRbEcl2ZVkbpaNop2SdYsZHnTiYxvPSNIC2Tra6mUoI6eayYW9CisVoZgRQTC1xk1CEeDgpgxr4JDo1ZthEFrQyFbx+TWfdCpLaiVVYisRfDacy/j9Mm38fqrJ0TmyLAponvkrvCcPXTokJg+sS7yfhoc2STmUvR7P/nqaXzpt/4UgWgIO7dsRqYYwdX5M9i1cxyPfvqD+HcP34cl37yYUJnMNmTTRbz4/Ot47pmXsb4WEV4QjYM4nTf314xN5SRMySTPXpq0EKWRAY6qKRb1DTtehYv1f1fQm0W8OaEr0zqbaw6EHBYVbldzQpdPufzQ6GRCZ4PZ/Pf4dwjLnXVZTze4iuQukPNRLlBNJRcdapsZdbpZatXQ263icEkXPg6D4kCn0cDubpWo7Fa7VVwWJwb6cWDHJFptVpRzeaytrKLM4B69BXqzHelcBZ19Q8gWK/ivf/lXePPUKRw4dBgHDhxCu7cDqm9950KDBggkeZDEQ6iHge9uj0c6DhZh6h75+ezcjBRzNgAsCIViCmtrt9Hb04GPfvQT8Hja8b3v/SMunL8Cr7dL9K5kmMqETqKMSHsUlzeJN5WAFWXKVqb0jdxyklw2iBDvBrbQ6EOcuxRinKIoYNyrMhmScZ7NZGVvZbfaRJfMgp5OxfGxjzyCe47dCb1OJVDmun8F16evYGF2Bvu378TBfftld8vACNqYLqwsY3mN2nEfzA4LrC4r1EYNDBY6btmlG2ZjkwwnUYqUUM7QiIf7Vj2cthZ4Wjxw0KfZYJLCwOtKwgmTwmjzp6REqVHJFxBeWoPDYkPPwACsLU5kq2WUGlUEImHR4JbKeazS9UlVR7vbARNdz7Rq2Ixk29YQSZYwMDSGDm+HwMJsJihhSyWpo18QTS8Rgi3bt4gdZJk7TXUDxx+8H/sPHZRG4r9/85uyPz5291Ep6gN9/cI9YMgBGwI+zCzokkZmNkk3Sk91MtA9zhYhoVltVoRDYSmIRFhO8IDYQFnI2FU8AQglJgX2nJycRHdHKyrZEGrlHHREd6jNloNZCcPQWegiWEV6fQnXLp7G9StnkYqsw6CuQVWjLr0IlcqGbKYsTlgs5pReGXQkadLIQYt1fxjFUhU6vQlt7V1o8dDtjZpRM/RmCxweL+YXl8WFjpM3tfCEwldX18U4hTeawrCl49OGjSNXGYxmdXtgsbmQLSisZ6JJkvDHzPZ8TvaS6XQSGo1iTczM6lw5S38qbNm8BZu378SOfXdgYHAYu3ZsQVubHZV0HPHwOhJRPxLRkGQm08M6S2dDZiZAjfbuPgxtGhXuyvLUZczdmJaHmbD1pUuXcfbseUEkRsc2o72jWyIy+bP2bxrD2noQf//9J+BbW8eWLSPYu2cUTgkrsYv8MplMy7qCh102nRcJmyBtBrLlTZL5zOtCZ6/9E9uw8s5FnH3tdZy9eA65agFqsw4FOtcZSRi0Y8Hvw3/68pew5+B+xFJJCbvZvnMnenv7EYquw91qQqWhBFg0gzQ4kbFhIjGSjo01VMSgihJF8nh4PYulPJLJGCYmNsnhygaOqZGVClUtSgoWG48333xdktUOHaJpSgEvvPRzYaPfc89dYmQTCiaQzxfhdjvhctmQyhAJyMLMJAyZtrg9YUHPIZspiK8+izqLO53mSKvgfdPqbofJSF+NMmoVNYx6u/i4X526JmcTUYSJ8RGR05H3QQZ9pZ4H1HmJoWaDJGsMDqJqJhRapRCXqLD4ZQJXKBJDNlcUJIMNCxElyhytJq6D1Kg2KqLEaahrEmQST8bF455oAg3CWMyzqTK2TuzBresLOHPqPG5fvY3Tr5zE2uoKRnqHcWDffjGWYqNIUiw5SZzQ+/r7USwTWcxKHv1dR++GxWaDbzmIL/32n0uS3/BYN+ZXphFL+/AH//kLOHbfISQzEVnx0AFuaWkdf/fdJ3HyjQvQqW0w6uyyCikWk6iQG8PALMq8WBIYTEP+Ua0sxGMiNSzoirKpsaE42AAOBUFXJvr/82ODFCcFvwm3/9tpXZnQm4iAIO4b3785oXNVx/eDDVRzt/6uOYyavir01qc9boVaOOVb6TXoHejD0OiQrG6zhawgY2Obx9A/PCDDrDjD04Wwqx2dne1IhsPwzczAotZgYnAQo719MixNXboKg8EsZj1aoxVVtR6utg7YnG689fZpfPOb3xQyNAfqkU2jUD3x1KJA7uySSI5jAaWEhAeWGAzYCIMZZd908+YNSQ2zWEmo0Qo8tbJ8HZ/65Cfw2GMfxIlXp/DYZz4nMXBHj75HbsDunn45EClvkpQsE43kVWIJyYdWQ+KLmYeFUQo62Z3NYASBu2y0EyWDVTko+TmnIE73yn7TKsYJ/HMaXui1WoFvC/ms7CA/9MhD2DG5RZKfVlbmMDzYK7vGixfP4sVnnsHeLdtx5MBBtLS58daZt/E3f/dd8Z1++EMfwPY9O+XN0Jr0YpBAdjZdqagL5bXS1rTosLYjtEJCUAIedxsmxjYLMa2QKwrT+saNG4pxit0m3Sg7ZyH1mIyIBkMY7x0SQpfV7YQ/HsX561eQq5ehNurEjCYZWMfI1s345Ec/goGODrz23LM4+8YbrCxCinJ5+7BpdIsUSDLtFxeXcH36+rsyPWX3pJF8YurfKV87cscRQSReevVlBMIhgYfJQqffMh+NSDgsDRxhYu7KadnKFQz3aCQNkqTDjpREyvWVNbnutHVkHjM/yANgYIRgaWoVlhcWpTmgUxQ/jt59N/qHh7G6OIMWhwGlQlqaPbq56Zw2pdlLx5HPpHDz+hTWVxZx+8ZVRAJrsNGC1eWQ9zcYYMyiUcwhuLN0OZk3QJKYSvacbDDj8SSCoYjoru0OF1ytreIXLqQWgwGRZEqQkXebyhotXIsCR6dTWVkDEAI2mgiXqkUvLwSZRkN0rAaTXVL7OMlxouE0ycLdRKO4VuA0Sea7IH2Nuhy4bGyypSpSxQYcbjfuv+8YHv614xjs7UCrywK71YBqOYepKxfkMOPqhNPLkm8VqUwOXT296O/qwmiXF7euTUmSIF8X33+GbvDeiMSSsLv4vo8iEIkLIrB7/yHojZyQ9SgWUvD7prG6Miukq+3bJ2XKpTSys0PhdPAwWVryCTmOsPP09A0x++nt6cOt8xdx7mfPoJJMIc3nuVJEmimHmgZaur3w9ndDbTFgZmkes8uLMFktsLucmNi6BZ/9zcdx5x2HEYguoVInd6YsRZ0KAn7Oe4zXjOTT7p5OdLa2S+NIE5NskZ4IaRQKWSFYyV61TmZ6BcUCk880UhC5tnrqqR8Lj+B973sA7XY3/scPvo4bN6dw771H5Zm5eX1WpvnhTQPYsXkrKsgjEg+gVM4JL4HFmo0OmxrmBnhbu8WbfWF1WSxatdq6wPq9PUNQqwxIxgviuMlizIwMEtyIINJhk4jImydPYHVtGQcO7MXkzglAw2Ymu8GOVktBZ7PJkI40Nf46g0y39BAgEbGXqYIarZzHHI56PO24PnsVPX3dKFWKWFiaF4SLBTGXK8hUSVe6ttYuuOxe/N13n8Abr72NbKqIsYExDLX34/KZiziwdz/6e/rw1hsnsbrkk0xvemxwnfbobzwqPJw3Tr6BSDwi+3nGL+/YsR9/8affwPPPv4BynfG4KUzuHcGvf+qDMFnV0nz1Dw6iUdfin578Gb777SdQLxvQ3zMmNrjxWBiVahwabV1CYViytWoW8LpQXnVqpjNyuGPs9IZUmVkqKiWMi00brX4V2tu/JsYpCZyKecuvaCzKdK4QiJXKS6IdDbJIqFYKP5/rpjyNIVBs8BVDGS1UHMkVzZbA7vzripW8kIyFPN7eBre3FV193SJNpteIo8WBC5cuCEqqN+olJZDoJusco1nNDqfIF8Orq+jv6MDuLVvRZrfDwt07aGltEVfISCyNBmOSDWb4w3FEk2l53Vwr09SNSJrI+Z78ib/h8/lEr8mpu7W1RSB23sw0T6FshDaLvHkXF+clo5okFAlcyaWQivvx+//pd+B2e/AHX/wyWjxeFAr0bSdUwexfOiyZ5GFWkooaG4w/RY+u1+iloL3LVOQFJVudzHiRrtH1hx0azfTJLOWVZ3/DB4wkCb1YuRJiJ+NapqRiQULgGXl6+NA+LC7MIJEIi/HGxPgmRKNB8YMuJFI4fvBOrK8s459++kMsB1dw9tp51I0q/PW3voYDdxyCz++XHRYvaiKaxvnTlzFzY17CQVptbtRTJeg5Ael0QuIg3E2IbsXnE8Y3NalMVqMVJSe2XD4tP5Pk4dbq6GrxCDw+vTCDG8uzMHjsqBpUCKajqGuZpT6Ej3/4I/jQgw9hdWYeX//Tv8Jrv3gBvZ527JjcjR0HjiBfrshNIdaKgYAUY8r0CHGzEIiNKS1383kpXDzIdu/ZK/7hP/zhk/AH1vHpT38ax44elZ+DRCAmN9G5irv+8xfOyx5+cHBA4C+6xZGsxWIZDaXEv35oaFCc1sg4Z3GXnTotYjeWU5VcFtlMWtAUE93TSkVFp2+j3C8Oj8sGo1UPFFOASQMEfHju5/+MW9PTIkkjW5j3E42fslmiPRrojE7YnISu+2Xfx6Q87tUliGHDKVB2cZWKNCc8BBkAwg82gPlyAdlyHi2eFkUvTtc3wrUpFty0FDQlHZBRl3SCM8jBLq5yJhNaWjwwGaxIJtLyXChIkWI8QykZr4W7xSXkJdoMi/0tfdPFqyGNaCqD5XAUsXQSmUwS1UoBHV43jh8/hofedz9GRvphNGiEnLW27pPnkX7d/PuJCLidDvR43DBquXusS5MZDoeRyzMeVY+unn509fajd2QMP/vp0zh15jzWghEcOnIXHnzfQ9g02IeYbxan3nhVMpxZ0Jk/T1bt0tKKwL7tHV1CdqWkjY5yU1NXMTAwiN7ePnzzr/4bXv3JP6Hf2YZcqSA55652LyKpJMKZJDoH+/CHf/YnOHDXEfzZV/9CiGHD4yN46dVXcPQ9x/B7//F3Ec2G4Vul7WubHNxc69HBMRxmiphVDH44PTNch2cAv0aTFw4FLGA8TCmnYuNRKdOONoF2bxf6egdliiWBihnqZFdThkadejC0Jmz53p5u3Lp+XRQj27dvxrYtE5hfviUGNZ1dbXLeEN4NBekF30BPD/lsPAAAIABJREFU9wC6WvuRr5QxP7cs6yilOTcJg55kN8qQjHoLHPYWaTC8znasBFaUBDBVHV6vBydPvolXXn0Zjz32CWzfugmpXEzuOw4nHILS6byYfPFz+pqLR0OxJHbIHAr6enrlvAxE1uXeoA8FiVckh3LnSzIc7RQsFrtwIRi/bjE7hdn+6itvSPNz6OBhDPWNIOiLQlPTIh1L45mfPQPfgg/9Xf2oFQlzNBCLREUi29bhlh09NHVcu3EFvf09+L3f/xJczk587/vfwze//f/AbFPhD/7oP6CrxyPqAZK0zCYnrl+dw/TlOSSjJahrJnHOY0NRKDC8x49iJYUiPUqIuNJwhXsCnrhqesYrs7KSKM5C35D9tKzZ1QrC6+3xikc9B1NKYdmIUNlC1I7yZdquUuKo5Jfzb1DaHJ3OhEKlLme7kLAlu3xjDiGsTzKeRmkgKIPU6hiHmkU1n5V1oMndAo3VAXdnBzaNb8L+IwcxuXcH6poG5lfmEYmFUKkx07IuNalUKIjZGZPriN5y3ROLF+FbXpcwpf27dmB0oB82rqUI80ONvq5+8Zy4fnNOJKtGqws16FBtaKTxIW+FyDUVD0QWVd/629kGizkfJpJN+KAEg4TVIVAAu1taoM4vzIoUhe5ZNP5g95xJxXFwz6R02rMzc/iH7z2B7ZM7YeDDny0iEAorewjmYJNYQE35htRAmOycdCrci2gUIxrJVVakBkpR516CXSaLOCeQjd83Crqk3FS1EhnKSZ9uXiQfDPT1Ytu2CdmvxWMhzM/dksJ+/L7DmJ6+iROvvgyXy4Gd45sRX1zFy889h0s3L0PnMCCvKqKsq+PQe+7AvQ8ex/iWrYjF0pi6NI1Xnn8DCzdX4HV1otXehkwsDYeOiVRVIUtResMukEU1EAwIqsAHnqEN1InSnjIWD0sBo3+002aDplqXiMNgOgYfJwMDoLLpYG93Y2BkCL/20PvgYua8zoL5qZt49p9+Bv/MMg7t2Iejdx/DG2fOYn5FmRZ4GJKEpTB53fI5b1S3u1WINmSh35q7LcEb+/bth8fjxid/4+Mi8+GOV8heXIkwEKegEKq+8idfEfiY5jQf/8THZLplwAjREYvZLlaiyws+mepZwFxOh+KDz7zrZFIKmgRjcAdFbgQd9CJh5eBm9rPDLXA9ylmYiLDrqsjOXcfZN19BPhVHIZ1FMkmrV8oos8iXVLA5vBgc3oye/nEYrO3Q6hlZSNvEgsD1PMT5APPRlPuUdqstLvk8Lm52BkFKaJFZ1dRgc9qkGAuTXW+SIp7NMuZSK58L+U0UFfTMJ+eDeeZ2OJ0t4gTGw1ZZBVVRKhQlgIL3A+WSPBeoHuAKg/npbLR47XjAx5j7rTdiZnFB4GOyw9fXVkTP3N3jxabhPnzu858RS1eyu9fWloVPw3uXZLkwg2iKebidTtnN876j7pqQuKe9A6Pjm9He1YO6WisM+edfPgF/OCa7eIvNge0TYzg0uQUtNrNwCBbmFzdCMjbh9swcXnzxJfHTHh/fLE3z9PR1aQQJ7f/8508jwCb/3BmkwyFE4swH0MHe2ooqn8VMGsliDn0jw/jqN/5fTO7fhUKtjIq6hng6IYo7DgWEUzmRE77mAMT7lrK3ep1/FpV9uUDsReYkMCxFhU3DQzBpjPCFfcLnmF9YkPeGkaVk6rd5OqQ5ceic8EV9ch8QaeSenOdIvp6VxpqEU5NIW7PiQEeZWjpDr3Daiqrl/eB1ZVZ7tdJAR3sv7FY3QiEqFIoyeZMHwOaQfAreO/QiZ/NDGJdNIbk95GGQZMomkM/kqbffEpb38eP34MjhXcjkkqLBNujMgr7wfqcUjo3Z4OCw7HC5h+ZzSHIy4XvKYaOxCGLxCBwuB+w2hahHPgeLOZsbrh+6u/qxvhYSORgvOov8QP+QoAC+pXVMX76Nd948h9kbswj4gnBZ3JJYl0vkpaBmkkms+JagN2rwyU9/Ao9+8qPIlTJYXV9GR2c3LBa3TMvff/K7uDp9Fp/6zEcwMNgj5/faagCvv/oOIsEMkpESNDUTtA0TysU60smMwNWZ3BIKlRTyvA+oNqo1Ngq6WrIWaBSl8NKV+NIaizoHcC0Lbg16sxblfFFkuB94/wfExfDHP/oRFmcZTsMkNZUUdn7oNmB9oiaKnE0Njc4ovAWuhJXvoED4ekblGpjXUBI1AnkOJEazieDzx4yBiclJjO7cg4paJQZJKoMGGqMGa5F1zCzMIJ6KSVgT3y+r2QQN9en8xRalUkelRCMyI3QaEzaPjmDz6CboGjWUc4p9NV0vNSqiZFasrIawsOxHqaaG0eKEzqA48fH1kN9GmTYHOdUf/dc3G/yEDHZO5zxoaSlKpiylXTduXsPc3AxC4YB0zHzAKDcj872QS+OhB+7F1s0TeP31N3H5ylV0dfdBTfs7aJDJ5WW6bRp5iB6dSVeUH3AHzgOySHIVOyglh1zkXjXFVIYFnZ009ybiICu/lAmdv/jfa9UMPdDKJMwbnq5Pe3bvRFenF7VqEUsLs7jvvcfQ1dEK//oKIuEAQsF1lIp5dLW2YeHKdfzsqafgbHOhe6QP2UYB0/O3AKMGf/qXf4Hd+/fj3LmLOH3qPBZuL6GcraHN4YXFYEM2wUM1iBaHSyBrMk8J1ZIVzWmYSEdvb7eQebhi4GsuSHZwQvZAtDKNRcLo7umGq8ODRCmDhaBPUqkO33Mn7n3guJhHRANh6GpqWGBAcH4NK7fmUc2UxHXo3KVLSGbSck27ujqlmPODEyMnwQH6YU9fx5XLUzKhkvnOaMKdO3fJBOLxuETSxDAT5ihLEplOI+SqE6+fEJeoh9//MD7x6Mdkl0YJGhn7nAZoIUq3LD4HwfXguy5q9Oenh/nM7dtCYuEh1t3ZKQYtfE8ZViKHrNOFeK4okCUqPEAqgLqMG2+dwJk3X4VFr5X0uXgsjUiEML8OnvZ+DG7agvbOAehMLtRVFvB5JYueHbp4aOvIQFZSqej2RidBp90u9zY9s5nUJQW4XofN7YTBpOQo896TBLFSRXGBA6VQVG9wTaSRYs4/o8SIrGQqOJr6cx7qWWZEF+nUZkFvT4941TOdkPA7C3qDGQZGozQ3vFcT6QxWqYyoUCPdgRa3A7dv38Cpt99AwO+DSsXQoCw++MjD+PXf+Dj6x0ZQzaREK8+f0241YXH2ljjokcBKdOLy5csySW/esg1DwyPChn/62Rew7+BhLPn88BMRSKaQSufQ3eHFaG8HdmzbLGxtqlvYkFKrzf3z3Ow85heWZFonUba3px/Hj98vSpivfe1rEsRiLReRjUSkaWf6XDKfg8PTiq7BAcCow5nLF1HTqfClr3wZH/vUozBbrTKxhNJhVOqVDamZFheIAhn1EknMKdwp66kcFhfnpPkd6O+Vlcz6+qp4rot00OnE4sqykBT57LW3d8gevmn/SbSCzyWfDcY7G/V68ZYXr3aNWqaaBrXlNhsCQTqYMVvdBU+bUyZfwvqLiwsYHRmH09kqRDdaYkvuBQ2grCbkSwkYTUQAahvmXPTq1ipwsEYnenEa0vC5lOhNJvAx1nZhHnv37oLZrEZWnOW42rQgl6ProLI3bxByNZkVfgH9DJrIRLkgCga6LtL4hg0xUaRUMiMR0Z7WdkFXyChPJenKWJKdP4l8w8Oj6PcOIl8v4vq1W7g5NUvOKQZ6huAwOxFaDePimUu4dOaSFJ3O9nacv3BWiIuP/9ZnxCDG6LYhEV6X18mCbnPaEQr68PQzTyEc9WHn7kkZGKYuT+N/fvPv0CgTPrZBr7bQMwm5VB7pFNdSKaRzPhQqaeRrVRRpWEN3S/Et4XxKYWizoEuIqXLyM1WTBV1Nv3QGMdVFXv3hD30Iu3fuFpTqpRdfxmsnXhPsl9efMHuzzijDYkOa/mpNCV9hmSUpV6Xl9NsQIrcwCknOrZahdjswsXUCO/fuxOjEqEiQna1uccXLl0uIJKMi0yw3KvJ5hCEyajqiMhjKBhvlqXQurdShqdMzg2XdgJ7ecThsLRjq7YXTYkTMvy4hR1yn9bf3Il8qoFpTIZrIwheIIpEtodzQolhpCKeG3BKLzSI5JGJv+x+/9GyDpDd2jzxkCAfbNuwiGUpw4eI5gfoIcZtMTAii0UFKeRDVDRzatwtbxsfEpo87RUKShIrMVrtcIE7olAAx65q7AwaWKNBGXUgXnMglVk4i5RQ9H+FDsraVxLSauAop9rqc5inWJ5OYxZywikrY5dVKCV5PK0aZO93uEY18JhnDnl3bsWViBJHQOqKRAGxWIy6cP4srly9iYngEhgrw/DPPwuy0orXbi6K6hvNXLyOcjuPLX/kKtu/chXfeOYOl+RWJ2zSoDKjkqyjzwSuUFOLO0LCwwuOxhMibeBgqJDDmxLsQjgRlr2qxManKJcWcYTfRWBjbJ7fDHwkiW8rDaDfD09OO4S1jAk0yk5sBDJFgBPVCFfq6FlFfEL7ZJUTWmE2dFMIiryi7QBYZFiDCuZRMkQtB/TeDHEgAoqnLPffcI5MFmds+3zIOHt6Pjg6vRMFSj86DgoQ0wnt8jdsnt+HYPccERZibn5Os8tGxUSVeMsjc+FZY7Q7ZudEVLx6OILDuh8Nuk6aAWnJvmwcOiV5UQna4TyT0T4JUsaF4E1hsRiCfwsKNK/DN30JgeQG+xQWsLvvECIQ53q6WTvQOjKOzZxh1tQHxVBF1lVGg+GbADw9qNiVEalhEmVPO4k6XwHAoJMoBmeA1GiEYub3tgjoo+ci8jnYpak0DGELbirObMidwL0tXLWG8k5xJyYqOBzhTBGnh2hA0gLwE5j6z+ApkKLG+StQor53orPPKwyoMZ6NRpFnLywtIJCIIh/xSzEjeZGHZvn0LPve5z+Lee++Rn4eNCsNZWpwW+JYWFDWIVivvNdcDBw4eEsLf33zrf+Lr//1b+M3PfQE7du/F1es3xXObKJpWo0K3lyhCTZjMQ4PDwnKnqRQ5CSyQ1MD+y8+elrz6x3/z85iZmcVPf/pTaVzPnzwJW72COlERrjbqdeSqZVicTvQMDcLV3oannn8and1d+Jt/+C7ufs8xLK4vIU8TnExSHAYHBvql4ZmeviZrMw4NvpUlQXq2bd8sKXWJRBRDgwPiIUGdO+OO2bTx0KX3f7FUVhQzdZr3JBUIspDF2tqqNAiKNXEJkSiZ/XG59lzBbJnYAlWNedY1+AOrSCajaPO2wGozIRYLCwmPzwpliVTtEAFwGTyI5VLw+Yhi1tDV54DJoEEinZTiyfUECyd5QyzQRBGbdr98j9jIUsUjwU7OTvgSC3I2cL0j6V+lCjRq5gi4YTLZZHVHUjFVGUQLKEfkPV2pVaSQt7d4kC6RoJeQhoIFndA9f+fr4OukbShfe4GSVjXvZY1ELKcSWZRyNTjNLWh1eZCKpnHl3FVcOH0R/hU/DBq93FO8/m6vC5u3jaGz14uu3nYMDPfC6XCjv3dccjJ4LV5/82W8/MqzOHDwAO644y688tLreOnZ16BpGKFpmNAoq1DMMQM8gwIjiOs5ZHLryFezyJE/tVHQS1LQlXjsXxV08YhT/qdRSUHnc1QvkYxMNEVZu9Lj4rHHHhMy8ne+8x2cPn16w3uekLl2I8xFcUW1mMh1YB2qoVJrgMFoNVpW0RVuw8t9084dGJ4Yx469u9Dd34uqqi5nNY2Z6O1x89Y11BoVYeSX2SgatcgV88JRogxciUlVbDNUzEjRmeBxtaKjrR1Ohwed3ZtknWjUqKSQ56MROIwGDHV3o9XegkuXL2F2YRlqgwUubxdqOhOi6Tzi2QKMZiuWl5aUFEumwbGg/9lfv90gfEjYi9OLw2mTxB7CXddvTGNpaUFc4uijzIeC3SR3NpIUo6rjzkP7YbWY8OqJ14W5yl1TpcqiqxPIyGq3S4dJliStLmUTIiYxVSHAmI2K7aQSbahY9cnXKsrhLwVcrgh36pyQaAerlm6eXWgkEBd2Mzt6RkhazUaYaBOpUty3DuzbhVo5D4tRK+5iN29cw/mz70goTKvTib72HvF7D8djWPSvIkNjG50GXQP9uOPoUbEH9fsDEjWYS2Ul0pSwCQM9EskkduzfDbPVJtDswsKSFEqSaCTCVHT09HpkC1OX60iCj8Nhk8Pm+sxNjE9OIBSLiDbd6rRhbMsEdu/bK17MsXgM/jW/aMvTsRRmrt/G9UvTqORKaHN7YDOa4LQxwUmJJiXRgqQoEq4oY7r33nslcpRvNGVSbNquX5+W3T4nbAbPHH/gveI7zWL25ptvIEaZn8UiK4OOzg4JgxgaHsSKbwVnz58T6HDrtm3yO9+z1ZWABHqw26X2ncWOEiQurBh2QvKfoC4VpoMRbVFSkZre/lq7HdUi3cGAYiKKM2+9hptsqNZWsba8Ir4C/QMj6O4ZhsHkArRWGC0tMFocgMYIM1ntJovA/Yp/C8l6ZZm+OJnznha3Nq1GnAJJ6iTqwfvd09YOu7NVzF2a4So8wHmdeC15/7Gws0EQm1ezWdAEFmt+xDNJ1PVqZWKguyGgSKBsVvl+vI+p2bWKvtokkDubCUWi05AUphZ7C9MkkUrlsDA/K+sYwsOJeFSaTjazly6ex6XL5+W5/K3PP45HH/0E1A47kE4ADiNKIeXn4vW9cumyFJCjR49Jk/n9HzyJV159Ha1tHfi1hz+AcDSOVJYFWDF4am93YnlpXuJrjx09JoFLPAxpikLiIJtWFm/KMJmF/vWvfQ1P//wXilXo9WsY8rahxWYRy9ZQNIoy1SWlAjwdnTh09C4cPf4esXjt7O+WCWZ2aQ5GmwlDI8MS+MQwHCInHBAo0aMRDNUplXIRR4/eJc0w1w28XpSg8vqxuJNcO7+wKGggH0dOy7R8FR/2RERsYjm9sgywoN+8eVOeDTpacp3C9dgjD30QRpgwvzInTGWH0wq9niocoohkWjOoiqExJMeZpbF85+1z+Md//BEcdhce++wncGDfKFJFrvUWJWVrlKEi3F0HQ0KqpB8FP/j+8yzg/U8YVhQ94qXBKSsjBZ2wPfXnnLYpjaMxFwcEkrPYfHpcHhQqOQRDlNapxcGT5wpVNEQmSASkAdDc3CLKpbpwCTo6utHZ0QO7xSXSR07xdE/kaoKe/aHVCN5+8zTeOHESqVgGFp0V2oYOmoYOjWodHq5A7BbZoZdqBeRKKezcO4k7jx2WaO2h7glYjDbMzNzAy6+8IMPfgQMH5H5+87V3EFiNQtMwAFUNyjQco/qD6AI5F9UsMoUI8pXcuwU9zzXruwVd3NU3OOzNcs7NgVLQ+TWLRi8BNSQv89/g2fuBD3wAdx+7W675F7/0B8Kx4NqDEDrPSaIdXBNQPaZVc+XTYPqvQOoujwd9wyMYGBuHp6sbHf39siNv6WindgO+4Dr84SAqdV5vHaxy1JWQ4TCsaojclkMeeTj0EYhH45z9ZRhssbWgy9MphmSd3k7hWWQ4HBZKIlmrMeiqXsNAezu6W92iQb82dQ0zC0to6+2Hw9uJeLGCSCaPaDYPV2sb0glFvsvzTM6V7/14pUEoltMFp7xWj1sMHG7fvoXbMzcF7hYSioadJg+5ipJFztOrXsWendulY758+Qo6u3pQLFZF3sIHjeEXPFzeDUQVhqKyH29m0pLhLvWagv5mUL0U+5p0TtT0saCTDEe9n4QyaFXi3kVf3HK+Dq/HC6Nei1wmLcV8oK8LHpdd4uccNhMmt4whFvLjuWd+jvXVZZnkDTqtsNAddAvbNIqp6WlM3bgJb08Pjt13HNt374ZvfR0rvjVh0VdKZTFdyKfTKOXz4uBG1qLV4xKJWTAYFuMJNhlkW7d5vKLtZUHg4cMgCO6eOY22tbVK5xZORXH66nlM7t0pWkR2feKmt2EVygnz2tS0FPRcOofgegjpRBpup1sOXhbCQiIGTaOuBKVUq5J9TAkWJ5Dt27fLQc0iwwOYUyljJ3n9qWLg0Hnx8jmMT4ziwQcflMhKrlOY5U7mpNlqkbjGkS2bEVpfxQ+eeELgzR27dmLL5s1wt7TiyqVrys7W3SrezySnkRxHaSOXonXq6enxXSxKopsQLulwpVZDz6JEclMug1Q8imImhekrl/D0T34C3+IiBvv6xczE3dohxDerow16swt6sxMavRkNtU7QATYgLOgia6TEjJ4GFfreU9rGBDUmf2UE/mYXz6+TCEqf5b7+UZFWsqBLXKmbk5FR8e4WAhaDMxR/BDZBnPhcLoP4KkeScTSMWpQbSvoUi5HNapBdcC5bkWeKqw/CYQxo4f3M90gUrnz46oBZY0Q+Q4e1KjQqlaAjdKTjaxXuytyMNLXnz5/F2bOnRbmxZetm7Nu3F/v378bgYBeMbS7xmY+u+yUbe+b2DI4cOixFq79vEL7VdfyXP/tzbBodx/EHfg16o1niaTV6DRqaKtb9Pnnv7r7zLrH8vH1rBtVyTUJ+KIF0MNs+W8Cpk6dEU332zFlcvn4Z7z18Nx44dpcgKc+/8CKWY6twmt0Cu+vMJvxvpt4DPs77uhY803vHYAaD3hsBsDdJJEVSoiSakhzZlmxFco1jJ86L45c4eS/Jvn272c1u4uTF5cVx4sQlTtytXkhRhb2TIAgCRO/AADODwfQ+szn3A72P+uFHigXAfPN9/3vvuaccOHoYJ555GvFsEpeuX8Gu/bvw6PFj4lhosBgV5rIUtZK85sWFeYV74HbKlE6YnGgcOSjJREzIa3wfOb0rxFw9FhaDEoTkdFmxY2cf3FYrppZGsbQ8K0WdkbT8ce3adYTD6+ho75YdMxn79KjPpwsy5bCpZboazzieMSR9EiYl5MkVoNfsF7j39dNv4eTbp9HS0oqPPnsCFXUY8eQaQqGIQO0NDc2w25yK/C8aQ6CmVppBFm0SV3k/ET3ja+fakq9DOSOUISCd4XqGz4dWplRJ8KNZDolU5HfkUsI3oBsc11rUyiv/nrG4ZkxNzmBo6K40BCTNUunBSZ379PVIDEtLK3JOkVdT46slnRfXL9/EncG7qHb7BXZfmltBfD0p6Y3kpFjtZkBbwszCJJK5OA4/ehBHHj0Ek86Chqp2+GpbkIqERFFABIcRuNSZv3/6PFRFPQxqI9T0zk+lkU5GkUvHkUpGRfZM6V6qkEaaww8qskvPbhZ0Qu4s2oroTKGrc9FKQlyZXv5M7qzoUCrkhRBdqpSRKWTEqe+ZjzyDJz70BL7+rW9KxgRheNmjm/UypdN2VX7QN8IItHY0oa2rB01tHahvaYe/sRG2KqIfOaxubCCSiMmgZ3U5pGhTtptMrkNbITqclgLOPTxdRmlfzGHWoDMinczCarSjxluLlroW+N01MGlNUJVZ71TI5Ok0WEI5lURhIwq3QY/tXZ1orvEjE0/g1q1BlDQa9O3ai8XoBs7fGkKiXEGqDFjtLpn6qSqi/bYU9H/71XKF7Oh8IS97Kd5w4+P3RHNOy1dCYFni+CIXo4sPhZIV2SO67DbYLAbprNlZ8gGjTpWdIi1gCR+FwxHx/ybcwZtQglbEYJ9wO3lSSpSpEOEYZ8eiXuLbpkh8SjQl0RKWVUxGCLnxzWUaFU0HbCaneJ0zDIJ6Rjen3LYm1NdWw6zXwO91IhZZw8k3XsW94SE01tfKLo3TDIMGFldDCG/E5ICrbWzG4yeexv4DDyOeyuAXv3pJpjdRAKghZC/qDdlhkq1MT/abo3cQSydlT8POnA8wrUBZzNkt8oDk6+MExYhZ2s+KuYjXC7VZi/G1OfRu7xPtt8Nqk90KmZqXL1wUO1myNYPLq0jEEvLAuj1V8PsCcieur9J2M4ZUlLKotHwPsZji+0z4ncWcb7JSvLQ4cOAhPPvsx3Dw4AEhqtHB6ee//IlI2thVK3nfkMLFm5MytbaODrne586dxanT78if7d27VwrQnaFheb093b0ieXN4vViYmsLC/Dz6+/sFniYhTEIo8nn5tzw4FVMWHVxVHkFtCM2XC3mkYjG89frrOP32SbkWe3fvhcfjQy7HEBYnmtq60dLZB7Pdg2QmL1kBWgNJIwo0yILO74urHK5sOIlzUmfDSoMRFnteexLKSB5jsuC+vQdgt7nkgOU14XVjYeZ9xgmKaAqhUhYWEra8XoegCel0GXGuovRa5MqM19TDYSOpUGqrNDAKGsHgIaVZpfGEoE6bWciVQgm1HidWFtclwIHPAn/wvWLjwUJHVIEN9tUrlzAyMizIznvn3pGj7anHj+P//n//Oxp72lGOx6UJuH7tKoaH7qCpvkGmtoG+AXku/+RP/lSm89988VPwB+rkPgltRFBVWyWFfc+ePWLI9N6770n8bsAfQHtLG1qaWhBb38BacE1yCtiArwaDQoI9dvQIbEYd/vmfvoM3zpyUI3dn3y4kc1mMTU+jJAdvBUceO4rpxTl4/B489/xzaOtqEzkary8zx8nXYSPDFDsiPXqdRor7wsIctm4bEM4JMxjo/kieSGhtVfwwyABvaGiTNcNaaBG+GhdaWgOAOispasVSVljlimvcihTypsZ22O1uzM4sYnJ8WoyoWptbxOznPmTP+5GyOSJJXFtxFvTSv0D20tnNqVuF0Xu3kC0EUVEx0tMoEzYhbToX8tfpVEb+LuFd+lCQW8PpnKxxDk88VznR3i/INAMi30jZvxMe5jlLB0+9EOPup1VStcIPHpZcMXGFxX09vzc2FvSt91UHUO8jIz+LSHhDdPRkvK+srMLtrkJTY7NM6GSYmfVWZJI56NQGzE0tYujmsJyp1IDPL84LpByJrWFuaRplTRF923rQ0FKHfLqIZk8nDj/wCAKtzVicmMbLL78Gt7Madwbv4caVITjMVbAauT/XIpPYQDwaRDq5jmxaKehldVG+x1S5hCyANIuymMiohVfFpvc+KU7WsawdvK/Ip+K6riR+b9Cr9eLtkaKnhZbnVhsC9bVYDC5idmEOiRgtZJVcHv6sMRtEQtbS0YzkxKzxAAAgAElEQVTWtlb0b9uOhuYWiX5N5fKIk2DL94J8L4MeFZ0amWJO4HZC66xlWm0F0dAiKuU8NuJx4d3Qr4KIDmdRJvr19QzApLPC6/Ch2uWHWWORnI5ChgmBgNluhYqNfiKO3HoEfosFu7f0ospixuLcLL797W+jKhDAMy+8iHA2j/eu30Bep0dGpRZ0MRvPIBVPSp0RyP3bPxipcOri4cN9L6cKTuehMK0f9XLDkNQl8g89D2N2hEmBY3u6OsWpiLCZ2ULHpIL4PNMekTsNRjTKAaXTyY5L/G03LVv59SQWlTZ5myQFxp2KoT3/Y7dBrS+7L8a2EiVQ8aDOCpGBzYXIESp6YS8yQ9rjskNdKYJfakt3m4Sv5FJx/M9v/C3G7t5BR0sz7BazwL8CUReLGJmdwUY6gwMHD+MjH/u4xNmNT84iuLYu7EdKqzh9cUIgA1mjrqCttUks/IbvDUs4ii9QI85cvJFom0mLQ76hwZUglhaXpcDwIGeDIk54OiZu6cR8Y/uR/WKRqWLXFUtgfTWMs+9+gKuXrsjrYpfHTtlmd0oqGHc7qUwGSXa7G1GkVpdQSjPwQ5FW8esSFeHrI1GIE/PExLgU0Ace2I8HHtwn8jO+t4xZ7N+6RTyy+R54q6tlx8gPf02NaM9pw3r92jWMjd8T90BO/UQDqK+/e3dEDvxHPnRC8sR5Xd94/Q3cHhzEiy++KNMWpT1sKihXpH8/EQqueFjcaU5B1IXFtT4QwPLiEv78v/4ZQsE1PPP0M7K7dLmrJWVMpTWhtqkd9S0dMNtdm7RIxZGWRZSESb52wp6cwNNJQrgp4RSwmWBxZ4AOp2XC4FevXpUO+YH9h0RuyPubBYYFn4euYjFZkQaE+1j+P58Pq5UWnMxfIfu1LA89STQKg1kjEiHCmbxnnE76K8ilEeSKzYsSPKKsOGj5m0ukZY/La0WJWjpF8yTeKzStIDOeErcYLl+6IGswNtSvvPySFPZPPP8xfOWrvwdPnR/BmWlh0LNZDQWD0vXfvTOModtD2LVztziNnb9wCSqNXrS1rW3tuHPvLjx1XvTvGMD+vfsE3n3n5DuSUb93zx7Jy6asNBpeFzke78PXX3tNmu4HH3gQVy5dwg+//89YCM0j4A7g2BOPw2A2Y2xqEol0GkabWdZKn/38Z5EqZDCzMI3egV50dHfA43XLBE5+AK83rz+5FlyRTE9NIp/NYmx8FHv37kF7e5twZNiE099geXERi0uL0jibzA55z1jQR+7dglZXQFOLHw4nLUMZxhMVTgmd72iWQ404d8oT47P4x+98F7H1KL7yla8IQsbJl/fo6OgoLl1ikAgls2WxRj527JigiNev3xCeBfMK1qNBxBLLSCQiwoMghKogdFVSYKkcIJTOv881FxsFNtktzFZwK01kPBGVZp9TPIckiexUK+50hND4TDOngHt0Qva8f/j5CBvzvqC6h6gSByJmihN1qiEqAA2CwZCw3TmV82fuzrk2ILpAntKlC5cxP72IloY2hFYjWFlYRSgYgaqsRUtjiwwGtF0Ok9OxvoKytgiP3wWz3YDZpWncGxqDNmHGn//hf8OxY4/B4asBchVcPHMFf/B7f4xUrIhqV0CgZpNWh3Qsgnh0GYU8Q3Q4j5NbpfgXSEFXq5CSgk4uu1oJVdos6Fwrbo6CAm2zqJN/ZSozh74Mg8YgZF4GYcmfadWCrmzq3pRCzrAEnsNmA3r6erF1x3bsf/gQLE6HZF7kikWE6T/BACW1CjqzUT4Hvx7JbtliVuy/U9kUYomYECdzWQaQKU6FvKaCrNAHw2xHja8eA73bUc6poS5poSnphUegKqphM1El45TPp1VVoCsUoM1l0eBxoau+DpHFBZx7/3384le/hNFuxxf/8A/hqKvD5dExrCSSWBYDuGoYoEcpp7itCtfnb759rUKIkQctD/LpmSnpfsW20sksZmVnzsKu/J2I/F57ezv27tmF8FpQYFhxpqThQTgqBxphd+oneXNSckH4ksWMew4ebFLY9IqdrBxyer10ZITa89mcHGgkEBFuNBMCzRLayMLtouexSghbDCNRVbRoa2kVs5jGuhpMjA3DbtHjqeOPYWluCt/6xv9AKZdBQ8CPWp8PlXxRzGd42N++Nwo4bDhynB7vvyEa5wsXryCXL8NmdyMUjshukM0IuQPUCpNlT6vbpaV5bMQ34A1QY+7Cli19krBEq0fGT/LA583ISc3jciOfy2Fjg/7jLDA5+P0+9O/ehubt3VAZtJgYHcMH77yH4RuDWJpdEH/lrvYuIZxQJsR9oYpEMo1KJEIMklmamYYunUA2FpOGgiEe2SyvM61HmYKWlGJG8gwDaY4ff0LQF3rxE65roslOS4Mwh3koeKupH7VK8c9ks2JVyEOGzOnzFy4gloiju7tbglXu75GtripS6rG2siJFntAi7w3+OXf59G8ns55udUlqcaGC00GZlQdmtxOpjXVY3C6EF5bwra9/E+fOnBf/656uLZJb3drWJZ2o1emB1miBmRabLrMYT6TStHVV1j+KaQsLekVQAabNcaLhdM7QHnrt8z3g7928cUMkXlyLbNu2A00NTQKN833hnpqsanoGuN2E8xVvA/I27A4+J5zOFQdFTr6lskYkTowUoNcPmcVcW4je3kR9uEKEF+dIFVOZ2HCV5b7g96in17aJ8kJFakSUis0ZjYq4OuEES2jWJc9iDL/4xU+FCf/UU0/ic5//DDRWLZZnp6RBMjpsyK8rxTcZj+HalauiTWeE8I7tu7C6FsY/f/8HqKtvxG/+5gsoqCpw+N3o7u+B0WDA4M1BieElO5+NGvkt3KMS0guvrmFxYUEmWqfdgQsXLuLrX/87GI1aaf6I2uzet088Jm4M3hLXrB27d+HVN17F4uoSDhx+CJ/77c+J0+L07JToe7l64oFOfws2XnW1AWVFZGIy4hLGxu5Jsabaxmm2yw6X5DnJHTBaEEtS6mhDcG0Va6EF3Lx1CSYLsHtvPzRaspAKiMXWpTBbrSRFRhAOxbBz516JUf3lz38pORSf/vSn0NzQjJn5GWlq+N7xvuX3wgaW6CTPRJojKe5wBvQP9GP/zj0oIo2z5z9AJBKVvGvefzTh4e6awUCEttnQnj9/Xj5vb2+volAgumk3w6oy4tLdC/I9svmmKQwbS2rouUrihM5Jjg08J0BltWORYq8QIRk7rVjxMiqVQwXPHsL2lM4l4rx39TK1m01WUSpwgnz33Xdx9oPzwm7/8JPPiO/8tUvXRR++NL+M6alZabyZR0+HzASJd8kI8qB3QwzRRASqvBrRiQQcejf+63/5Uzx86CiKORXsNi+unhvED/75x5gdX8TcxBxqqqqgUxURDs7AZCQCm0IiuQ61To2SBsiqgAQlraUCMhyASB5lIA09NYxmeXCyBTYBZSm+BcoPE2lYNRaoK2oUysyl43qWjp5GFMpFUUlAzyg0+qcDsJuEo7T3gX3YvXc36lrbsJ4rYiOT/XUYGZ0x6fVA/TgDb0wWozQ02UISuUIa4fVVpDNU3BSQzmWVxkNHxDcv70HAXycuoZSb6dQm+KvqYNJYoVeZgIIGOhgFEaGbJdEok0WHYjaFPKW1Rj3aanwwlkuIBpdlvTs+MQG1yQgVX7PBiARjyonEForIF8qw6SxyfvDMFtna//ON8xXuU3kIUU7BD+4PefMRyuTuV6bLzRxa/podCWGjttYWXL50UboD3nicrcVkQ7yela6FNzOZ04QzCauxkLMLlix0pprllRAMmdSLJZmiSIQiLClpW/RwF+g9B7NJD2+VS7p1Gk8QZuYFZNgHiXnslnZu6xVm+8k3XsHffe2vYDXp8cjhQ+J3TQa2r8or1obB5SC6tg3giec/jurGBpGd3B0Zk4eeNqGEt3nqbIjMyShmBiTOUL43OTkmwQ38/g8ceFAeUsJYNFKgyQrtV9mZz87MCtOZcjyuJUj84RRFiFEYmloVdjy8D7dHhvHuqdOYvjeBKpsL9b4ATHoj1GVO83ohKfHmsbtdWA6t4tbQoNygvioPaqwWFJJ0IdOINzInVE6ebFPJtOVudPd/HKzbd2yVCe/27VuwWE3iK13tq0IyHZPGjfAs34fO7m5hstOAhXshksQ4PXJNQj9+/h3ZRen1Yj3K+NHpO3eETUqSIP3b9x05In9n8OJFmSY42ZvMJiSY4FcoSfHRmUySHEfIfC0YxJkPzuDdd96X/Oiujh7Jrlap9WhoaIXZ5oDRbJNUIZPdDofbCNowZ7JKkun9NFMWQrK0JTd+s3hzwqIdMPkSlK2wkTt9+rTwIsgD2LZ1m9zrRJ14fzLKkztbPg8mk16gdvovEDYnWY3FmRIu3re83ijrJTGQOQtcj+dEp85umaxlxaSC5wnfF5ryECpVrCM3JzFK7OiPny0hGacRCu97g0jkKO1hC8w9K2Mar127jNu3b6LGX41Hjx1FW18HKvm8wLZms0JEjK9HJNKY+3om8t24fl3gdH797/zjdyWw4/f+05dx4jc+gqnpCeQ1ZTirXGLewzhbFuyuDspymuT+XxifkBUYqwpNRphkyJARXt+R0VGEImt49LFjsuM9f+GiNH01dQFcv3kDf/+db2Pbzm3imtXS3iKpatt2bRVkiPwApuh1dLUhuLYi04XHrchm6RXA556wNNEUrqpY5Hft3CG/pucBryFhY5fLK5wHGsYM3bmGUiWF1rY6pNJRpNIbos5hI03bVsLObLg4off2DqDaWy0NNleLPIw5WHAHTM8GDik0YAoEajAzM42R0WHhD3V2tsuuXVaHpRIa6hrEbIe7azqz8dyrr2tCbW2DGJmQgMf1GhtI/mCzy++X8D53/NduXsD5i2dl1bNjx3ZZf/He4utrbWhDjMWD0K+YbNGghNwQpnhxLaNIIHmYc5omc53IAGOweW9Se05kgsWc7z/18YoB0ZJkT9DZsiHQLAoek4HZCh6c/eACfvLvP5OwLapZPNUeFFBAMLqCSCKEsq6IoiqHTCkNY8WIZmsbpm5P46GHDuITz72AmuoGqEpGlHJalLNafPd//gDvvnUayWgUqlIW+UIEDgPJVCmk8xvKXlyrRk4NJFFGnAoFQtB8KlRq6LU6MWUStFwS0CooUKqmYkPoQ4TntYq2uXrRqNNqVSZ4EufIsy5mAYsJje0t2PfQg9h/4AGB4lmTFsNRVLV0IlUgKU5Zh4l6ik1Gmc1/FqVyFuHICrI5mkelEIuHkMkmkC9mkcrmkMqrYLY6RaWlcE6qYabfAXNMtBbYTC5Y9A5Y9Hbo1Wb5PRZ0HWWJYqCTQ6WQQTmdhNOoR1N1FSz83mkWpFEj0FCP5bUQbk9MYmFjA1mdAWWzBVlaUueLUOXKKAjnQi1yWdXf/MOlCm8Idp7siEncUKYLo3SK96FxxdeddH+1HDA85Akd0waVcCMPbhZFPgzcJ3FC501GNiYbBCEWSWQ0IXb6YpcF0qTvN5fpJYr7M4TVsjIVcDrnQ61lilI6IWSg5sY62ZPT5Y3EI5pc7Nm7H6dOnUI6FYdaVcJDD+5GJrmB7/z9N9BYWwOjTou6mhro2DDki9LVzU3Pob21HZ/5nS9C6/Ugp2Ie76RoRgOBOvm+l5ZXxAGK5DLaVSZSCZy7eB5nzp0R/SftUx995Ci62lqxNL8gDzR3jLFoXCQ/hIuIIFCqRb0541yzGULAKZELES6bmp+B1mZEJp9DLpVBOp6GRWeQFLOe9m6ZkJg9fHfkLpJihBIXG9qm9haBgphBnYtEUO+rkb0dZSncoxFa5J6diMFf/MVfyPs6fHdIZH9bt/ULmkEyzVpoBXaHWQ68kydPiq76hRdegK+mBrdv38bMzCxsdiVCkVaSPKydDpdM/CxUDHGwmc14+803ce7cOeFJ7H/gARw5ckTkRFw5kIBClMMg6X30alfJAcSiRxkRP9d3vvMd0fr39Q5ga/8Osdi0mB1oaekULobOaBJ0gkQGg8UEu0vPyHMpoIS4hdsi9p+cctkU5kWaxOaBBD1BfXIFGPQG4UP87Kc/E3vgY8ceRX9/nxygfJhpM8yJkDt0FnCyncndkANWTQa7Qb4OTWnYoGpVeqhLBlkRiY6BPJDN6F/5donwCWpAEINaYiVtkOREFjA+S3KglcsyVaWSGUGpOEkRZWHRZEAO/97du7dx69Z11NcHcOzYETiq3Uj9B1wclzQ2+tfrkIxvCMmM9yu7nFRoTZ49d00NPjh5Cj/44Y/Q1d2L3/ndL8mUd+bCeaysr6F7Sw9aW1qE08Lrxt0pD1Ca5Hj9fizPzsl0zpUICx1TBGsDAZFSqXRqse10eTySCkeTlxu3bmB8cgKLy4sCTz52/Bg+9txHUd9Uh3AkqOSaF7LI5jPw1zOIKK0Y+9C2ORySXToPJ/oXsICfOnVSSLCffOEFmeTfevNNuafpVveZT38Onio3rJzqwwyySMFi06NcyYpu/eVXfynFUXkumNpIy9sCGuqbcejgIXqEYXSS5F8V+lr7JX/89t0h8W1oam5EczP33Rbxdqf5DA2AmJseXF2SqNmd2/aLZzubvBKnc1eVGC7x/WRRvHdvXN5LNgs8N4lWUXJH6ZnLY8evXvkJhoYHZQ22/4F9MFtNv85Vp+0yJW4MCaIkmMZHbLx5PhEdohSUpE+mK3KtQJSAg0hdLZtShyAEYiOr0mx68Ec2Y18ZLsIUNipMKgKz0+hlanwW585cQHCZ3hgMkaqTaTddTGNlfRkbmXXAwL1yHvlKDnadHf2+fvgsfjH3ampohV5tQjZVQWfLADq7WjF0fg4/+pcfYezOXWTjURQyUWhVRBAiKJXSyJQSgrblNCpQe5GgV0e5DDKlJOmMTHYzI7lT0tyymeTals6EXOXazCQGUhKdVXbkdHLic8XIZb0GA7t2Yvuendj34H54/NVyhsaSCRjNRljc1SiZPUgViJhlZFAUmbSKDoGUtpaQy8YQXJ1HIhFCoUg3NtpNk+yaFvO0dMkIu7NaznzeD8yz5yqYyLHV6IBOxYncDovOJj9bzU5YTQ4p6IT/NcgpYUyVEjxWM6rsZhRSCeTTSWli3V4vJufncXd6DmG+73YXTJ4qVAwmac7ioXVEGH1dKEhDrPruj4crtJLkgyPwXE6xsOTTrUzqJPUoYe0sxEq4uwLzEDZUpoec4qJVKMrFpWMSiXESJycWrsJNlA6Xh9p9gp1aSyMPPihqmay42GdRpzuQnmYzKiZm0UpRC4eVcag2cXUiTEayy979+2SnzMmnpqYaVy6fx/LSLCbHRzA4eA3tjY3o6exAXU0AhXQOd+/chdlgxsc+8iz2730AcTKwk3FxtuIBTSiN3ycT5ziZB2oDUqCu3byB0x98gLHJCXhr/Dh89KgETJj0esxPTOLimXMy8QdqAsKwJMSp1xokY3otuCKVhiQn3pT83nnTsCOcnZtl2ynX1ml3wWayCrxUV1MrcD0DU8jOXFljDnYGLq8bT374SXzuC5+TTPX//c//DAsTk2hrapWDivCa2WQTuG9Lbz927967qbvN/Dovm0lT9JKeExaxDZ2SQrUk5jNkRdPulX71nFhqagJKOEmhILIfmuXs27dfGoXpmRlMTU4gshbE7My0uKURnifkyum9o6NTPl559TWBjXg4fejECfEA535QKehr+PFPfiKuYzSp+OxnfhvHjj6BRDyLXK6EhoYWyROm1zo77oqmAr1JD4tNCw7HbHDpC/G/Qu5lFk+iPJLeV5Q9GydzEpu4ghgcHJR411g0hmeffVbY4nSDYhEnxKjc4ypx+GO3brFoxV9biJiSy85pOqdEI7IcFPWiIxUUS0yTeHgzv1mZzkmSkWFDOmNlL6Bo5pXngtalio88/4FGEroYtsHXlsvQ4CYhedcjI0Mi2zxwcD/qWxqQT8YRDoXke6OXPgs5G0Y7u3TuD2O0n83I5EJkJLi6KulbtHJls3rj5i3x5ac2vKGxAS5vtVzQTDIpnA9eM6JmkvMQDGItuCphGkSaWKDcTiZH2dG/fTsuX7sqO14iL7x3yDYmS1ygB3VF7CnbO9tk4uCUx6x2Xo7p+SlEk+vid817Jx6LyeulZwAnM2rt+V6IxarJiI72dkkto2ERzyAiY62t7VhYmBcducNhRVd3uzi+TU2Ni8tlfX2tnGO0tqVxDosEff5pnkPCGwl2wpFJpmCz2qWhJ2GQ0Ds18vctY6mz5kdkPSja42RyA7U19ejp3AGnrUqkfZzQWdhI06J1K50EqX45f+6C3Ddd3Z3SQHKFQ15Le2cr1iJLkvXO9QNtXZOphHCWiBgxEIlcJab/UfrL6ZtSQhZjeryTFExjq1RSURNJUWGoCxPZDMqv+Vr4a7LuadVMoi6fP/5+IpZGT0cfmmvb8c7p0/jOt/8J+WxJbGwZ50zTHn99DSq6ClLFBLLIoKgrIJmPI1/JosrswYGOA3h45yElvz1ThLqiQ3gljvamLdjWuxe3Lg1jfSWKQJUPuUQcF8+cwvXLZxArBOG3OhFNBlGQxQWDZFnQK8ipVCiIGzhDd8qoolooHkehmIPdZhf5WThKvkNFPA8U47I8KvmcFHWTrxq79+/B1p07cPDoYfGJYBTrBjMUkglxLGXQlMsXQDSjwkaSkHtCCjqHHgbo6PUK6a1USmF+YRKRyBJy+YRC5CuTx5VFPJmDxlgNo8klSKpRb4Td6pAVgKqsgd3iFLkep3J+mPSUVnvgslcJWqImVyAbg7aSh8WoR43XTT8zjN+7i4nxURkC6AZX0ehQ0hkAowUaiwNGpxsWxnNbrIiHQ4isrcmzI5r37/98tEIGJh2ROIFzciAsyJtOphCtdjN3XCuFng8Si7TIq7RaSdci+YMdqnhd51jESSaiu5ZaDlV21/x3ZOvS+IHFjA8qd5XcRdC5iwcuoVLa9FEexg9VuYxEfAMNtQFxw0olY5I+1dLcKP+WMPRqNIKBbQNoa2vCxQtncP3aJeSzSSzOzyCXSaG5oRFGnQHra+tiJXj88RP40BNPys5ocGhYdjf0macDXmwjgomJUTHQ6e/fIh7sr735Bs6cP49wLI59Dx3AE089heb2DknoYpDB0OWrsOqNqHJXKR00s7b1eiGzZVMpVHurcG/0rhAHy2xm8lmxtuRrpqNaKp4Q72HCrJyaeFNwH879M3fX1EtmyhnYLBZ84UtfwIuffgGBtmZMjQ7jS7/7Ozh39grqfT7Zn9NbvKtzi0wJnA7IlmWxOHr0sGhJecgxHjIcXhW7wIH+XgRXFoR539u7BQcOHJCGbGFxUXZ/Hso24gmshcIIRSLidsUiTRML7gQnx8cwOT66uRO0i0FLMsV8YD0CtXXC9H/p5VdkB3jw0EE89fSHxbxEbbZgYzUoe/mv/vFX5RBtb+1Cd1c/tm3djdaWTqGjRtY3RH/LAqXWqwVmN5jp4c5gBMVNkEEsQqIUrbiiblHiTCkHUSBKcVFSA0NDozh37jxOvn1S0uhY0D/y0Y/JlMv7WbTiapUUQRZ4wrVms/bXWcmsufyafC4EyldpoS3rReLFRob3u7jUaTahQTLuKbQhvK7lTlBpCPieSrMrqg1GZSoaZBolkcxEIQnRFk4NZOTz7xSLGVR7XfDX+ZBKrCMRj6LK40WlpJNAGmq0yQok7yERDUuCFpEgl5tGRip4GDEMCCx+6cpV+AMBPPjgQ4K+sGjTpIhsa8Xcxf7rnRwT+7jr42TMgs5rTP5DfR099Gtw7tJlSWbktHR76I4gIL1begQafe31V9HU3IADBx+EwaRDLBFFW3sTAl4/UsUkCpU8xmbG4K3xCuIXofFLZF0KOpEV8h+IaPE6VEpleR+pxCGrm8MEtcV3h4dFnUGUiRN9V1en3I9LywsCpW/fvk2KI/9+OBKWz8nXx1UShwi/P4C52XksLwelKW5v70Bna5c0a3cmbkugion3AHJQafLQ6SvYiIUQXF1ANp2Hz9MkrG42BDz76Oe+tLgi9q2tLe04cuQR/PKXv5IJurOzQ2B1NnREGJjt7q+pRrbIZ7Ug/JZ4MoaGxjq5kWPxuEzoVLbw2WLDQBSUQwM16ry/iWxm0+SHKwZFOi1lmQrEToLWwvyi3Fs2q0MQFBZ+Im/8O031rfC6Arh04Spef/VNSS/s7e6X2OHrN29JcFNRVYTeqgdXwBVjGRlVGtH0OnQmNVprmvH41mNYm1oVKeOBBw/hsUcex+zEEowaJ/ZtP4ipu/NYmFiCpqBCii6aEyOYnhjB0twkTCYgkVpFrpJFnIl6KCNJl0uiuBqtOA8SfaCbH1UndosVNrtV/DnSuTzMDjPSVD2R/MT7srlJeBv7H3oQ23ftQn1LE2KpJBZXlrG8ugqVTgtfbY08C+zRk+kcFpcYk6youHgf0XWNazU2hWUUEEtGMDs3LqTLfCktEDyD1zSaCtIZNqZOaLVWsS4nomq32lHKl5DP5GHWW1AuqmA3u8QNzm5xw+VgdodLznt1qQBDOQtVkWiSGc1N9cKYP3v2PZw9d0ZBRD0eGG1OmOxuVHQmSVvTmmxweoiKOKFFQeqcDH4rK1B97R/OVsjApLSIemU+WMrDQotExVGLh5hSgBmKwENLJzsffvDA52TP4iGyi4ICCfEKs5PkYUW5CQs6CwclKJRryMBC6DkRlYtImI83G+F2hmxwX0LWtJH+4HbqePWwmg0ypbMwEjImvOKtr5GY00yGRRFy0DntZglm0Ws1+Kd/+EeM3LmLB/Y9hC/+9pfgdnixuhJCMV+W3RJtMIlCMAAik4mjkE9iYGuv2HDeuHUdf/bf/jek83k8/uTT+NwXvwSTw42bQ8MYGZtCNBRBMZZEFdnAOoN0SWRTM8qUr2FpYQH5LCecZXntZOmXS3RrInxrhEmnR2djG8q5IhLJNBZE974gjHCXxy06d39tDQwmvRAyjp94XLr6XCEDnUGDN998Ez/64Y/R3NwGjxYJWGIAACAASURBVNsLvZ6mJi5o1AasroYlVIIrA6bjLSzMyk368OEDaG1tFGY7044oJeH1PHHiSWHuUmZIYhwnLkp9yLrl+8ks5OaWVtGc03OABYl2nAadCkuLC7h+/TruDN+Vh+XQww8LHDt4e0iKxJ69+/DggQNyMPHQhN6Ai2fO4Jvf/CYuXLyIBx54EFt6t0nQia+6HgMDO1Fb2yjfA+9B2kWpmZlt0oCNqkZfQUWl/JmqRFMi7a/ziRXZ4+b0XiqDygmzWSmS779/ERcvXML1a9dl6jz+oRP4z3/4FUTWk2LOwfucznvV1U5otISfFfa8wPnig1D+dcQvCzMPG52aE3pJVgsMN5Jpm051JZJW8tDqlUAiFnGZzHlFJQGPBb4izoViMrP5Pct9mSsqCYWFvDQWBj1ZzxroTaTzc220jkI+DbvViXJeh2yqgEiYjnh8Bm1iSrMRDUugSWP/Fmki6EB18tQp3BoawsC2bXj02GOwOV0YvHxNErWEdU+mrVYjZCwekCz0LJBsdnhgsKCTzEU+BP+MlrUs6DduDmJ07J4Ufd5vDz/8MHq39MpExZ1/Z3cHqn0eJFIxrK+vyeTMaZQyttbeVknw4jDBzon3C78PBf6nXtoj6ynuqx02O7pbu7AcWhKVAglyJMnu379fCIS0pG1sbEJtoE7WFGwuKbckikgkpqOjXdwZyTbn+cH9dkd7L4bv3JOJncgidb+cYMlsf/PN12Ey69BHh7Q6urRlkC/GsRKcw+Dta5gYm0TA24y21m5x1WNzwMnr+vVbuDN0Vyb0Dx1/UtZ5vF5i5tTeBn+NT5oMFpHV8JqgGCzo9P0gmrFj5zYZfkbvjYo3RVd3D7xVPoTX1wU6Z4Hm88UVk8vmFNIn21pyijid24x28Uagr/nqakjgd07mnPA5ePEZpplXQ10LLpy9hr/6y7+VKf7zv/VFVEoqMSKidwF30tyfq4wqlAm164pIq1JIFuLw1VVjT99O9Dg7cPqlUxi6fRufevFT+NIX/xMKGSARyaHJ3yH6+GunhnD17BVMj07AyDWrqoTxkTtYW51BBbR9TSJWLiCOEkibzevUKKo1YqjDLpQrNK1KBb/PJ9wtulbOzs9ijB7+JJu6regf2IqHjxzGoSNH0NzWKmd2MBTCYnBFbImNFgvMNppSWUT6RtSDiZiLMwsoF0qw2tks1sHt9QghLkaUJJvE1NwE5pdmsB4LAURptBWYrQYxLSrkgXCQLHXFNMrKhD+LBelECsmNJAxagxTyao8fAX8DPG4fbBanKA14rFU43KkpS0rJc9tUW49UOYGT77yNK9evcFaBxe6A3myD0eaG3uSAWm+BRmeGWmsS6bbXbRZlF59P8p5UX/qTH1ZkbyUWlyTyMMaUBwr3iiU5KDm58Ehjt8wfLOTscnnzsOMlA5O/JuRD7aVifao0AiTcsRjL7jFNYljy17A7J3XGFHJ3yc5SNNvFshwwLOjcH3pobm82wef1oMbnFRLL2L0RKZCBxlqY3DasRUPiDpXLpcTfururHYGaatHl/u1ffw3VVX48/9yL6Oroxd3hMditLoHLRobv0XNfIHG7zYj6eh9q/C4h07z3/km89tarko8ejsew78DDOP70R8VHd2x6HqFoHKlYCh6DGfEwbRcz8n37qn2or62Tz7k4P4/zZ8+IpI5rAwZOsLJUyoTP1HCZrfDobShlycjMwWK3o6G5GTV1tagO1EgcKWFmrV6NmblJJJIbUthtdhN6e7vFiejO3TEYTTbEYklcvnQNQ7dHYDRYUV/fJAfUa6+9JtO41+vG0UcO4cO/cQIms16Y0hvrIWgqRTHq2LtnL9588y059BubmkXaxMxrTuqEapuamgT2u3jpssBrXV1dkmjX09UqUyQhe+7R+To6OruEpfv+mTM4eOgQnjj+IdR3dSFLD/GNuEwH77z7Lr73ve/Jjr662i8hEsyUdti98Pvq0NbWhdo6D5LJEsqEwfQVGMxq6I0qqHUlVFQFeYjIqiWjVOINyXYX+YgiIeEExukql1LWOefOnhfiItn4Y6NjePjwI/jyV74qfsvLy2tyLxPiZEHn55BCLqltyp7+PozP4n6fyFkh/ECpJRte6uFpP0Ujwc1JnpHBLO6MmyUZlMWcXAPZoWsBs1EjTF7uXxmAwhAQft/kGvD1OZ1GaZJV6qJ8cO9I6LdUyiOxkYKqaJY9HZ8LkvdowESeCZUgLrL07TaB3iemp2RlxKZq7/79qKjUGLxxC2atEdVEl2hmE4/Js8/CQ7iXDTebfTYVbFj4LLur3HJw8L66MTiIYlmFlvZ2UWLw+pFwyOJ64sRxfPa3PoOu7i5cvXpR7lvmkicSUUGLSD7MV/IoaAuYXVLSyMTjPpWWvTCVLhwsZK9sMsFlcmIjHUVoLYTT77wj59KWLT1obKyTJuTH//4TIXsde/S4hMnQsXF4+K5M64T/qV4I1PoEUp2emUQ0GhFEK7i8gZbmTmzt2oHxuUl861t/L6ZKX/jCb6O1tVn25aHwIiqqDHr7WtHYVI35xQncvn1dkLXu9j5Ue2o2jWFskj9OmH15KbjJI6Iyx6NIihi3maVHhLJLJ6P6/KVLCEXCUtApj6z2e9Dd3SkOeSOjI+ju6RI+CpnU8XgSuSwVFGZ5JlnQTToTHBLMolF26xoGsNhkypbCrdHJdM41EVEE+bdaIhw5FPMVhJYZUTyBPbv34/ChRySP45VXXseduyOYmJ6Ek772pTQS+TgyqgwySCGryqC5oxGH9x6CeUOHe9fuSrrg9q3b8dTxp9DfvQ3pjSLyCRXycQgLvhgv4sJ7ZzE+fAfR0Com791FPLaCfGENuUoa8UoJKaKwGhUyXPfST10QOG6qVLLe5P1BrsGjxx6VPfrPX38Z68UUnnjmaTz99Ifhr60VuWQyk5Z/Sytih7tKYGv+WmvQS2Qy/59E441QGB69EboKBNkK0E3TasZ6bAPByBoSmRQmZiexHFoWeRmDVzQGNUxWI4xmA0q5MuLBFNRlrTibMqmSq2KSW2mFzTVqW0sHfN4aOdNsFof4FHBCkdx7upLGI9CWC3B5HPDWVGF+eRavvPkqpudmEGhoEDtao9UBm7MaVrsXeoMdag3rMXkuJXhclCpnsRGNylCievbTXxM3F4X0RlKAQtphMWbXzP+nBInTB2Vt7Nb5/7xBebBzj8HCwv0zD01mC/OGYWPADpsTixhrMGiFmr5Nxjw7VhLNKAkjMYokOD7IpTxdf/RChivlc9Br1Ojr7YaLPuXJhEzdZsLVjGiMrqFiVSO0wVQ3JZqyraUZ9XUBkfrwHL5x7QYOPnRIUrHmZhbg9fjQUNcoD0YmnsLyzCz0ahV8vio88MBuOJ1W/PwXP8arr70kkgruuNfWo/DXNaCxrVNC5q0ON3LFMkaGR5FPZGA3mWExGmVFwBuP6VfRcBiDN69L58Upgjp2HrotzU0iCxJZHjHQbFn25oyYbW5tRc+WPnEbyhbyYv/K6XwtHJSUttW1JWFfGo06OF12dPdsQZipSAaLkHDOnr2IN944iXAkJvsnWjzS/pXrg5bWBlQqBYmOpE+4t9qN7dsGYDHyfUvL1//Lv/xL3Lw1iIMHD4lb3GOPPS67XbJ0CdddvXpNEtucTpcUNKbWUUf+9FNPit2iyWAUTTkLJqHaqZlp/MEffAW7du+B2ulEeH4RC4tLmJubx8VLV3D12nXs2LFLNPYkEhkMDD3xIhCol4AJkvR8fq9MtypNGUaTRgq6Vs8pVzHWKGbp768VOJvFkvVVsgAIaUuSnRHh5XUx5rl167bsRlnUqSfe/8BDePFTn0VPTyOSSWBmdk6aV2lqSS4T6JmhQUphJ+FOpkfxUKCzhUrIieJ6p980uNEp0D8tkO+T4CS7gM2GRpnM+XxxEiNSQ5c8lcQCK5nL9xMHuc4iKU+c7/JZmG18iItYW10SgyXu+ClNUhUN8Hj9IhPLR8IIh1bFqMJhM8NsNSO4vCSa2XUG6lRXobahHhuJBFZDIdjMNhQSObgdbmj1GiE+clKxM+CHEaarq7h184YUeDHOsTvgsNvFsY3Mbjby3kAt9CYzmpqbhSexEgzi7bffEp/2ru4O7N6zSzLLKQHK5lISmkRef3B9GaHoKvLqAlxeF5xWJ9bj65gcZzY72dmK8yE12vw1Y4lJauRu/ezZszK5P/TQg8KAZnN88uQpKV6HDh4VHgkRw82MTfiqqjG7OI21tWW4PXbML0xhYnJUiKNOhw8H9x9BaH0dI3fviRHM6Og9RZ65ZRv+6V+/jffefxtWmw6/86XPoK29Di+9/FPcG7uDrQMD6GzrFt4Dz8JEIiVfm1A3CY6EvXPZIjo7u2TfyQaFJFdOU0888QR627ZgNrSIs+fPIRQKikSytb0JzS2NsprkGTawbas8M1xr8h7k2ovPppIumEM2lRNFBO8dIqy895kpQZc6+oJwxUUkgv/W56uR4s5Cz3WFx+WDWe+SBLlMKichSETJjAaLSBxn5mfxzpnTiCTXEUqsIVlOIF1JIoM0mjua8PC+h5CaWcfgxRuS41DFZnHnPhw/+iGYyzbkNyowlu3wO+oQC6Vw8pW3MDs+AW2xiLnxe1hfnUc4PIG8OoO0uoyMFkgRZa0UkaB6o0CJml24L3zvxTq8XMLxp07gwx/9MIo6FZLqEvzNDULKZigRteQOt0vOs0y+AAvJ2vSLyOcRT6ZE6kifda7ktOWKGLmoiyWYLGYhk9I0Zim4LHbcmUJOCjsHxiKKQhAkCZSGYtzjE1m1qOhRX5ZmietWNvj5bEGkZA11Tejt6oPL4ZFJncz3AlfSpNWodTBUStBn4rAZNajyV0kzcW34Bn78q59hbWMdW7Ztp7kITBYnjGYHymUd8nlygkxwO71wOqww6Iviusdnhu+96uOf/htJW+PhoySc3c8hV37Nm4Q/szALWU5IQYr7GYlTHq9PSQOScIv75DemRGWka7v/e4q0qCK7MDYKRABo3GKxO4V8Fd+IYmM9LHA5XcPKxRwCPi8KuQya6uvE15Y5wA8+8ACmJ6dkGrS6zQgX1rBIt54KxNClu7NbfqbDEH3QSX6auDeO+EZM2JIkWDQ3NUGv0WBuagIBlx3N9bUCLROyo/acr0fWDTodlleDEgNrtdskhIUTF60mw9TjJ1Ooa2xCIZuFnkYg7OzmZpCNRWHgaV3hAUktqUWSykiaM+pNwoRsCDTIjrkg4bxkPRvEmY1IB0kekh6WpcG/VvSUZPGTbEW/aurhFRMUPwolPbJ5YJ1GA95q5ItlfPd738elq9eENPj7X/6yOG5duPABXC7uKVflUO3u7hBI0u3xoG9gAO+//74SQynELq2EuPBQi4Qjwu4i+WZyfEKQiPdOv4v1SAShcFiyodmk7dq+HU+eOC5ozLXLl2TNwHS1gwcPYt/xE9iYX8Abb52URmh+cUWgXwaEtDS1ide02+OlG4SQfTxV1aiq9klBb2xU0uMEopJ7TkXEXnlwKHtj3jGjecnHUFXEY5mTsKyGiBJlCjBaDFieXMa5cxfEypeugFy1kCPx+c9/TqJj+ZCzQNnsdmFtExJta2sXnbUgfwxfKiruhtwps1nIFPMisVHpNAIJbnLAZKJgQ6rVqBV2Lo1CaPpiUcseO5UuCHGMzWopm4S6TLtkg2TOc71AS1/CsTQNodEK7x+T1SZrrGyS7mLKzpSkPSpHLA4bCvEYZsYnUEil4fd4oCmXEVqlR8Sa+Au4qj3IlgpYCgWRymcFAWppasW18zdFmeEL+DGwrV+07Ly/NmJRZHJZLMzNCUkz4POL5/TC9CzS8STqA7Wo7+iUwJ6p+XnJarDYbXC4XAJ5uqrcCEfD0rgMj9yR/TkZ+n5/lRhy3B25g+GRITS01sFf55cCzWwHqlwUz/uKcBVeefll2U8S+aLrHWFRroXIgaBtM4lfRE5Y1Ovq6hFw1WE9vYFbN+9gfm5ZYk75vj338WdhsRgwNTMi0DmZywajFju378bszLw0e4Szm5pasWvXHjT4G+W8evfcO3j3vZPo7mnDnr3bMTc/ganpMWlkCXlmUkn09vSKkxwbChIbuUOfmpoVNj1jUekB4PFUCwrz05/+HK+//ga+8Y1vYvuOHVBr9VhcXZBVBNEkh9O8ue5RInlJXiOHhdB1XV1AcrlJyJK0D0mmVGNsbELudybL8d5gcyFBVxXFmIaNBSF3ytkMerM0/+Q56XQWuF0B3Lk9Biqk62uaEIskce/uJBYXV8QK+trgDSTyCajNKqTKSYQzIQSa/ejd3gOn1Yzo3DJmJqck/tkfqEVfVz9663uwra4fPTW9qMR1qHLUY3V5A2feOYvZ0XFo6Om+FkYytIRoZBrB6CIKJhVyxgrm4muI8SExaxHn6olcU60BWr0R2WIBLr8XH//k8/jEJ5+Hr6kewQT18UnhwbAG8MxgMefzRUJquUJPf0qQIWobkkMzuZx4+lOhY9ZqZIhkA0+vlHQujQQNYwo0qKlgbHJMgnDYkDOVkef//RWaPO8kAavJ/yoK+kiUjYhwW0snan31qPXXCx+D3vj8mZG0dAPlClBbzKIYmkdfVyt0TFpLxfHau6dw+fYgAm0tUBlNKGu1IovTG6ygSKZUVMGgNcFuIc+EzoSsVQqnR0hxz33yryv34wZlX7n5Q3FvU0I/2A3yZx46/D3Zd4kW2QCrg7tnhtWnZQqXaFTqAfNkKmfl9xR4UjmQ+dDSlpOwK+WtFptb0VEm40ClAKeNO4GC4sneUAe9RoXw2ipam5rRUFePuZk50RSTqZpFGmvZZZR1JdjtLiGGUZfqcXklXGKOD+qNm3Ax1nQ9IiEYHe1tIhdgRGNPewsO79+JualJvPTSKzh/4TKq/bXYvmO3FJtwJIqq6moheZEwQUiSufAk25CQwJ0MoyIp5wkvziOxGkRmPQSLVo0qydjWizEBoRzunzkROKxu0SnazXZJpAM9rXl9SAKkzpIyJ4bZZKl1zgvZh71Bqcz9Jrszlbhr8bCz2T3I5Zk6paQDmW122NxupLJZ3B0bw72JcWmsPjjznhzSHrcDjz5yGC3NDbL+6OjsREtnJy5cvIR/+/G/S2HcvXs3tvT3oa9vi3x9Nk8PHj6MsVu38MPvfR/pRFKKmli9Ol24OjiIeCIhRchhs6DKZYdBp0Y+k5avcfjwYRx77AmsrIXwi1+9grHJGSytcm+oxcDADtQHmmT3ryJvQm9AVbUfDY1NcLq5s1QshiVNSAI6FKI4JWESj0rNeTatEM4MWkk+o7afpE7unxmgY9YaRCM6cnMYly5exsJSEIsrQaj1evQzSe7IQQnMYfhQOLIhLnwSp0rri3RatK4GJqqRzEbVGR8c+U5UkttcNmmUQZCxAzxASNApMTyYhZ/vFxnr3EZWhF1Lt6tipSwHAz0S6HvBZT33zcQXFf1rTgo1yXmUiZHsZHdXCwEwGtqQokHolFpYR7UN4ZUFrK+uwcGwHpMZ+WRaCEg8qMhKtzvt0Bh0iGeSSBQyMNqtqK71w+Xx4cbZm0jG06htrEV9UwNmFmcxeGcQerNeOBX9W7cjTTiPbmPpHKx6k5jhpDYSWN/YQEGrwgp140YD7ozcxfC9e3j+ky8Ie/7t029j995dCK4tIxINyeqCUj6md9FMZm5hBipdBXUNdULOo/yOPg08Z1jMuAaMRtZlQqfskMx7StVYnOgpP3T7DrZsoZpjt1gFUwnCKYUF7u7wONQqA86fu4K9e/fjox/9iKBTw3evo77Ri6ZmP/y2KqwmVvF3/+PvMD09i+amFinK/X1bhRzHFQPPszvDt8WgprmlQUyESC5NpROw2cxIxNaFd8HmQjLRDSZhuNNilZGlCwvLaGnuQE93nxDmiAIMDQ3jE594Hr3dfZLulQdXj0nJYl8LLUlWO13EuPJKxJmPHpNrwlUF14GJZGRzBaNGNlMS/g2Nompr6+Re47qBa096YZB9T8MZmt0QOeC0zqLD4l7jrcfc8ioqZR0K/DzrKaSiOcTWUxgeGhECZa5UQFlbhsaqloKe12TR0tOEupYAspkEpu4OizlQJJdERaMRa9MaUzWOb3sEzx15DlV6epd7sLAYQTi4jrGbdzA3NAJNNI7Ra5egKm0gjxRyxhLWy0ksZOKI85GgLp31wW5HNJ6WZv/wiRN45vlnsefAfjiqHUgUcliObiBLNFkGSkCjpRKAnBqtYr4juRGKKisWJ4crJkgUSdtEFOkhUSQkX2JRLyCXZ1IarbxpclHG6NioIANcl5CYSDSaKzR+DtY5A5NhmNaWJ0eGpllV4qHRVNcCl6NK7HGtBhuMGiPUJRV0zDfXKKFHhXgELS4DAl4HDA4rTl84h1feOYWyyQhPQz2yxO3YoJgY9mRSJLolFYxaIyxGqyDSAF+3khQpXu4s6JJuVlJIO/KbQhdWCjAPdcWuktOjEhP563ANXhSLVQ4+7tcJh1A7LuYxRUqHRE2oFHSykDebBfk6QgXixGkSNic90unDbjZoUSnlYDcbUVNdJelpG5EIejq7xCCEDkd8sDs7urAaDULjgEgoCJXR3IVBBDRNWFsNY2lhScgflOJUuZzCOA8FVyQ7fd/e3XjqiWNYnBrDL37yY1y5eh0+f61cvLGJKdgdLjz+xIdkKmcTQ4nV4OAtMZnwej3CWBWyGW0o52YRnJ1BIRGHTatGjceJgK9KYHHubboYZOJlRK0VXo8fetEgAiba5Qqjk5GainSPjY44nW1K/jj90mCDVrcq6iPVJCspenZeu2p/E0KRuNzIWUoJiyU0tLRiZW0N3//XH4pES2/U4VOffEGSpCj7owsX1xL0b+fD8N//z7+QCesTn/gEOrs74WcwQCaDV199BQP9ffjY88/jygcf4Af/8j3ZFbU2NUlB57UJRWPy/i/OzWCaQSLlIuoCPrgddmmaaJlJP3wSp954+xRm5haRK1UE2enu6UdtTSM0Gkagcj9uhtdfg/qGRtmts6AzS1hWQMXCZtNYFE8CXhMjPX5ZBCsllBStI9QGNkYQqLqcy0vON5IF3Lp6C4O3hrAaCmOJftbVPjzy2KPo6GyRfSWRChIROZ2TjMOJej26Ic5dZFebTZzK+XkFKpAVEV37imTEbmrgWcz5wdULJ3Yp6Jupa+K9IC44SleiMxhgYTOQK6NSyAnjnclqFYp4SizubI5VoKR0YWFRDmWuIZJJykJ5nQLCx1hdncfoyB3kUil0NrcIQTMaXEM2kYTDSgllRsiVlP3xGhlsZljdTtHpcoIsJsuy92WRZ3DPyPgo4um4IiVjPGe1D8lYXOxfaVXrtjrhtNjFN2EtHMb4/AxC0ajsLvn6/LUBtHV3YiMRw/lLF/DoE4+iraNFYoNZqOiwODE5htnZaZHslVQl4S3QJY2NGy8RSaqSnqdSobamVib0bCaHzCbZlj4XomDIZdHe3gKHwYZwag0XLlyQ4lfjr4PV4pRiV1fbjNraevlcN25extjEbbGFbWjySYNLnsmpk++ILJOyTZq1sACQrX/o0CEh+bHRuD10S7w5OCVzB8/1JIm0DXV+scqmJI5kuuamVrS3d4lrHN8rOq5RLlbl8ckqqc7fINeGcDmdvpgMQidNMudX1xYFOeCqhRyVvr5+WQ2Sgc+CxAaC6yaanEQ3uIJbQ6WsQbUvIDwBfn3u0cl2ZgPEM5GFi00KCw5XApwkCf97PF5YrHaw9WTcamglgtXFCALeejTXtyG2nsDExBRuDd/GzOIMgtFlpCspFHR5mN0GaMw8ZzcwfucOLHYrMrqK7KbT0TQ0ceBD2x/Fl3/z99HfthdzIwsYn1pCfU0jrnxwHhfePImuKj/WpsYRD8+hoskhmI1gpRBF1gCkdUCMznDQIJ4to6ahFQ89fBQfff55HDj6oMhBF+IRRNNJrETXxaOCNYbrNkLpQlgVwx09jIw5phV0JqugnvQL4PO5+efkbIk1NLMbqDop5WQ1VCznhbQ6NnFP0FAeKmzCeU4zBpyfU6y8KV+lAY7eALfLK8W8saEFDqsL6ooWyVgKFr0FepVOoHkt43DUWuQzWWQ3QqgxVyTCmOmEL7/zFl579zSctbWwcrVSU4N4JgeNjuejIo9VldQw6kwii6Y1OonOMu7zWOGE/on7kPtmAVFcrBQWEAsvJ8X7eav8M+XFKxIdvgiVVisXkcWbxYcXm6Va0dtKWKoiL9oMneCOUqZ+HlnlstzMioOaAdVVbhg5haoqMDHGkPKeXA49XV3SSc3NzMoNy4mFhBASFRo7a4WNSPiau92Z2XnZbRNWooyA8hQLrfyyWYyPkjCmw2c+9aL40F86dwZ/9X/9H/D7uCP2QKXRIUuMR6VBb/8ADh46LMzR20NDuHbtKpaXFuXB2bZtq+R9B5cXceHsBzKdltNp2CiLYIyr2QiH3SJ+1Y2trejo7UG+XJH0ueqqGpgMFpRyJdhdHpR5iOmVZkmZzhX04r40kIcbHcoIwRL14KTKaV10kyXA4fSK7zwLIN+LhZWgMDm51xyfnMLlq5flwKFhCjt8SujITv8vf/xVzC8u4D9/9Y8FKjvx1JPYunVAWNnRjShOnT6FN998A3/ztb9GlceNV196CeuhkDjfeT1uyTNml78ajoqzHHkI66FVLM3NoFTIorO1BVt6esQ5jszhN0+ewu2huyiUAJvTDae7SixdbVYPqrw1Qr4jrKY1GGF3OMWohNM5JxUhpDE/PJUURj6RD+qSCTm7AjSrIQmtrBR12VOroOKUvMnvyAY3cPv6IBYXlhCNJTAxPSPriaee+TBa2prw+puvSQF//IlHodIzazwuaxfu1Yg+UJppterkucllS7I2IkFHpVUhw0aYzlRk1G9O6ESlZBWgVgkfhN09d+ec0HkwcC3AJ4MPpIquM/Lc8Bnhz8xxVH7NKZ3v83vvvS/39t49+yU1i4cypYlsEkZH78DA41Ds6AAAIABJREFUFCijUTgZqcgGEpF1mLRa4XLI/tugFwSD1pgMmGCYDINTyD3wehpQyeSFSBRNbiBfzsPl9ciEzthJNhTVlE1p9VhfC0uMr6asIogoeeS0jw1F1xFPJlHf3ITWjnZMzs7gxu2bYr9Z11gnyoyaQLXwGcj/oMsizaEWlhaEK8KdMHkaZNBzQmdDxsOXBjNE75x2p0zAlCDSPIUuaAEptA6RE/FQIyv80uWLuHnjlkztA/07EVwJw2R0oLe3T86Y6RlO1hHYnQa4PQxOSgkRk1nvJPQRDeM15Vn2xhtviOSNiACtjoeGhuR7oU8Dizdjiem6uHvngDTY3G0T/mdEK/fn7e2daG5uFU4Rp39O7MwmoNUwiyxlqYlEDp7qRgkZymTj0OmJejL7ghI0M2wWu/wZVwwi/zUZYDCq5YN66NU12tTa0NzSBoPKgI10TCZyqlt4ltTXN4i3PHfsvG78PLx2bFwYnMQsAr1J4WIQaqdW2qKz4/aNYbz3zgeKm+JAH0rqkkjVFiMLIlsjKqQ2Ur4XweLcHCx2i+zAiRJqiBZG8thW3YPnjj6L3voBRIIpaA12aNUGvPyTn2Fq8A56vDVYHb+HfGwVxUoaC9lVpNRF6HwOrGQTmIvm6ZQKZ7UPX/6jP8XHPvEpOLw2ZCpAkIjRRghFdQXxTFpY7GqNIqcWDwpOz6xjGto1O6UAc8WbzeV/ne3AyYhKJHbYYuBE+RtVSOWCIF9EymhPvLhMBRch94o0CVxVMGRJ8biAoFZuh0uuaW2gATX+ekGLy/mKJK15HB7Faz1fAkF3Un8KXHkUijBU8mjzWeBxmJEtl3Dl9iAWImGsZzMIbsThIxrlcAEaHcollUzojGKlbz217pIuWVRCoJShWQ3Vi7/19Qq7DRbq/3VKv1/QlcJN9i7jKZXpXJGxKZ+ArGatuF6RSKew4xkcwMOMUKjigkXme15YnQ6nXYhH/Bxk5aYyCbHas1nMMOu18uFx2GUHHWP+cbGA/t5eIZIQbichjx00Cy2Zq94ajzAOSdqi9eilS1eE3OR2uWTfRrOAdDIpBDXzf0CYv/uFz2P71n6cOvkWXnv5JdHwDfT1IV8syWRO441HH3scjc2t8tqu3bgukqz52TlJ29rS24PaQI0w2G9dvYy58VFUWS2wUspnNMBJh70c85N1qGtuwNEnHkNdcwvWEwkE1yJwe3wwG62She10eVCg5t5ogtFAdzIiIMqUfn/9wUmUhKcMu/pcWmxjiXYQ8mMjRZiYnsf0djcyCSscwVJwVRAG7jIpC/vpz3+G0dERPHzooByaD+zfJ+EQX//GN7CRSGLn7l3oHxhAd2+3GOr80Vf/EBOT4/je9/8Fxx49ildeegn/9qMfiuMeCYmkgFOqxmxlBpWw2NT5fbCaDIiGg8gk4mhrbsLObdsEbbg9OIRbQ3dkhaGilMNVhZpa7s39KBTU8FYHUOXzwWA0o6LSwGy1yk6SznJi1EJrVbkhy7J+oDxLMs8zKVE6qA1a+WAxl+JaKQtzVf5VpoCV6XncuTkk7NNMNo/h0Xuwuz145tmPoqO3HecunMfcwjy6envQv22rFGDaOjKchkWNTQWDV9g40JCKDzXvb3al2aKSQ8zxgCgCEYxKiQ87I1IhBiwK1rxpKsNnpJAXr3w+K1UOt7wW8iSy2aToXGlsoWhdFbc6ZthTFtXa1ikGRkSfKLmk4QqvS2N9HaocLmyshTE3MYVsPAEXY0idLjQ3NSKdSSNdyIm7Vji2LumAFocdAYabaKwYuj0s5L76pnoJVEnl09AZ9bA57JtTs1qkOBuRqGhseTAxh5kHPh0Med127NqJ1XAIv3r1FcRTSRw6egQ79uwUFzQaSGXz5CgwTKQsVsM1AR+qfT6MT89gI05DmaRAiPed+hLxmLj5cWKmvarX61OIZoWShLLw+b9+4zLefOuX2La9F/v275YVBYmb5EqkUzn4ffV47tkXREVBZj7d9jS6IppbAqj2OURm6q2qlUaNShBaO9PUpaOjVSRkNJjiKoCERZLuuOrYuXMP2lo7ZS/9wx9+HyPDnNz1Ms3v3r1HrglNbAh/M4WQKxueTbSUpfJjeWlFpkSiY51tA8gU9NiIpcSqlt7zbOgI9/K+51qFxDY2XjwvV9eWsRZahqfKjrb2Bnk+2NTbdW6kKimREN/XoVOvzq/LvS7375RBMomN9y4zDPjMUi4Xz8aFC6MqaNHa0I58soTv/sP38MN/+ZH4TTDApKe/G1lkMTh6ExVjCR39bSggi7v3hhW+A90CswnZWVdRpqVzo9fZil3NO+C31KOmqhFdfTvw6itv4F+/+8/wWx3wQIPVe/eQXl+EinpvhrU4DMjZtLi3GkakAFQ3efH53/sjPP3R54V/MRdKI8GIUpMOiXwKqSwZ7SkltIUdjAyJ/388N5UltKu+PxxxgGSeBI2W+PeFt2KyKDWLzzH3ZKoS8kWubjihlxFnk8vpfdO2mc3CfQUY4XOrzor6QAMaG5oF9dDrzHKfsIkqZIuoD9QjFo5CW1HBbXOgyPdhZUUGgBqXFQNtNVBXcvjJL36JWDaLA48dA0Xf92bnkSXPwWQRFKVUVsmErqH5lEYvclzhohVICiWhVvlQffLz35CCLmERm1P6/T06X7RiJqPoz/n3eGPdh+SlwDO5zGBQjCikSBNKomyNnriKyQa7bbGUNNK0wiaFnXsJPkBmG1nuiq9tNpmA1aCHlwd5pYJ0PCbwLhntZMATZpN89QpERtXf1yeTGw9OkproXra0siwTIztchshQ3jZ0+xZamxrx+7/3u6hy2vEPf/8tnHn/PTTU12HH9m2yp8zmi+jq6UHfwDZlBz1yT5LWKAXg907osaW5WQ5q2mCODA9j9t4IjMUsatiAqFSw0GiH3upMhXLa0Lu1Hw8eOQynz4dkoYh4Ogub3SWQKfNwjWYrEllqlY1C5CAhTlJ76PvNaa9ckQaoXC4qkqJSXgo6CxYLAFndfOiYkkaY+P9j6j2g7L6ra/99ey9z+/TeRxp1yZIsWZJ7wcYFDDaEEmNKAiEhkAJ5f3j/9dIT3ssLAQIEEsDd2LiqWL23GWl67/3O7b2+t8+V/GAtLbyMkTX3/n7f8z3n7P3ZjKvl2GtqZg7JdAY1dfXwlvvw2uuv49ixD2T8W1dbi6amRhHB0WbFwrp1+3b5rk6fPY3DRw+LQPLTv/csnn/+OenqX3rh1zj+wdFb0bPsVMkZD2F0ZBxWi0t22cxk12tVsPJyRW0BL2g6Hfyra3LALSwuy96cDgGzxQ6r3SHTBaWa+3O97Kc4ArQ7nAKT4X7+9jSHzxn3wex8OWHhyJ2iMwlk0ABGmxlWhx0Gk1rEK2x2FRwFFID0WhDzEzMY6RsUhSm/55sDg7A5nXj6U8+gpqMeyWgCv33nbbx3+D3UNTbg2d/7NJraaiVshZ8jsZ/SXN8S54nXXQA2BeEq8HOlZYV/Jtnzf0igVEChI2NdRi8lWFOO4S2lizHHrrx5E5RCsRO7clrTyCWn8In7PNqyiLWkiIdWmxs3bsr0ic8IR6KxcBRmvRFepwtuuwNGtRY6hUoKutvhhKuxAf6JCSysLElUY3lNJbRGg+Q5M4Ft+OaoZJ1byqziqggzqzqVgN3lgNvrkejj1ZVVLDN+NFuAm2hTvQmLc4sYGx2XC5TZZpX1GQFNBHcwqWo9FECumIdar5Zi7va64HLZRfzFfTSfY17cfFXVJd79rZUKR9lc21GzQk8vvf7c+1KdTT+1HGoKtXwW13ouYXzyhozP2fkzarW2thb//uOf4MSJM3jowUfx5BOfwPjYlHToHKeOTwxiZm4UzS01eOjBh6DTWDE0MIy+/l7RLrS01osqn+sBiZXOZBEMhDE0OIZiUQVHmRedHZuEB3/y5AkE15ewurokzQP98Ox86fBgF8/vmClud965T/6aU4CXX35FLgoUnW7duheNjdskMc5o0iCdjkmOO1dAHJ+z8FJMx7OAZxSnGguLM6ipLcfmLV2llDl/UIr+7ckl9+5GlRmpAosQp6MlCyTPYF6CSiEuVvn7wUgAl3ovytlv1lnRUt8Bn7MS/sUgVpfWBH4ytzCPwbFBnLt6VvznHVvb4Kwow9TCBMYmR6FlboBGiUA6JtMBj9WFe7fdhXs770SVvgL9l4Zh1jmw/94HMTY6ibMnTyKyuIzxS1fhUCiQJklTkUVck0VEk8VqMYGUUYONe/fg7kefwCNPPIN4VonpuTUs+AMwltlh87iQVRYEK0yRLycqZD7IWPxWraLIjfWMEzZOw+hWuR06RcgPizy1Mjx3uLrh1JN5DCzi2SzJmkmqXaSwJ9MltCw7c36PJRGmSmJRm6vaUeWrlUumRqNHJs1zpyRGpA9dq9QgGeXYXQd3WRkyiQSW5uegLBZR7XOiwWeFCln867//GIFYHPc9+hg8NbUoaLRYj8YxNbsgk+N8ngW9IJ05UzjFn88EPgmJKv1sUtA/9fvfL95Wnd+OC/xQGcfEOd3/Q7/+v1E7s5q5w+J8v4SFlUJ063ZUsuYS/sEPqATZuB2/SiUv/+Uy2sonYbJrUOawCFWNez+n1QoDhQeplETu+dwuzM7MfBgPR2EDb56dXV0o9/gQXQ8JS33VvybRecT8ETxAj/vi4rwko9XWVOHRRx6EzWzCr37xc5yjN9xmFSIVR6skXTW3tApdyOXzom9wUDzUhLxwIuBxuyUzmTeJ3mvXcKOnB+tra0AyBlshCw/DVrJZ2I0mNFRXS5iM2WbBxm1b0NTVCVBkxd2czlBik2v0JRgKgR5KjmQ1sgOXqEQZAzHApkQlEzmDgnuz0miFe51QKCDdaalbLwoMiMrNOH2oGiYF5aUT5SiKkavXrl3He++/j/HxCXRt2CBUr7Nnz6CtrV0uMFSILi4tYnh0GL03e/H4kx/F3/3D3yCbTWNichQD/TcxPDgAo16LqspyZDmB0GrgXw0gFkohGo4hEvDLqN1q0MHBKFBOZ4hfzWbFKra4tCoRuzV1jdARj5shpEEPa5kP6YzgVsS+5vb4xHfLCw4vg/zZ+Lmziy3mclLQCUwhOU+hUSBaSItClGM/2rT44nKHze9DmSsgNLeMyGpAEux4IeTa48r1HlgcTnzi08/C1041M3Du5Bn89d/9LSZnp/H1b/wJPv+FzwqHXV7y3ynmso1ip54uyAogztxsnVb2qyQEqjknL2nmSulqyaQ8+9zpc1LFboJCKxZ1JuMFQzH5GTmO1uqoKeHIlYmECenYCbCghYkCMV7eJIXLaBLm+zovKzMLSEYSMBuM6Gxpw4bWdlm/SOuWzWFlYUFWKKtMCTPq0dDcCHdluVxWR4bHoFcZUV1VK4r/WCoueEwq1C1OuwRYsNjSrsoERWpYzAYz0skMZqfnMDczKwco98xLK8uwORzYsHkTjpw4hvePHkHHhg4cuucgXn39FdlJsosmnpVODV7KqL3IFPOoqa1FXW2NWNKCkXURnTJlzmVxYWJ2Er3Xb0haWktzGyKhUq43BV68/Li8eoSjKxK1Sotod/dGsWWFQzFs334Hjh4+he9//3+hoaEBf/bnf4qt3RsxOt2Pnt6LYoVrb92CpQVSC0+K4KyzqwU9vZdRVVUOe5lNXB4U2tbWNEGrMeP61QEM9I+hWCg1OWplTrIRGLrCkCi+s+MTYwLb4vfOfXZXV6dgZnnxe++996SAcBXo8dRidTWHuvoWbNrciUq3BynERDDIRoIXxgN33i0FiYVpdnYasXgI5RXExBrE1sb3iG4h2rasFsbQciCkFsCNnCcKtdiDxWKcJ/mQbHcFlpeXMLswi9XwitiGfY4KOG1eWHR2OCxuaJV6oU0uLC3glddfwetvvwqDQ487DuxEUZfH4NgAAtEgktkMtFaTWMhorbPrzPjixz6Hx7bfi/hcFD/9/s+hVphw8MFHRBxrM5nxXz/6Ef7lu/8dDoUStWYrMuk4gohjKR1FWAd07duCT3zpi7jr4ccQz6oxNb+O1fU4EiQoUpRKjYWZyvU8oqF1ZNIJcWSUQGh0fpTeQdYYoZ7eOjvJb+c/wzUWm06xnoGWtlJHTkcGef28SKeY7nlLy0K3kbi2uFamyFu8/ibYjW7UezrhtldIZDiZ+Vy3c61B4aaOZ3EyBY1CBRMZFYqSTZWCYbvVggq3HVZdHv61RUzOzWF5PYBIOguTwwl3ZTVS+SKicZLp6C5jNHNB3Fu85PK/6YZKZXNQiWW2VKdlh367Q+d//64wrpSixmjH0uicDwTH77dH5uw4+KHwoOIYiYWcDxGVgLwBZnJZORToYafIRatVyz9P+Iao4dV5JPMheLwO2SkY1FrUVVQiz/i/aBQVbi+GBwYEA8lbJG+ZLrcHLW2tpfzaeAoJfxSTYyW7VXlVuRxIs8wt1ygl+o9evd137MDa0iJefuFXmJ2chLvMLsxr/lwtre2iZOcembabJf8qrvZcx+ot1Cl3e1S76jVajA2P4MSxDzA9MSm+c8bdaaJBeAx6AsRR4XZjY3tnifylKKKpswMt3RsQzeehtphhtJehSGuWWitkJio3C0qNjFMkWUjLHSMJQFoBf3BEVGKDE5VWuhzxQSOHPRJljrRFcKA88HlDJ1mN/z+S3igwI4OdLzKLJZXsjGD1+HzSMfMg5mrC4y1Hc2sLXnn1FczOz+LhRx8WIMi+/XswMNQPq9WEyYkxfHDsiAB9PG4HxkaGpCOlWr+jaSNy1B3ksyIQ4WogE4/BabNIxvnw0JCMnwLBiOz1WdBpQ0mmsyU7hsEOhZKWPT3MFhvMZqu4J/gM8Wfnf7g+4T5YEMK01SmKAmNJFzLQuaxIKwif4S2cY0od9Gq12AjV2TzWphdk7B4LUngJrPrXcfLsWWhNZnz8U8+gtqtdLn0cg7NL/89f/he279qJP/rTP4bH65EQGHo/uLsu2TfVMvaPkQYVCUuymVajkhdKRkXEVMpFhlYSCpEism/nPUBwsezmtYxdzSOeTMuUghfheILiwhBU6gIcTgtMdqOMGq5fJQxnUJ7/jRs3YuPGbvmsErGE4IuZrxwLRhGnCM5khq+yGtAbkZqaxujQsBQWqtXJNugfGhScJztxPuu8UNRU1Mm0wWIjTpJ/3wxrmU0Ef0Rs8h3mpZdCNHaMZpMVkWBEUgWXFhfR2twslLAr164LqtNV7pXuPBKPory6AoePHcbo+Ag+8uhDeO65zyGRjGJ9fVXEZfx3Or1OrKytSL67378qhzPPCrm0WaxiqeMOmhnjNVX1MkonTlOt1glXPZVdh6fcJgp0olNPnTqJrq4uPPTQR0Qw9r3v/rWozb/0pS9hY3eX+MfZpXP3zpE4CnoJJnG6bNIp3uy7ipdefh1f/sqz8l1z302hbbmvFpm0AufOXMOJ4+dhMTvw1JMfQ0tTraBaOQGYnp6WKYzsNm9R/ngZ50V869bNIqQ7efIkKirLBQVrt/swPuYH9VX8ztvam1BXXymX9nV/6RLFy0tDQ5NY8rirD4bWBCwUia6LZZCCOL4zBPswh5v2O+7LG+qbhJrHc/jDrpXncZyj+bDYIWOpGMwOi9hzrXobUtEs1pfCkhDGRLDV5TXh/dP22Tfah57Ba1BblFDoixidGcXk3Az0tOU67dBYjZidnYWhoMYfPvMF7GvchivvXcTs8ALMRhcUBjPufeBBHLrnEE7+9m384H/8NUKTU7AxeyEdR1SdwVohhaJbi4NPfgT3Pf1xOKrrsbAaQ1FtgcNTC6gMmFleQYrdtckohdekZ4hRSSQs62AWfK6q+JLK65iVCy1taLx0q9QqsevyfeJFPa/IyASJgjhmNSiUnDLz92MAC4ffDG4pTZgpvr3t96fN0mWrhKlQDoue+gkT1CqdFHMKLYlxZkGkddZhZRdeQMi/inQiAhejq6ur4DbpMDzeg+MnjmDH7j0o8/hw5tJlZKGSuOi8Qg0tL2Zakug0EjJ1O7iMuGueG8kcszPorijpsBRPPvPXxdvdNv/QpUOn1MLf5luXgllKB9rt3XppZ8HrIEoHFL3TScLtlXLgyLgjEkEsEZMgFYp+2PHpjVoRs2h1aiyszCJdjKLMacHddx2Ew2LHQM8NmNRaVLq9mJ+awczkNMzGUvGlyrC6pgZVNdUCrhjuH4ZT5xDRgVrHwA4VltaWMM68ZXUR5ZU+2Yf515alMw+sruDpJ5+AzWQSMUdjfSPuufcB4eVyF9E3NIj+4SGhw7l8blE+19fXY2FuHudPn8HZU6cRXg/AXeYUcEAhGoYLWWjTSTgtNtT4KmA3lzLg7S4nvNWVqGlvRV6ngcHphMPnE8Ui/ev86ExmG8Bxs94koz2SoPQGk7DNodMjE4tDazPJBUf44YwXjIQQoL9XpZS8bq26KPYwvqjsaoUDH+alZl6UneRt8xJ042Y/rly9hrn5RSyvMp0nJwc1/30jo6MyOuWu6Bvf+gbuvvcQrly9iGPHj8r3RU741cuXBAxUV1sFj9sJo16HSCCKBw49gobqehTzWbEYjg/148yJ4zJ2r6uuRjTM2MGcePm5669taIHOYEIilRFYgq3MKyNHPjP0oBOXSZoZCzp/JgaFULxCzyjFeZys0LrHzjgYD0PjssLqcQi0JRAMyJ/DZbPDTLFmNI712UVkIwmkY0lRS5PBPz49jU3bt2HPgw8AejX8q8siDuKk4i//6tu4dOUSvvWXf4GnPv4UzAS6iEgrJdoFXhgoXKR6nBcMEboRm0pkaSFX4p5z2pRMygEidEXu68gf56UrnUJ1dTWUVguK8RTSefroNZiaHkMiGUbXhhaojRpkEgER5vDvDw72i0+b9izaPGWCk02ir3cQ1y70YPOGzVAUitKlNzc0YfhmHy6dv4Byr08SmPiyk2d94fJl4SrUNTRgy7atqKqqkSlLbU2dPP+8FDG+c2p2Bv1DA8JeIAaWLgVS2Nb9QbF2VZRXSZAJf38Fuz6DEafPnsWPf/oTXLp2Fd1bN+PRxx8Tf/wPfvSv6OhqQ/emDbDaTCLi4ftfV1sNs82ERCaG8clRCWLh7nhxcQ4z05PSbXd0dGJj10ahIE6MTQttq762Ga0tHbhyuQcXL51Fx4Z6VFS7YbOZZFRNeyb1F7SQra2S4JjHrl17hGLJLv7M2RPC5maHy5va7PQq2ts6cO99B1EopnHh4kmcPnMcz3/x83IZGxgYFHrf8NAkdm7fB6+nFol4Hvv2HpKV2AdH35dC6/N5JaqYz0cwtC6XAZ/PI8X8ytVLYm3jJYbfBce3ExPjYJZIESQy1mBxaVamM9t3bIbDYMdazC/2u5HhcbHddTR2Yn5tTmxtLDrB4KpM7jo6N0o6H5sEFvKLFy7LSobhTPzz3VZ9k7VAqy3jbnmxIPee0sxUIScrjWgwjmQkA7PWjgp3DUL+CK5fv4HfvPEGbE4bitoiVEYFtDY1ppcmMTQ5hHQxC1OZHXmNEkU90d5x+CxOfPzuR9FqrMIrP3oJde5GHDjwAFaicVy8eg1f+fIXsbmjA3/2xS/i/DvvwZCkHRHSofuLWSzmgN//1jPY/cD9WEtkYHNWw2Qrh8VeAYXahFg6hwS5J6Jkp7ElhyTXRPFYaaJJNwcjWJMxuVyxseM6sQBOxNj0lJIVKcaOJkJI5SIoksKoICCNly8SJqnPiUohZytcsmDTiVIUPQKFpm6nC2WmCuQjnGhUiauBsBhiXUmEo1WWtDi9RoMkJ04UZidjWFueQ111JdqaG5FKhvCzn/9vpDJxpHIF6BkOVFMPl7cKnNz7AxFYbQ4p6MxrYBHn+SJodLLuoUAkkURBmsFSoy0F/fbInUWYxbwU7VgapbOwl8AepQ79Nnjmw0xntbJk4C/ww6CPWiHjDIqh+M9ybMUpJF80RtJ5fVSjW+TlnV+ZRV6bwY5d29BS34TQ6jrS0QSqPRVIhqK4eOacUKwoIGAmOQus0WyS2//swhzWFtfQVtUKh6VMbptjk2NYC/vhrfSgsa1RVOanz5xA/41edLa3oL6yEudPn4Yil8djDz+CpgZmE5ukwC6uLGF2aR7RZAJGqwmeCvp0y0Rpe+bUaVw+dwGJSBQ6BmhQ5axQw8luMB6CU6eBz+GC1+GCXqWRjowF3VVVAb3DBntFOVwULlVWSnLY4tKyZF3by1zQm9ih8vKkkiKm15tK4jBwVZGHVq8vKdoLDH4wSJfOh5UaBB33rjmiJW0yxqOK9fZulkIX/lwM4WAqFgV//QODGB2bwMzcXAlek6QYhAM9WugMeOJjT+LxJx/HydMn8Ff/37eFZ0zfOQuaw2nGZz/zadx1150IEapDvnamCIfJA4/dhWOH30MuncT+PbtEFDc/PSWrh8WFRdltBUIRgWjU1DfJBSYSY9ABBXDcpbtkqsBDiWN57tB545Vnjc9dltYQhUxF6HVn90ZLlsZqQIjJRyJWpTsD0GnVMFBERz94MoPgzALigZB06FRqk/o3PDGOmoYGHHzkQcBmgn9lBRaSCFMJfPPPvol33n8XX/vjr+Pzz32+hA71MkGLvveciIBknCd4YwXSEuwCubxSgEMrI98dPv+8dLGgp5OMRVWI75V7YYPDUYp45J6/SI4ABW5zonTm56xU87IVExAK0cikwlGtS9rg2qpfFLUUhl670oPeSzexsaMbXrcHyVgck6NjuMpbfiotxbCjvV1Cfi5dvix786bWVtyxZ4/w3Cm0E88dFNIlz8zN4Mr/zU9/78j7Mkl75CMfkeJP5wg7Y3aC3Neura4jyxAijQ6NNbXyvG/ftQs6owFnzp/Dr19+CT19vWhpb8Wff/vPZZR58dI5UUU//PADqKurkSz2UGQdyWwUwYhfpncul0OmJUPD/UKI43Rwc/cWdHVsxM3eQdhtbjx06FFc7+/Df/78l4JIfeixe+B22jE6NYjxiRGB1lBxzhQ2FvTmpg74/aVCR7vc2tqSrDNq2fwRAAAgAElEQVRMZl5UQ1KkWdBJiFzzL8Js4WceQ0dnqySiUbOwuLACjdqIPbsP4o5d+7GyHMT01AJaW9rxzltvYmx0FFu3bcVDDz0oyW8XLpxDdU0lDhy4C0NDAxgi5jQSFlcG9Svk2A8ODkiq4MaNu2CzO5FKR8WKRo2B1+eREX0oyOCmpFxy2T9dv34V2VwSG7vbRTTJyGvGqBLzHAlzhx2mYUK88Mx2oBBOyHGBgDRT1ODwHeFEweGwYz0UwjR3/ekC0vEs+CLV+hpQU96AoYExvP7aG3jtjTfgD8UBDbD/gR3o3rUBQ5MDuNp3BUWNAmqTHhqzEToqtZNJeI1l+PSDT6HDVocjv34P00PzeOyxp2Etr0Tv4CC2bdsCk1qFH/zt3yI4NYP8OjPRc/AXYojpAGuTA49+9hm07tiOUDoPp7cBKo0dag0jgQ3I5pXIFhWiqBdaZIFCyRKIic0l3zl6ymOxiAiHTRajpFtyrC5clFui2XgihnAsgGQuhKKC+3fuibl3pyKeeoOIXAD4ebGbZ+3jxIgiR6fDKQUVGQOMxRpYdD5xOLCYc51KG6CBXTrPdF7200kYNCqkE2H51d7SIM/s+OQQ/vXH/4hkLinALYPJJudjXWMbzFYncgUlUimKIhnyW4pv5B+TbAvaZqmb4ho3J+jpUsaK4tnP/3ORnRB/sUhLLjET1woUBxBmQlIWM8xLOE3+uo2H5f6cSnYi9yjS4d6AYwCqR/nCc7fIB5v7iXSaanbmBZvlJkTyWU6ZRVVrNRpbG5g5gag/LCpJg1KLqaExTI1OSifMsBPu6dhBlJJzluTLs1vsMBYMMvJdZdBILoWmziZs2bkFaoMacwsz+Kd//ge4HGX4q7/4c+H4f/ub30JHUwu++SffwNLsAmYmGb24jGA0KFnbFqcNerMBWqNOdvEvvviiHJArS6uw6nQoowc3lhDrDsVwmkQEPosJHrtDoBsUJPEW5/S4YXE5oLaZUd3SBIPDBovTAW95hXidGUdplbGKBvkidzIlb6hGS18qQRMUSPHzJaM5ITdPJmdxJMoujyQvCv7y6bj49VlEQsGA2IyoVOeLzMsPoTj0Cy+v+mUnfL33Bk6cPiPdOy9gmUxeOqFoIoYf/uiHcmv/0le+iHPnz8jT076hXSIod+3cjkc/8rDQsc6fp4o4BrvJjshKDPFADJcunIXTbsX+vbsQC1PXMAMdb8Z8jnJ5LK6sShEvc/vk5yaeJV9QorauGQ6HRxCPRd5A1VpR4JbZyuQ5ZEEXTzl34rR5EZeoUsLt4sTDBZXTjGguJZcSs5kvFMSGFV3zI7keRGxlHflEColwVC5MgUgUl3uuS2fx1LPPwNPZKH9+2vW4a/zpz38mQSNPf+JpyfHmc6zR8jelhTIlLGiZUkn+dWm0zjE6lbO8TPEz5/vB74DfEy9hArnh5EupFFDK9NSU7NobW1qhNdlE65BMRWXkzj06x68Wq07U7vPzDNVhPHC5dHdMz+JBzUmMgiIts0uU57TJkYY42NePuelZGfUxLILrFT4bfOGdtFxu3YaGDRtkRUTnBvO6ucOuqauR5+zy1ctic6ytr8P+uw5gdGxcoje7uzejsrkNC6PjOHv2ooi+/Kt+DN64IQf55q1bJVqYOhQK6o6fPgmz3Yyu7i6xATGyl0Vkx86tSKfiWF5eRGWNFzqzGtNz4zJuJ5s6lY5JXCyFoFarTZLs4tEUnA4fNm3cBpOxDG++8S7ikSTuue8ehGJ+TM6MYGi4D5lMAk3N9RJ7ysuHyWiDfy2MUDAmFEh2pty7UiXe2tYgl7Omhg4Y9AYJkZmemcC27d2StjUweBOjoyPyjpBzrtEYMDoyCYOeKNKUWOK2bd2BHdu2Y2R4RJwQHo9b3CH82WitZAHdvfsO6fBGRoflvWFxocNEpVZKTKnfH5c1ZVW1V0bpA4M3hFx4z557EUqz88wgsB6S0T8LeCQagMttk8vf8sqyaAuIgJ6empMgluqqOhHScYfOixpFehyvc03HCQVzvMnA57QgHI0ik6MdSgF1UQsNDNAqTUhGszhx9DRefuV14Zo7y92oaa5FRUO5YF+v9F/G+Nw49BYdlHoNzJwUWo3CK7CpDPjMQx9Hs6ECF946iwvHr6ChsQvlLa2wuFwl0NDsDP7pu9/F8uIsanVW5IpprOXSULiAfU/eh/bdW2GpKEdObUB5dStQNEOl5OSTP5MW+SIFsQUUihRpE2tbspXxPaQrhF14NBZGLBERBgc//2SKI3QCm0qRjJwcc22RyoehVDMrgdMM6lxI5SxljvBSzgs9b1P8jmid5BnNRDUh8WWNMCmqoAbXgQxmsQlrRKcxwKgrRWFTb8RVpILZC2E/TDolNna1IhEL453Db+BszylkFfTAq6DTm+HxVaOmthleX7VMLulq5cqSoDRO+Aq5rJwj7MZ1FCSqNaKh+JAU94U//FGx5ImMfhjEwpf/dtd+u6CLF5id9609O28DvMXTU0txC+0kSiLtBMmZEU0Qu6UyuwVWiwF2OwMeGP8XQzi8LvFznZu70LZzAyZmphBeC6K8zAODQofRm8MILa+jprwaqVgKTY1NAvhgBzGzMCdMXaIqWdDXZ/1YXWLMXx6tXW1o6GhEKBHC6QuncPnaZXi8Ljz1+Edx94EDuHn1Oi6cOoOdm7eiub4B50+dxcjNYclZVmiVWA35xQbV0tmK/qF+vPDSC7h+7RpUzDLKk72ugF6hli5dr9KCPDGrogCHQQeTRgdNQQGr3iRMY1LkCmolKpsb0LppI+L5tET9dWzYIPt/olPZifvD1CEYxQfPh0WpKTHxuWMmtpACNloleHFi8hLZ97QhrQfXEQ0RMauQtB12SRQScfQ0NT0pN1XCKQi2OXL0qJDa6Fe9duMmXnj5ZSmytALxZk+/6v4Dd2Hfgf34yc9+gpdefVleBE4Fnv7kx+VQ4gEQi0YwNNgv1D0KBYuZIo6+eQw13ips7OpAPpPCyeNHBOHb3dUJn9cDe1kZYomEKO/pkWdyUHVdAzy+ChiNVng9lbJ64MidGx2FQi03YXLD2dEKxKgI6LgGUimRohAtQvuTAnqrEY1bNyDC9DmtBlYrgw+A1Zl5zI6OIrrqRyYYhZE50vSiQYFgLIYzly5BadDjS3/0NVRtbEUqmhYlKwv62voabHYbmloapROfmpiA1WKCUa+XgB0+15FgEMl4QgRGHKvz++F3QrEM/ez862gsKgcMR5tk5a8tL4vin5jMnuvXZTy+/8AhtGzoFoY0vceB4Apy+eSHBzb3vb2914QMyPSvAwcOyjtGFj4vbDYm6xVU8K+sIxoOw0SNQnU1vOy80zn591EgxvQxq9crfveVxSXBG1OwyovnT//j5/Jn3r59O3bs2C5/ZmpiLFYLzFYb4tG42J0k3lXFFL812e1yAZlJZTA+NIRYNIpwLAp/MIh9B+5CW1cnTl84K5O05rZGySPo2tAh4SwD/TcwNz8Dk0kPnUENX7Wz1KmnYjLuLDKwJctIWfUtlbsGh9//APv2HkRr8wZMTiwgHk1j29ZdmJicwEuv/QpFZRa77qBaXI36+hqZCp48cUqyAdjV+9dCpWS1lma0tTXBZbYjhShOnT4pCVi0xq2vr4nKna6Oy5cv4J133xLh2vPPPy/j6//8z1/ijTfeEvoa0w3v3LtfYDE+d7noCngeci1GV4rX5cbc4gxOnPxAQFS7du1EW1uLwKnY9bNYMOCKq7VEIi8XNSrXyZnnioXfQX19AybGp/H++8cwN7uIe++9D4cOHRTa3Y2b10Q/wLWE3mAWz3ssmhRuvMlklQAQdozs6jkqZhgMi9XU9LjEJ1OY6HAygKgIr7cGaoUeyqIOU2NzOH38AsaHp4G8Wka9LR3tWA6uYd6/gEi2FNASiK8jkFhHjmFByMFUZoGS4s1gGFaFHl947FnYo1pcO3IJSxN+JDNKuOobse++e/HEx5/E2uI8vvfNb+H00XdhV+uQQxpRVRHWejM+8bXPoWg3IMXMDrsb5RXNUKvs0Ks5xrYI/Y96T67xSHYrKLjbLjHei/L85OUixeyADGlvCjYUKUmoFD85V7/835O0TIeRzARLCY4UquYycn6yoLObZ8IfQ4I4LeRIXbryolIsxiTv2cw+GBVeZBJqaNR6OMo8sPCdVBDxqoNRZxAsLKOb0/Ew4pF1VHjL0N7UgIHBXvzoP/4VeXMWCsmoMEOnozi2DA5HOVxOpmSSfuqUFUo0FEEoEEQiGpUOnZdCriYjtITnGNZUspIrPv/lH0hBl7SjW7z22zv13+3QBdtK+9DvQGJoaREfrkolKDu+/LIbNhhlv0gkHpsbR5kZFb4ypNNhKehEF9ptJjz29BNIGZS42tuLbDwDp6kMy5MLmBgYg8NoR0tdCxzWUiQr2elrxLcatHB53ZKRzcCN6FpE9oSNrU1wVrgwODGEwyePYHpxBiaLAV/5gy+hs70d/uUVjA+NCEmLUP25iWkUUzkYoIZBq4PBaoSR+2p1QRJ2KOY5d+GKRLI67RYp4olQFMpMAU5OBqg8JIlMo4BBoZBibtboUOHyyn6FdoKVgB+d2zbj4EP3yVh4dnEB9U0N0m2xOBaKSqTyClgdLinoGp0BosIiE5o+w3RW9qs8fMkTTt7eAQmYhCCTHHRKBWKciBC9ajVLZzM9Myn7o8rKCpRXluMohXxz85LeMzE9g2MnTgiIhaO5UCAiI+5/+9EPpZD/zd//rUwD+Oevrq3C889/AVu3bxUmOW06w4NDokguL/eh93IP1qbX8MRDj2Hb1s04/N47eO3lF9BYX4P9+/aKF5/uA/LlY6k0wvEklFoDKmpqhYHPQBaNSicvgJi/Qf2FQboKk8FUIhMS8KK/xV2mkpOKcZrB83n5TMPIYN5P0psDmzdtRCoRxeljxzA3Oga3yYKO+kbRIFB0mUilEIjGcOrCeayEg3j285/Dg088ibgoZEtJaFTCcsfZe6MHN2/0ij7h0IED6N7UDZIdVhcWEPCvSYfNXS1hPoSq0I7GywuLIy8F3NGRW8ADnmjJG9d70HP1moCSyux2YaE3NDXDRVynCPq462M0LJeDeSwvTOHGzeu4evUSamqqhKtPbzOJcezWaKWanZnF5OgEfG6viFJpmtu8aROc1bUAee8c6avUCK2sSoa2xmzGmePH8drrvxEU8XPPfwEXrlzBa795XYAuzz7zjFgzqbCWaYOeuOOoqJ3X10Oyq+V4lxevUDgq4KZ4OCz7Ytol9SYmVYXx+m/fwMjEKJrbWvCX3/kLVFZXiAXolVdfxLvvvoXNWzYK3yCbT6Fv+AYMJmKlKaQl/IO70IzoJLRcKheVmJ6ch9NRDrPRgY62TfB5ayRI5Kc/+ylqmyqx76470FbfiNG5Qdy4efUWtRKwmMvQ2tKFbIbaH6UAgjimZUe3uDSD1197VcRm/JmpleEhyZH5iy++gN7eXhmZHzx4SChyR48elckLn0muFwlMqq9rkiQ/dsWcgtAHz7z2WDyK8fFRKQofHD8qVEkWY64aZmanRS/AIk7boMdTKb8fC7TFytWKUSYJ1Lisrqzjg2OnMTk5IwK8Tz75CcyvzeCD4+8jGgugvb1N2A7s0n3eSrloMNOcWex8t+iK4KifFkCL1VhyUmiV8hkzuZH0OBX0om5PxnI4/M4HePO1d6FRGvHwQx/FnjvvwuDYKE5fOoep5RlYPBYkkMDg1CBWI6vQm7VQaRUwWg3yLmYTKVRa3PijTz6P+PAqrh25DEVSh4bmDbDV1MHAd3T7Zhi1Grz6i5/jnddfxeTkiJxvGrcKdVtb8NhzH8diPIBwLgNfdQOslnLo1HbJV1cVSAhUy2SK00sVuckk52VJgCtlXxChzAIvAgkFizyFwqUOXCbF2ZSsLPkZ859LpkLy3nFtxrE9p1ScOImrpgBprox6U2niUVSK0pyj9TK7A2VWL4wqB9KJIjRaozQnDrsHSgV94gSkqW6FduWRJW9FkUNLYzV8ZgtOXzqBH/7iByg6FFBbCA+zw2CwQa+zwWyijojJky7p+mlX47SA689wMCiTP8aIO11upLnuvoVg5TRJ8fFP/12RUAcWbz5kpZtm9kMa3G3D/u+q3z/Ew3KHSDg9hR6pDMKhkMjpXWUOmI1GFLmzUeSgUmRRZiOPOQyHgzvGnKh5H//kx9A7N4UMv9FMAfNjs5jsG4NFY0aNqxKFdAEepwdrK2sCq5A8W4tBUnASQvgoQgu1HHa+6nKMTo/hzcNvYXRmDBu2bsDd9x2SroMCptGBIazMLUILFYIrfiTCMdT7quA2WJBOJGFz2mGwGXD60ln88uVfisq9pa1BPrx4JCq7fVUOMCg00PMGrNaJrU6Rz0JDD7ZCDY+tDHXl1cKVZiTi9MIsqlsa8NFPPIWKumqskPNuMUnXFo9Gpaga7S7YnB4ZL3LkzF+0timJa8xRsUlBR1FwkdyLs9jw92AHxa41uLIGZaGASDAg5Cu9Ti3qzJWVJUSjYaGdJVJJxJJJ6M0W+ENh9A8NYWpmVkQ37PIO3X0PWtvbBBVLMRTHVzvu2IWm5iY0NDWIHYc2l5MnSgWdBwl3s4M3BvCJR56WAJQLZ8/gRs81bNm8Aa3NDR+OHdm5MQLQYLGK6IMKTv45mPPLDsGst8gDy0ONKn/aP9ihcwxKERs7Y5PeIGE6HLkbtBqUsTPRaZFVFHC27zqGp8dRUeHDPfcckoL+/ptvIrEewK7uzSjTGzE/NVWyjaXSyCqVGJwYw/DUJPbefTe+/M2vI5XK33JeQNCwr776Cn784x9iYX4W/+v7/4QD+/ej3OvFwvQUoqGQWE44PWAHVFCpRURJCI3D55GgnYmRYYxPjsshsWfPbvlZA4uLOHb4iCjjt3RvQmdbOzQWi2Rczy0uIBYLw+0pg8fLokNaIRPVdOJxpuCKnRbH5yymdbUNQhnMJJJYXV5GFZnf4SiCgYCMA0m+CtCzqzciHmOH7ZeCTmHd4NAwjp84IQLK3XfeiXsffED4AzzANm3sFswpFfOB9YCM1LkvpLe2lMOth8Vsx+zsvHx3O3fuFPATd7Qvv/qKRIEmMmlUVFfi0Scex76D+0THwrCLd99/GydPfiAj8UcefgDl5V5EYmGcPH8CRjOV5DmEQny+mQ1tgtVqFvHP9au9GBudgs9biwfufxR37j6EUDCBsdFpTE5NYvOOLonVPXf+JMJhP959702MjC7ge9/9JvbvP4R4LIMaFgadHQv+ebz44q8FzrJhY7uInzhStds4Ro+Lm6Wra4Pkl7PB6e7uFtQ0nweX2wGPxyXdM1cg3NHuu/Mg9u48hMB6FNeuXZMgHI7dOU6nOI6FnL84/mX3zr9XUvOvCeq2ZC+zYmBoEK+++qLYdz/5zFOoqKAKPiZM+EiY77IfW7duQ2dTJ4KJNQmHISqWXXYozO8qJFGwXZ3dSCQy0qkzN4LBLrREjo4NY3p6Ai63Ha1tjQKvWVlZlHVGNlmE0+ZBJpHH8MAk4pEsWpu7pKhMTs/hb/7pH2USVt5YhbyugOsjPZhamoDRYYKr3CGjf61RgzRz03NFNLqr8M1P/yEG3r8iI/ed3fvwyU99AVmTGW8ePYpoOg6vswyDV6/i6Lu/hT+0KgK3yk43dj6wFx37ujEdXJYI1aq6ZtjMXigLJqhyBhTSKhSzKmkCxBZm0kFpVCGRTYjOiJMscuWLnFhqlaLdoLiNeDZe5Og15yTotiaJ2Rh8z9i180LPDA2BzJC3kiUKnfiIPBRF7qxLgjdqnJiuR0eB4BbzGkmoY1AWI6C97iqJr1YUaZ9VYH11FZlkXGKqqytcaG+sRS6XwIkPDuPt428ibsogpyPkxiQduk7LVZFDVkxkHvBnpSCOl2cmjRKSxgkpiZnkuZCsyf++rXUTURx/iNsBLOzOeUvhfzin/11v+m3B3G0bWzafE9k8lQMULnHfSLWtkZAQCsa0KlFhZ9MRmAzc1URQW+NGLhvD5NQI9t5zEEUiSZ1urMwuof/qTeSjWXgtblg1ZsEIZlNZ2c9zX6DWaxHPJBGKh4Voxd262+6U7mh2eR7XB3owNDUsKuFNOzahe0u3ZIqnkymE1wJS0Olb1ysIr3HCY7EjseRHZ2urADXeePdNnLt6HjqzDmWeMlFGci8dDgSRT7Ab10NbUCEfz8Cg1sFps4vyW5HPwaTSyh690kliGhONkghEQ1Cbddi4fQtqW+rFm+5wESxDxXNCPITGMhfUeqOozTnWzDEXOw9o+EUZTJIUxOSgEFXdvDApSxYjerR5EaHgi0K8CHfqsTDMJoJMcsLMXl5ZFIuG2+cV4YRKp5MRDXOsr/X0YmJmHt4yF+46cBDHT56Q3b6N4AZHGZ79vU8J3/3td94RQaLs4aZnhNZ16OB+PPH4E8glsrAoTDjy9vuyQ6+rqcZHH30Y01PjOHP2JPbt34em1hZMzMwgxYkA2fUFQGMwwkyhTwGyuuBLw7/mmJCEOynoHFdxjWAyw2GzSzEPBwMCXPO6nDIBiqTiWE1FEcum5HBjPnsqHsX81CTM5P3X1KH30mXMT07BWeYQe47WYkYaRSyHAtiyezdaNnUhEIiJr39lZVmsQO+8/RbOnj2NttZmvPTCr8TXvsIY0nU/3A4HvC6XiM6idBaYLVCQJ6AoCvtcZzFhbWVFDmmiOTd1b5S8eQYEUXx39eIlzM/Mwmo2C//AWFYGtU5z69BPwmyh7bMgmfcNjbWwsXCnomKJ4t6ahzyFnMSK1je1IhFex+zMtEzHyuxl0Gm0kjDIXHH6VYlEpuKWhzttReQ40HrDyw0jQ3//S8/D4qbor4iVmWl51jlB4DtD4Aq/B7vVIdGb7BaYwnX58lX414JyQeBUhEWxb2AAv337bXC+uP/QQZmiBSJB7NqzCydPH8eNPiJZ2/HEE48KBObw4fdw6swpGKwmlDntMBo4msjDXkaXB9XhRdEbzM7M4crlXuzdfQjf+Npfyg51YWENsSj3pBG8d+xNDAz3Ct+caWgsduRPfPnLX8Gdew8gn1NK1r3EJSeTuHDxrFg/d+zcIpnx64E1gVq9+OJLUmD/5V/+VSYShLCQQdHXd1OeZRbwpeU5NDTUYsPGDoQjAezcvgeW/xtEcuXSDfnn2JETeHXH7jtQX18rXSDPTF7gB4f6b1nZjFLUac3z+SpRX9eCvr5+vPb6S3KR+cijD8qlimNW2uXmZpdkDUVwCe2/5E5wcBEK+4X0Rs0Jh6bEt5pMNuHzs6DX1NSLLodNGoV513uuiPistq5Ciht36S6HC1wcKnKkjxlhNblQ5auHQm/DpZMX8ItfviikyxRyWAyt4PjFEzh17RQK+iLMTjOC0TW4XVZoDSok6OMuKtDsrsafPPtlHP3Jmzj9+gl89pNfwtPP/j5iah3eO3UKUwszWFtZwvD165gY7Zf9dUKRQ+eeVjz47EeQNhewkgyhoNPAW14Dr6sWipweirQOyqwWqgKhwxopckViwq1apArUHKVAoRs57NytU93OqVc4Sq9+QqZB/PvpTFLedT7vGi1ZAiVVvBRx1rLbOSMc6rBoF5QSd0r6G4srSXCM4mZEKnkMpFhWVdZIAI/HXQmT0S4CShb0Yq6IuekZBP2rMGoU2NLdjroKL0ZGbuLE8SMYmh1E2lFAUkmBLS8ppQ7dqLfBbmXgj0uoorxQsEmky4erRk4IqTOhMDon8DGemZZSDsuzn/sHCWcp+Z1LnnLanli0ebDextyxwFNgxb2hqHiz9O9lEBcEZ1LCVvTMteRYPp2SToqjaotBTeoznHYDMskgfB4bVpamcfz4YbRt6sZjn3sO4VQWl85ehH9pDQ0VtYgHo0iGEtjSvQWh9ZBYTtitrq77kcgkZefIIkXRms1ixvWea7g52CdfrN1jR5nHAbvLDluZTf6cjGSkkI3pW+zQ1UUlyiw2VBEY4/Xh+uVLeP/IexgaHYbJZkZ5daUI8Dji557OarbAbrHKDp3q+0wsCRNjUC0EeOTkF00Fdr0RDrNVbHFm7rt5AckSnpGF1WXHhs0b0LWhU3Z8gvukHoEiuCz3aAahyBEUEQxFoWbwircc1jKHCL4IRyCT2GAkgIRCt1XMT0+j2u1Dlvsg8Tuzo9UIPWlubloeXkkiU6uwsLwshScUi+H46TMYn5xErsBIQCuWA+sS60o/I0Vdn/6935Od6MjYqFzoKMbhKJJFnQz7jz31JB577DGsL/vx377xHSnsD9x3D3bt3Cae9ZdfekH2kd/682+Jx//9ox9gYHiEQxgUVRrxSje1dsBqsUJDxSonEUqVXGoojqPinftdglqo6qytqoZBo5E9NIFDtK5JkQ2sQWUzor69WTCp5NTHIiHxeHpsNiTDEVR5vIJarKivRy6RQCgeRVYBxDIpNG/bJvtn4nKnpiZw/dpVEcVw3EurJQNtiJkdGR7C6tKSjMlrqqqkEyaW1MDdmtUmkxaCVQg2amqhl7geqWxa/K9Dg4MYHxvFlu5ubNu1CzcvXsL//73vYnhgUPzIjz75UTz+1ONCWFtemJWOgWK4TCYJvUErBw7VtlTR04JEFwnhMsSRsssjoey1V1+VcfDuXbulq2WICdde1LOkEhTmmRAJRyXkg5OPhvpG0Swsr60JlKeGeNhEHOfOnhGIU31tHdpb22DQ6jE1OS08crPRApOJEa5KVFaQV20XgR7dDjMzM2jraEckHscUL2/ZLGLpJHbcsRPB8DpW1peF507i3qlTH8C/vgKP1yksBVLmuOJhYBKBMtyzc2zNPSbFg2QyUHBEOtvuXfsQCsYl0erC+cv45a/+E+cun0AgFMCffvMP5PfkLvyOO3ZJUBPtdb29A3j3ncNyoRHbn0kv42faWam6Zy56uc+Hf/yHf5a1wk/+/ef4zetvoq9vULQlHLtTmU3sal9/j0wRZmYnZHzN7HVlwYzzZy9LVzCo8BIAACAASURBVM1pIC83FBbzczly5IhE8JIWd/z4B1I4Dt19AMvLC1haWpCYZ72eo1ZmBoQEIcs9LznxLMbl5VWYGJuUiz47ME5r2F0bjBrEYkHR1LAz3Lhxs1xC1tYCWJdVzJysrUjN4+9rsZTsgvy9ieHl5I5j+K7OLmQTOUQCMZgNdnicVcgmipifWcXs7AqWVvy41HMds6sLiOYTCKQCGFsalz26xqxBIhWG28vJm1bOODp/Gr3V+PqzX8br//PXOPXaSezsvBP33/8EnFX1yGk08nu99Aq1Sedhs+oAXRLBdAbbDnTiqeeewejqNML5FFRGI6x2NyrKG6Sga4pG6JVm6BR6FLLkpCcRI7PAZkSBIQaKguzJ6SEnEIbC6xL5LS8CYpL/SvjWnLiwWPz4mVLBLtqwTFr4IcIeIJCH6ZeMUSxyB87TXYtMKo9ELCMBTdKxq7Wo8HjEJdHY3A6NxohYIotUgv9MHjli0YtFLM9Ni19+964tEkD2wYnDYgkOZkKIm9JIKrneskhHbrWwWbHJ92ExlcHCkKFEGnquc33lUov4bK2uLMukIRBaF14GL9cClvnM839fpAeae2rxtwojNiukMqb0sIhQ4VfK6lYxckV2DYLby+eF5cwdOi09VODpNWrJyaVMH9kULDoNykxaWA0a+JxWRAMruHj+NG72XsWffee7uPvxT+LwyTMCwKDvk4dlTXWNYFlJHlpZWZWLhUqlK6UFZbLCQOfLQDtRJLaOt959U/afFDZR8LBn7x54vG7Bco6OjEimM/fNXAXo1Rq57TQ1NKKuphxLC6P46Y//Df7lVdRV1SGXKcr+yWC2YpzwjHU/WtrbBYO5urKC+dkZCXohmlaZy8OmNsJlssJqNEJPgpBGC7vJCIOWAgqK2QC704qisiBhMr5KH7bs2ILqmmrklEoE4iz4JBRp4faUw+nyIRJLIRJPwmC0SMdKcZIIF2NR2RVTwLG6tiLiMLNGjb6e6yJAa2lqxNLCnNze2OFQOcyRO21qJIUlsznMLCzi+o0bWPH7oTZaAWMZcgqt0Ny4wth95z7s2rVLsKTkXy8tzouvlmlq3Ek9+tFH8NGPPipd4Uu/fhGzY3P4xtf+BC3NjTh75jR++9s3RET2uc9+Rqw3I6NjmJ1dwMTEDCKxpFj1qqrr4HT7SqK3WEwsGJzAcKVCYAQTkphLzlunzWqVSQSZBBny+z1e0MTB3S0z0Os6GmUNQ4ARLx4co5Lvwlz2MpsVVrNJRueNjQ0wVVYgMDON137zGgaHh7D/4D2oqW8TUQnFm5cunsPIcD927tiKvXt2wVFdidnBASwuLwm9jt/F6NikPH8k8RHcwc57cXFB1hoU5pFWRy93MBLGuQtnMTw0KIr8tpYW1FRWSsDP8aPHsLy0iIaGGrS21uDhR+6H0mhAcGlRLnv87vizUCE/Nz8rnHMWPx5ALM6coBEkxAtQGYWkBpNgQOlR5eWV3T+L+fTklFyWyssrhRg2P7cIn7ccdk85poZGMDM/h8X1FVTV1UjRIRXtP372M5w5cwa7du7EJz7+CdRW14hAcZmXqWxeQEV+vx8NDY1w2B1Ip0rZ0rRXLi2vYnBoRM6FytpaAdUUlHmsrC1idGII4eg67E4TTBa9vBfE3bKr5XibnWwsRpRnAC4XYU4WzM0yJzyAA3cdwL59++UywneAGFTutH/161+gobkKTU312Lt3r3w21BmQGfD2W+/KBWRDV7ecI+yWeRmmroMZEF6fW1ZTQyP9pRCaQFSSspjO9uab7yCbKYot7Z577sXFixdF4Hbx4nns3rMDu/fsRCi0jjt27oHHWYNIOC4TBl6gaS3zr63Ks1FXUy8rCvqW+/r6JC3RZNKKNY4784rKKqg0ZvT1D8l4l3v5F3/9ovy5uYJjYaFin4lyfX090pWzZ5qaGpEYWl44EtEc+vtGcOjQvfCVV4hgkp8RLVv1DdXimuD7y/OCZziDQ8Ihrhds2LJlhzgmOELOJ4vo6xlGJlaU37P3+gAMJiuGx8cQyyaQ1xVx8eZFLAUW4ax3IJ6ndzoNX5UN8VQY1fXVMplqqqrHf/vat/G3f/w/0HNkCHdvOgiL0gmLyYWde/fiSv91/PSFn0JlAqKFEPJ6oHOnHfc/+hHpyqP03RmMCCWy8FbUoczhQz6vhqqog0FjgkFrgqKglEsrG8k8mVvakv6ExTuXS4otkfY+hvYs8xJULNwq4FqxxnLiy/eHuhPu4iUVtMikULpsaBhmwVaKCI6TALPRhsBaBKlkAXaLG9EwY8FV2NDSha76VontVhlMCKcyiJO9T3cSA5ASMaiySajyKfhcNjQ1NiCajeG377+L4+fPIpKPQ+PSiG7LamYaKAu2HSioUcgq5BLBlaRea5LpAGE1VjO7d7tMwxlDfPnKGUGnk23BC5zi+T/85yJ/OFKjSgp9hXTDHDEQBCIomduRqrywFOlHL9nXOHLnDp3iuJKkifFwBRg0Shg1SuhQgMtmRhnjLvVqVPvc6Ou5ipPHjuKhB+/HI489henVGK7dHMSKf0XUsCzSDS2Nsgu5cPGieKnJcJbQ6aISVRXVaGvtlPg4flmXes6JMb8UApMQIVJDY72oEzku55ezvLiI5aUlKcRVlRXSLdESNTVFK8lh+FcXoMorsbljM3zOCnmYZ+eXUFnbiIb2dgSiESysUh28hnQqIZ5oJUVUmRzK1EaUGUwwMcCGhYQQFKaBaZRQFvPwepxyq6bqkjYKlV4lP9/mbZtR19KM4ekZGUUbzTY4nAwkodCBlD3AbC0TVCnH7pRXc8TCToz0IxZ1u8WMwZ5rCPnXRABntZgxMzUhdhzCX8KREKampxEiNjQcRpABMf51yQOnRiCSyWM+nIZCZxarGNW83d2b5JAmLpb+2kI+J+NFXk6aWupxxx3bRF3b03MN58+cw70H7kNzQ7Ps2C+cO4doJIQHH3wAf/Wdb8sl7cQHJ0UZzVFVe8cGibZkoAxHt0leWpihbNBLp2awmGWtotJpYbXbxApEoRcDDfKpDIwaraw9WNhTsYSMzLy15RKZysugeH21pHtpRSVtEhubWoI2WCjZRQWC60ITGx8fw+Yt27Frz0HZ35f73FCCa6MEbFYjopEg5manBYnqXw9AQUa6wYwQOQm1Dcjkiigvr5ApAA9wnUEnHRP1DUq9VlYg/nW/JItxqsH3w2G3Sfoad2C8dJiM5NIXEVjnhcEOndmMWDBYoioyGGZlRd43Yj8j0bAUeJIL+e6xyKvVegSCcYFPEANKBTUnPxR5sRBTWEg1vMlghp7pViPjuHL5Gjo7NqC+sUV4/Hl1EdPzJcRxeX09xvv78Q9///eyO+Znv23rVlRXVpUodRs2yOifIjEW4KXFZcxOz6K6qgbbd+wS+8zi0gr27NuPypoa8fOPTowglorCZNWia1M7yqtcmJ2fxMTUmHRRRMCyG+KEilYzKrQ5bqaSmJ8vueNbt24Ry9HY2AgOH3lXFOOcyFDYlcsnJLxm//67cP99DyIYjOBf/uUHuHqlB1/96tfk7zNFjbYt+vn57J47dwbDI0NoaW3C/NIsnC4XWpppX7NCR0LaSpDzSMkwZ6Lgf/3Xf+H73/9nTI6H8fVvPI3PfOZTss7iqqimuhk3em5gcWFWunaSFYmUdjlJqXRgdHhCwD1UmtO6R9djPBHAhYuncPc99wosZWx8Bu3tnbBaymTNQUAM3QzdGzdKMV9aImxnTERz64EljI4NoLW1QTgDly/24sQHZwQSRHQynw3mSIQifugNKjz2+IOIRoMYHB7Emj8ggTU2mwf5HGmdOpRXViEZz8Bt9yIWTOPGlUH4XNXwuatx8tRZHDt1ApFUFBVNVYjkwrg5cQMza9OIphJwVFqQKyZBz3F1XSXmZxdQ4fbgr77+Hfzb9/4N4xcmcd/mh2DImKEpGNC9aTOWoqv4+Wu/wPjqOIp0gJqBj31lF7q37cDc8hrAXbLFgWAsA6vDi4KCTBQ9tGqjXDzYGTN0SSGhDYx14WI0L2dsoUChG+ExcSnqnBJSv8Azk3ocakCoRmeNY73jZYbsCBm/q5WSZMkJGQO9WAw57WIhJZkwEkzC567Bju13Qq0wYHV5HRatBR5jmUSlKowmyevgalFokoUMCpwKRNfZ26O22gu3z4X+iVG8xvdifh5m5qA7tOIU4PNOdC9/xlymgGyKHnsVrCY7bGYHzAarxLHqdZz+EoetQJJ59JN9KBRIwSsliyq++NXvF0XJGktIQeceiXYpFnRaU5ikRluORKOSpsOTiNsuFvVCXm7j3OfS0qMh5pAKVY6YDexU9djQ2iwxqCrkMdh3QyAvHEd/+y//AiqNEe8cO4vZxRVkcmnUNdaha2MnDGYjxibG0EuPayotfyYWcGeZG/W1DXDYXYIlHJsYxcLaLFo7mmV0wmSy+oY62VFNjDNMoSBjFI6j2b2wcDCGlT/o0tIiJsYGEQ4uwGGzoL6yFqqiBrOTC4jH0qisrUdVXQP0Nht6B/vRN9gvwfdGrRY6CrTyBQosYVSoYVJpBDfKhC+DWgWLVgMTwwCQF484i6FGR085EImHUVAU0N7Vgc07t8PG9DgdudZpiUrM5uV+KOhWh8srefNUM5LDTTQrCxHFVhRKMaFutH8ANqNJDqqlxQUZxbQ0N8mu5dgHxwTdySz2nEKBobExCSZZWedeKYtUUYmiwQqnr0oyowlNYDTn4OCQxECWIm9VkjhEeE17R4tkqo+ND0sB16m1qK2sQygQls+ZBbNcoBgtePQjj+DK5ctYWlwp2Z7UejQ1tcLtpuAnDr8/IMKTVCwmO0a70yE4UmKjuCJgQacqmQItjoscVhvsRjMysQTS0bjwkSk+0ph0UGiUUtDZhVFfYDCSA08mOr2dWoyMjoiylS8auzTqCmZmpgWTW+YsEb46O1qhtZrpL0E2EYFSwWdkQboAgnloDyKyVkN/qdONAoMSNCpcPnUW/X03sXvvbrRt6EIiFhFGAu+fLPAc8XEUxuAh2k2oaltbXZFnMZuJIxRcwOrqvBRx3rB5uMzOzsj7Ve7z3gI65YTlb5RYXpsIeOg2YZd1/OQFHDl8DJevXBKl9gMP3C/ccmoGmFJGoeG1qz1IxFMYHBhGz7Ub8l23tbQLHS9Nj3tVpcSCcoTPi/HC/Dz6+/oxPjaGt996C+OjE3A6y3Dn3r0Ce2Hxp42Owrnz5y7gzOlzKHO4cPDQPTCaLYhJpgAtrTmcOH0cm7Z1o76pWohc6Vwc2QIz2lVCjCMshx0s8a4E1uzZcyd27NglBY2XkcaqRkwuTODGzV6MjAxhYKAP9Q21UtQdThvGxobFarRly1aZJF65fB2XLl2RMfVnP/tZ3LfvPpy6fBK/+c1rYmMivGZ4eACpdBL33n83/IE1eH0+tLZ0Ynx8GqsrIbS1dklxpy1tfHxS9tClEB4ltmztlneNsJhl2jDVRrz37rsIrK/g3vsOye788qWLmJ6aFfEi2d4upwd2uw0msw5bt2xA/8B1nD1/HO0dnYinOKmw4J6778PQ4ChaW9rk0L49MaupqZYx/9Iic9KLksZHN0B9fRVcDgcmJiZx7cp1KVaBIO15MWmKkukYFMos7n/goHRwdF4wIEmroSjXgWxGgXS6IH/d1NCGqbFZKPM6VLrroIYeRp0N8wvLuDHYj/VoAElFCj2jPTjfew6rsVVkOSa261FARuyHbq8TSwtLaK6px3e+/m384L//G4bPjqDL2w1TwYZ0NI+Ori5s3bcNveM38Ou3XsDk2jT01cC3//oPYLTacXNwBFbaAMvciGeAHPPEE1wxWGHSW2V3zXAeZVEhljC9wYB4Jo1UluvIuISqMEWdXTo1Alwz0PXDOsCumd05hW2EeBGoxctPOBIWXRILOn8xPpV8Cb6rei3tfGrEIimEAwk01LXiwP77YTE5sDC7glwyB4+pDEaDBUWNDknax3hxUKug5IojHgKSYZh1CjQ0VEFj1ODY+bN4l5ekfA7u6nJklWmx2zGK3GSwSJ0r5JWiklcwL6DIiGMvyixOucwQMiPrUTVZMbTZrQk1kLZzsZh/7ot/V+R+iQWdTT5/aCqtKbQgm51qWBb0QrFk6ymluhAKwiKfR+IW+J5+aK2S+c4p6JQF+Jw2VHqcaKytFv9rOBTAD3/4QzkMvvrVr8oY/dSZ8+gfHBfFbmNzgwhoaLO6eu0qTpyiSCsgiEm+2BW+KrS3tIu/b3pqRgo6RSEOr12UtOxQ2tpaxSb029++KQc2u3V6PinCIT2KnuG1lWXxhvKwmp4exd137obFYEAiHEffjQEoixo8/sTH0NTejt6BQZy7dgUrzKgNB0tpX1K4qa5XQM+qQWKWUgGdUg29SgmzWiMAGquWaniFIP90GiVcTjusNrPsc9aDfhnLNra3omvHdmjZmcUTYkEpSjE3wWyzS2Y3Ve7snFgkzpw8jp7eHrTy/9fVKTaG0f5h6FQasTHQ78xCy4eRyU4EWZDgRRgK96WXr/dgYGQUmXxJSKEzW1HT3Aa7yyMiqdmZeSwsLMlYlXY5+hzZ0UaTEVgoxGqoFdziyuqyXOyqKquwMLcEn8cnxZQ79k3dG/C1r31VCvyrr7yCudmFErZQWWLYm812IV/xweQkgB5/nV4HE0N5zEYoyT3XqGX8zgtaPBITD7nH4ZC8b0aEmjR6YbvzEsdIUFLu+HxyHcTvn6Nvrl5KcKWiYE15GeMzUhTPQFHwrhzbVlXX4LnnnsPBA/vk+xkZuImZ6Qnx3bNwctTd2NQi3wm3UrSTqE3W0t5fpcRY/wDOnD4le1xOcGgvpHaD9sRnP/WsFBHuVEPrfhh0WuSzWUxPTYpKn8jKQiEmCV9cqVw4f07+jESGOh1lcgHh6onqaH6+tDqW1lLrMkJ0urzQaMw4cvS47MC3b98Gp8uJMD3pRjPqausRjSaQTKQQWA9jcWEZxaISszMLeO/d9zE7Nyc20HQuI+EizzzzDB5//HHobDZEllfEX3718hVJF6S2huP84eFhKfpMFuPukON8WugYWbq4vCwiPoKaQpEINm7uhrfCi+r6SsSTEUxMj0KpLaCmrhIWm0lESnynctmc6AI4iWtubpFkNR66nBpxGvCTn/y7XGacLkYiV+Lq1cv/h6r3AI+zvrKHz/ReNNKo9y6ruPfecKGDAWMChg2bECDZJIRNsptkIZtsNrsbYJMlBUIJBBKKMTa4gW1s415UbMu2ZPXeRyNNr1/Ofe38n8/PIwS2JUbvvO/v3nvuKaitY9pYiuzdKQMl5Hjy5Cl88cVROB0pWLx4CdasWSMIyQcfvC9JZe50F1JTnXCm2IVlb7VbBeVjWhUHmJ6eQXgnA7hl/WYJY6FsjBJB8hR45nH3z+n+7LnTAtvPn0fOSJcc4MHAtBTOsrISaTDOnD6LttYOkZNxF0tm+71b7sKa1Uvxl7++hVjCLxOz3uRCTc1c8Wvf+dFurFi2CsuXrRIFyou/elEK9L/88PuYWVctVrdXrl5CerpL/jszM1X28fS0oKyKKw/yNvgMBMJ0LpyG2aKVrAynyyHwMkmCoVACiThjiS2IRrXcjEKnMqK0sAq6pAkhH+XGFmkADh09givt13C16ypaelswFhiDJc0EvU2HUJyNmwpaPbXZOnEqXDJ/MX7w9Pfx82d+jhO7z6A8rQzFGeWI+GPyjK/YuALtwx347du/F57F2sfmYtN9GzHm8WJgdAKujBxYHWlQG6wYGJ5ANKYSbb3VrEyojCRldKhIjU1mTHNlEwpIFgILuhJBy/Q1paCzCVMgd7WskOm1LkMrB+BEHMFwQIxniESK/buKJo4KH8xkoDEM5cGUZSfgcmSipGgGLCYaHgEWgwWpVqd8zxjUCEcTiJN8zBOG4S5+D0yqKDLS7GIcNOodx/7jR9DAHHjWUYsRCXVUkcvqTcIVow+8IuXl3p6yXarG3EhxpMnvM9SLRZ8fJJEmwTXVkKzBKDVVPfzVnye5u+LeiQlO7Gy5P2feMu1BSZSihy3ZSTTO4MTGjoYTxE1dOiUn6kRUYAaDOoZUmwnFeZnIy0pHgNOxRo0z586Jj/i2R7Zj02134LXX38T5Cw3IcGdKeIQ7ww27wy766qZLTTJVccLRcvo1GMWmtaykHIGpAK41X0MwEEZmVgbc2W6MjA2jv79fHnZKYc6cOS1OTbRYVAJhtHIg9ff3yoFOX2VO6Ef/psmtLS9Hqt0p35M3yje+8TTmL1qMQ8eOYe/Bz3G1sw1qPbXgSWV3HovDrNXBSNhdup6YELRY4M1aLex6A+w6PWwsSlqt2BwKFK8nXEKtrULMYLGyp7ngyM5AijtNTGbIRaD1KVcddEJSsXpqNMjMzoJGrxWUgJ32wsULMYPZ5eOT+HzvQYwPj8sqgQ5ThF2Z304gJSsnB0XFxcJqP37qNHr6ByXpLCM7B2nuDBgksUwvZCYyqD2TUzLRsZHzB9jdJuH1TckuiYdEXkEeODEQViZ5jIcwoVLuoi5ebJKCvnXr/fjpT5/Hq6+8gsuXLslelqECQT+d1ZJiZkOGNq0pFSMiSu5JYNFKnKHOaJAVDqdHFsJIMAS7xQqn1Y6AdwpT4x7kpGfKxM4kK8bmMj6WJB86F7I5YIgCbVw5JfMgo0EOTWP6B/rFnIhlnkQssqHr6mqw/pa1gnbQnrijvRUjw4NId6dJkSQ6wmvlo1NTOI7C4nLhAWiNRiVRLRQRQs0bf3oDL/3vSwK98/qwSN519124d8vd0mgyNvGmYxz/Pln6nLwisSlcvXZR8gr4nLDYk63Phs0zMSb3Mf8uuQFs2Pg9WDAkLyCFkaQ5GBoeFYgbf9OStzU2CKrgsDnR09svE+bKFWtQXDdbpKEMBPKNTWLPnn3iUx6MBBGKKPnb1dXVIkUjoY7Pi9lkEkkcVzjcW3e0tQtTnrA7p9YlS5Zixowa2HPyMNDaht2ffCpySx4QzDh3Z6ZjzrzZcLgcMp2PT45gZHxAdurUAFMKxv0lkQU63126eFleE++P+fMXCAz56quv4sTJ49i4cQNmzKiUhubdv7wjZi2zZs3EmTNnMHfuXNk5M/iEJN57790inAlyGz766EMxsklJsWPmrBqZ6ilr4nqOjTXjheluSXtXSpLomlZYUIoVi9eg8fIlXLvWIk0FrzkdE3t6O9HYWC+Fe8Xy5UqueDKBK1eapOAvXjQfc+bMERvWzvYutLV2CmGNPur3338voI7glVd+g/z8TIxNeJCZXYqKyjqxeb3YxERDG1avWi8ytF+/9Bu88cZf8dSTj+Jb33xK7td9+z9FQUEe5s2dBZ9vHGPjvWLSleJ0y3XnwMXVZW9/F3p62+CdHhU5HK8142opqbLaXNBpzAiSANfjQTKmhyqhE0lYUV459GozLjY0S9TwybNn8Pmxg5IGllacArPbBG/Ig5gmCrHe5NlmNkiksiYJrF66Cl//ytfws2f+Haf2N2J2UTXqymZJ1GiIMmarFodPH8bVznYsvWs+7vn6nRj2j6Cjqwd2lxsWRyrUejNszjS0dfRCo6WVqg02Grsw8IREdMY1c/zUahGgv0SY2nKS3sIi+ZRdejwke3Q+U+L2Rto2rVhVdD7l7ynrY+rUGUVNWSsHIV4/rppYd0iGC/mjSLGzoGbI/pxyPoPWCovJjhSHS3wylHRMlej62eirYlEkgj4kQlMwa+OoqiyCyaLD8fOnceDEUQwH/FDbbIhzALSRZK4Wgh1Ni9gcSEGnHXhSC4PGKPcEp3eTwSIhSQZJ66Q1O9EHBsf4lWjmaEwp6JLUFaFPNfcqzDVPIko7OepsSbFWQaYRTjbU7PFCSFDLDUanEADCfiDih92oRn5WGgpz0iVxi8EoE5OT2Ll7D+7b9jDWbroN9RcvY//nX0iKVn52FspLS0V2cL2tTQ5ePuREBcioJwzM8AfuAxnu7p/yY2pyColYUkz3yyrL0NndKcxQHsB8SAnhFhbli6yFKTpTvinZZ05OeWC1WURfTce1/u5eHN57UMxr5s2Zi7Vr18nBQrONY6dPYmRyQqIBeThzD+ef8EAVSyDFbIGZsE04KA5fPGw11JRrdbBqdGI0Y1apYdFopMAb6DGuUQvzn2Qt7njZBdJQxOp2wWjjYa5RWOYWm8Sf0ndbRWe0SETsXsm8d7lTJYCGzHVOnZ7xSQz3TiASjIkUjoVKyHJ+v+weSSxjSMvlK9fQ0c3wByPS0rOEmU0DFxZQIg8kBbGp49TO///g0DBGJsag15pkgi2vqJCmQpAaJGSXS9b90PCw5CFfutwsa46Fixbg0Ucfkely+/btcKeliY55dGRUXMUy3GRl5yM1JRWulFQ4HC6ECP1HYiLNo4qCznYs6Jyablq/pqemwWowwTfpRSIclexvusf19fQK85vmIIQ0WaR5n5JtTskdrxWvmXfaK9M6lQvn689LUbj73ntQPacOiPhoQ4exnm7RztOSmOxRcV1SqcQ8htcqRqMIvRl5+UWIxpKwppDX8f+ChqP+aXx+8HNcvHxRJr/uvxHx3v7z29iwcT2e/MYTWLhoEQLeSQwPDoqJCz84GPYPdWLX7h0YHxsVMuKMqgrZK3Oa573S2dEuaW5smgnTk2AnDSa7cbUWrde70dh4SWyBWRjJ4FV2zw40XWzGvv2fIRyO4e67tmD2vIUYH5uUsBE2YoQh2eA6MtJpA4mDBw7g+vXrMBoMUtwXzF8g8kqGblxpvoLenh5B2Dg1dnR0CIObq4gBZqUnSNIqEGIW0R0aCvEaaPUa1M6qFfOYxksXcOLUUbFkTkt3oXJGhTS29JEgovTaa68LOvSv//ojzJ+3ELt27cKePXtEH754yUIxM9q58yNpilevXi2Fc8eOnfLM0vKYz/+mTZuwctEKNF6tx3/9NyOAQ6iprUJ6eqrknHNKv3ixAZcuXxQ0o7S8XFzHiF44HKli69rfsssoIwAAIABJREFUN4Svf/0pTHqm8Nhj/4D+zgRq5rjw5JNPCEpA6J+aZxpaLVm8VNZgbe3XoNUkkZnlluvHwkF3sestHULg2nLvFhQV5aH5SgMu1J8Sgy02ixnZJTCZnGhv7xQjnHNn6mE22bH1ga+IsuDFF/8XZ0+fwdNPPYnVq1fiiyOHRYFBSeXZs8cwMdkNl8sKd1qWhOgQRmYAS3tnK4aGe2G2aFBSViCvm+9JwB9BeUW1IBC+qThGh0MwaBzY+eEu7Pv0IJ5+4ttYu2oD3v/rDoxPTMLmcuJc0wVcuNqApDGBqDYMX2waZqdJmkEOeWRY05qZ8tlFsxdiy8Z78NK/v4iuy92YVzkfRpVZzH1sTjuGp0dx4MvPkFueh+/89LvInZOPjw9+goGhEeF1qHRGxJJ0XLSjX2JymUxpEQtwFjJNUi1eJxyxSV8joZhrRYXFT2tfDkz0rSf0ToEqp3PlOWUhZ5evFHPWtjg46HJC57Ms7HaGnjBiIc5URz1iYSA9LRsFuWXISs8XBjrJamTjyZwroW6KvI0ytSTJT3S3jAagjofgtGpRO6Mcg5MD+OvHH+DkpSZEGdaV5obZ4UAiFhc0gJC7mgosNaNQzfJZDHQSGnkdLPIs6KL+0RkF9YknSFgnXK+Es4hs7ZHHf5HknprscbHsITWIpt/sU9QaheLPjFnmmidoOENilhIDSahJ2SmrkAj7EAtOIc2mR0l+JtxOqxjLeDzjuHjlKhIaAx7c/lX0jXrw9nsfweZyY2ZtLfzjwygtJKGDRA6vTAIjo4rGzmK2YPmy5fBN+TA+Oo7JcY/IcEiK0GkJ/WvhdLkwNDIkzF8GOvB1lZYVy+HO4kZaP6d2tV4jel/u6rmfnVE9Q1iof3z5j9AmtXho24NysPzxtdew97N9sKY6YbCZobUYMDw2KgYe8elpLnZggkYKOq1IVTolP5eF3qrTw8QumZpr6vFVlLIZYVSr4aDExOEQ5yDCjNFwWGBhm8suckc+iNwJpbhcUEmynBYudxqud7TJ/pyFKb+4QGxv+XvNItEKoii3Ci4nGf2TaG25JoddQSHdvBJouX4drW3t8n4azezMHYBaJ9M3+RFmyVPne6lkCFPKREIkJ75QOCoHTlV1DcoqKkUzPTwyit7+PrknmHxHwIfsee682USwkVq7bo0U9z//+W2BaElGYWGvLKsQORRvVAbekNTC12NLcSPKrlHFgqkTTwPehmxweJOSmJLicIjGNUndvp5ucSoE/X5pEmKhKLIys+TacTLn+x5LkiaTENc3Igws5Dl5OcgtyMfxEydwteUq1t2yDnPnzcSVy+cQiwQE1ma3TBju8uXLMoXmF9AX2y1oQl5+sRSvkbFJXKhvQk1NHdwMC7IY0XrlsqAD+QX50ly60lzynj3zvWew/8BefP1r/4jvP/ss4tEIujs7ZUfHabuKcjt9QngAn+/dg9OnTooRzbw5szE5MSprKhZ3ck4IB/J+49qIxEzCrHyPkNRhcGhUzCX4/2cjRFtf6s/NGdk4c/gIdn78CQqLyrBu7QZApRNSIolnnEIWLpgnhigtLS0C1VPCQ+ka+Qu3bb5VXPooH2RRampslMaZRZ8oEN+/yspqdHb2IBgKSTGvqa3DjOoaWZcdPXYU+YV50Bq1uHi5EV8cPSh8jMLifBQU5gnsPnNWHcYnxgQyJLN9xfKVWLRosSABu3fvFqUFIW+aG/HZPnP2NO6//z6RoNF8pa93EJ2d3fIzzJkzG7W1NWhovIDdu3dKWAuv8Zq1KyVXnvC0waiF1zuBgcF+mMxmNDQ2IRSOiFMjM6ep8z918rw0FTOqavCrX70g98L69eswo7oSo6MKUZEhPIT5/dOKIyBZ1iMjAzItsQEhd+TM6fPC95k1cxY23rIBQ8P9sj9PIozOzqtyf1XOmA2D0YbOjm7EYyoc/eI4Ojt6sXLFWmzaeKs0Gvv37sftt90usjiijzyLiwoLEI/70dp2DmYzkVMjzGabqJKIbvYP9iAa9yMvPwNl5YXIyctCb1+fqE3S07NRVFSGaFiLssI5uHK5A031l3H8yCnYrS48/Y1vSzzt/7zwkpDfPL5JXGiux6BnlCgvdFlAfmkOhseHZY1GPXssGEGmKx1L5y7GqgUr8eLPXsBI1zBmVc3B5JgXbe3tsDrt8IS9GJocxoY7NmLFHWugyjTg5KVzQqhkxgObZpAYGWKdUVa/jJrmzlxLEhI7x3hCGno2tIS6eQ5xV850Qk7lPI/p60/5Gn+f1+tmg/73Yi5nTgI6g0p22PRsEASAZVWlE9mYw5YqtrhGkt9Sc+ByZECjNkKrNsoun/kNVNiQn6VJamnwKDkSCIWgS0SgV0dRkOeGy2XD0fNH8dH+TzDNfT6ji9UaOFxpsupl40a4neRQnZa7dKsoR1i0KYGjHwHhdxZygeS1XBtolIQ4VUzImOS2SDjLI4//Z5K7SDq9cVctu4Uk82Tp5WsQFiAnJn4x94P0WeYFYjFgFrQqGhVWN6i39nuQ7jSjrCCLqZTwTIyKlpn+4T/75a/gzivG7998B41X6OS2EC6nHZk2A+Ihv7B6qYPnG8+v4cOyauVq0Sq3XmuVaYypa4TFCRvQ7rKwsAhHvzwueyNOjfxFtjdJK5dvkNgIJ1odViEwkanOEJKauhosW7kcOVl5uHThCtRJDULMM+7skBSoQDggSUK+aBDjUxNKg+H3CXqhCkaRDIXZo8n+JJQMiZkBbzIrdfqEaqJxaAnNs5Abb14jE9wpKeLtG2GKj4SJmBUnoxuZyZRp0bOeumMWpvTMdDhdTmlEPNNekYkwOGbS58XA4KAc5ia9CxajQ6ZzstrJ9ObhyimKxic83JUGjegLp1+DxPxxtcLJz243yvRCeJ0hO4T+LTaiBEl5yPRGE7R6mtyYxexGiq5KSdgLxaNi7jI0Pio6aVpnzl8wH2+++YZIZ6b9XtjNdqxasRy11TWY8kyKlzm15cWFhcjOLYAvQuadXqZzZffN16uk/nHVwmJi0OrEyEVP6J+kK++U7OvSKB+bCkiQC7tTTuZ8fXyv+WG2WTAd9EuBJxTuSEkRuVogHMTqtavhdJDNPoiujmsyrfHeSSQTOHXqlKTS0T+bsaH0wJ81e4GseVgcd3y0C/fddz9WLl+Ogb5utF1vweeHPscDWx/A+ts2Y5KmD4mYhGd8efyoTNb3b9kivIDw1JRM3efPncXChfNQVlkoTlYs8tyNM2OckD8jXRlbW1xUgKKCfFkBMPmJRkYT42OiReVhmpmZD3dpBeD3C9mOzeD4xIRIPHNy85FVUo5L5xtw7nwD/P4wFi9ejsKiUrETJZFm7qxZYkV64sQJKar0/6exDGVvmRkZwtimyQynMEpK+T5z1UYYmhPc5KRfGMNcqbV3dEgSHCV+tMClNLOgKB/tnW04V38WPX3dgmhxOqcfw+y5M9HT1wX3jXCh/PwC2XuTsXv27FlpHOh5zsaO/382E5Sx3XbbrcjOysb7H3yIkyfOYevWB1FcXCRSP5LV6uvPwWjSCsRut5tF206G+Y4d72PCM4r77tuChQvno6unG2+8+ZbwR1atWiO5BkQqucv+6lf/UX6PjQUle5TFUQbK1VJhYYGsoBz2FHz22eEbiJgZOTkZcLtTYDGbhYC4d+8BMeX5+c/+Qxqj48eP4tz545JpMTk5jGwqbuYtRnnFDDHqYVypZ2wK42NeMZiqrZ6JmXVzMO31waCnbHdaEA2eE17PJLKyUjAd6MPAQCcGB0YFPcrPL8TI6AgGh/vExY0kMYa+ZGanS9PX30/9cogPHbwTIVSVzcei+auQiAKN9ZdwuekaSorKUVZehb0HPsPrb/0JHr8HY9OTyCnJAIxJjPvGYEkxY8zjg8NpFjg8PB1ETWk1Nq/ehAU1c/Fv3/8JOq51IicjR9C4dtpRM6Ak4kNpdTm+/s0noEkx4cjVswiq4+I/QakuvTiMRiuGhuimlyUwtpwDNG+KxWUFRx4KTad4hkXinE00YvXKKV1CjvxT4gjHCV0hpZIbpgQUKcmhSWVCB883tYLscfNNQnJcJfrvgrwSFOSWwqizIhZWQa+1iJwsEkoK3G6z2MUh0h/1K8MHC3o0iYQviEQwIAXdpE+ioiofU0EP3vnoXZxuuoCy2bOgtTvQ3j8IncECs0aJWzXecMbk2ptWs0J6E6RAMbihuRC5SPxzFnMOtOTYBPxeWXnwmREd+s2CHvATduc+QEm84hdxd860LwVup7tQWNJsCBmL920oiESAMLsBdoseDrMObqcZFr0ak2NDomGmAcrXnnwaqdl5+HjfQTS39cDhphY2Gya9Bm6TGuND/VKEWIDoZEVjjrnz5yPVlYb9+w8ItMUpfXqSBhcWSZuhLI3mCySSeaemBENhF09mMPcJfQN9ko/N/anOqMd0yC+2lKWVZVi0bImwoWmpODLowdjwGFquNGOwrwc2m0kOnPGpcfGj9vq9CDOLPBYXa0NNJCFyNbEaUGkAI1np5BAkZIckZDmVFkZm1LLM0u/dYBCzGZNOL1p9yrDItreYDML+Z4KYIp1QOAr8d3oSh8VPPU9CcDRGrUD09Fj3hfzyORYjmYGuRHohKRJyZMoXPd/5SyJwKdzjqp9FPamWwAU6srErpCaXcB0tEMkQZhFN0vUvQYlcQvb4nOZVWp3o5Kl7tqcQlrfK7495PYjrVWi+3iId4szZM4XUtWfvXvjC08hIScfcubOxaMF8nDt9BpNjY5hRUSHwnEGnQ1pGNtILK+ALRWXqv5nwR3IHd7Q8uMS56cbuh105CXLUiPL6UcCCKFsVNhiUUdIhioQ6i0R50u+fxZsmOUkSTyxmeS95XQuKCjBr9gykpujQdr0Z7777LjZs2ij752PHvxS5UnZOHmZUVaO2dpb8/M9+7wc4dPgIbr/9TixcuBiv//FVmaS/+fSTGBgaQFt7G1asWoHlq1bIWoQERoZ9lJWWiJ6ewTJEZmyuFHS1XENmphtGiw6gJzUFotEorjVfRsu1K6IqoGe9RqUSHgjd5jjVT0zQjtUp66qJcQ+CobjkyBN+7uzukjVIZ2eX8F9oTDR73gJBFjwTU1CpmQDGVbtNmvZPP/kUqSkpInNjd8+YVZLeCvMLZC/NYs7mmX9OCeLOHR8JEfGOO+6Q9+azzw+hrb1biJsx3it+vzCtaTU7PKoQtNIz3RgeHYLVbkFWTiYWLJyP1WtWyhkyOTWBuIoGVUFpJkjM45TN6Z/7cEr0iBTwc35+vryGhQsXCbdCgeP3CTt9+/ZHxfr3rbfelIjUJUsWorAol44ZsmfsH+hBa+tVcYUrKSlCSWmxHPIsItfblDhhHul8Lvi+k7nPwk6d9/33PyDrAK4Bl8xZjLMXzwrhlvbH3HP/8AfP4fjxE3j88ceQk5uB419+Ic9ChjsLpSXlIgWlkQ+RhsuXGqHTUykUxZ/eflVkl7ffeRdS09JRVztLUAKvxyeEUXqyX2xsRlEh7x0nouGoxCPz+tONjsl6L7/8AlxpWqxfv0r2/j29gwgGI6iorERWTgYCQS8++3yPfB4ZGxIDEk7eLPz0wvd5I0hGjNBrrDLdL1m0HB99sAv//d8vYt36DVi7/hacOHMSf3ztLaQVOuHMcKB3tBcmhwFRROQ5owOlxWhFMhDH0jlLsGLeMuhiWrzyf39A27Xr8lqZYkn72KuUMEYD+NYz38btd9+JC62Xca7rGvxUARHdNFsFOWSDyMGS0yo9CZTdL2OUo7Krl+RCoqNqoooWGTBYuOkASAMZFnSSUclYZ7paOKzEq7IxlHXnjWhwrg+9fo8MUYSzKU+jy1t6ajayMvLhsKZBr6HVq0U+U0ZGFIXTMhnw5Pv4on4l4tkfgRlaaKMJjPX1wKJXYc6cGUi1W7D76Mc40XAKPjY0NCIzmoXJz2phN9FEho5+9KlPypRORILXg2WB3gvcq7MuU4HERpvDNgs7V970UmAtZrOiGMt87b+SJDfRKpLsP34jkkS4YOdnMog5OcmFiYTED5ewJA0hYvQOT8RhN+qQnZGGgpxMOCw6TIwOoeXKRXHf+srDjyArLx8T0wE0NLdgOpxARl6h+JcTLAmO9WFkoAcjo2MSG5qRlYXFS5bKPpemJC0traJ/5cHOuEcWc4vJJLaQvMFZWCpp/JJGmzwT9DqtPPgkvRFap7Suf3gQ0WQS1bNqsZDe2g4rmq9dRUPjRXmT2PmFfVwZ+KBVkwEaRndvJ9o6WhGKKU5CvNjqhArqCCM8EzBAKz7yPtBGENDTiIAfSZVM4fR51/PN0WolkEPxITfIrpsTKn8eavatBpomxOXgZkHX09yAHeON3F6S8UjqU9OohtGAiYR0hjHhMWgRCWulsJMFTSkOp3uuK26sjeS1S04Bb0M1fYfNkg7FDpNMa7vTAq2OOxidIDJcr/D54YROW0HeAywCvgC736hM6Ta7Q4p7VJVE4/VmJPRqRSqVlibRoxcvXZQdfmVFOTIz3Dh35rRI/e68dTNqq6vQ3NSEtpZris6/biH80cTfHZs4/dE0QWJ6EwmxfuW1EaMHFnM14SeVXENC7/FADDq1FnHGrN6QVnIPT4xagd6T0JsMUtB9AbpIcVrJQm1dLcrLC2G00BmrFc8884wUIa3egFs2bhTNLBGZefOYQGbAq6++jmPHjmPWzDm44467UFc7E0987XF0dlzHs9/7rkD43//B99E/2I9//4+fCckzEo0IIYvva05WFoJ+Hzra2rBk8SJpPHyT48LIZewrWdCy8OJqiw1kIoaO9jYp9JzOOX1+/tkBgZbvuvMOrFq9Cn5fQJLETp46IwU9PSMDR788JmiF0nQFMTI2jsqqGpSXVWFoeBzeKb9SPNIz4RkZxZ7dn6Cvt180rNSac3V1/tw5cX/jjcD0trTUVEk85LXn5Nzc3Cywck5uHg4ePiboDU1LlCbMLv/O9Rmtb0+dPolgOCxTMocBEgY5TfN+SyCKUe+QQPC33347Fi5cIE0pJ3GubTo7O4VHw18s5JQXkuvR0NCIffv2CQpx9133StGgoRGbp+3bH5bo02NfHhalAu1zeQ7Rhz01zYX+/j453Nkk0N+hrKJCsuJ5znBNQWUAD9cf//gnqKqagZqaGsyePVsaCk5EL7zwghT47dsfwbx5i/BvP/mlKEM2bVyP8YlhfLjjPeTl5mLN6nUoLiwRQqIRJvSN9OFC/VkEAhPIyEzB4FC3FJ+q6moxOeG0ScIon9HRkQlJtisqLBYpH703uOOlyRaR1PLyclm5vPTiL3Hoi09w9923Yv26zYjHNSK9I3pWUVWOqhlluN52Bd6pcWH7c5VFCSnh9nA4ju6OASyaswKpzkwhjHF3/8H7O/HCCy+hsKgEa29Zj2vXW/DJgf1w57qgtWgx4h2BxWkSx046xDGcKz01A1FvBEtnLcGtqzZjpGcY7/7pHVET1c2ZCY1Ji66hHgQTEdxx3z3YsvV+OZdPNFxAp3cc0zFGEOsUfbWKcdFB0Ypz5Wq1WIWBzg8VY0w1RI95PspWHFodMy8Z7x2Twh0KkyQWlP2yHHwct+JKzWITp6PhGVfeLMKUXUvR1wrMTijd5cxEfk4JMtx5It1LxuixwsGLrpVagb+FY0ckW5VEKB6GnlB3OC7F3K7Rw6JTw27VIzXNguvdV9DSfRXe6DTCSOB6Tx/GJ/1wubOQkpIBg8akyNXoGCRZ51oxSCL5jbt5ybjQGaSIU2onqWp0fOHZHFc86G8WdCVt7YkXkuyOuUfnw8ibmQcBvYw5odscdmiE2Z6U/TMhdz4QdEVKBP0oy86EWaNCfm42Mt2pGB7sw6XGepkuCGE+9PDDuHzlKq61dWCSOeKMCnVnwGS1CanMO0znNb/ssUiQMlvtKCkrEwJXd0+vREFS0kM4kp0v3baY/EUHuJHhEcycNUfyvHn4T4yOyZvO3+fXZGVno29gANMBP1LS01FZWw2d2YjO3h54pqYkxpTseNqK2vRamPgGeScw2NOJzvYWDA71if6XBY33D/csjKtkQTHBACMZFQYVIkzxCTEpmPaByt81Qw8TIydZ0KMRKUBK+I1WjA74ZjA5zKpVQc8sX+6QmTpE+Z9Wo+j6dRpJEKKsgdMmi1KMFgF84wgfqQ2Y9rG5iiuFnIWAJBD+U/CaBAJhegDQJgMw60ywmWhjS1tBu1jTWuwW2f8qBV0vBV2KeIIPQlJy0zWMOIwnpaDzMwlV7KZVJj3qWy8hrEqI/zv7FBZF7rNzcm/sPE+eEDLgd7/1TSxdOB/jw4Po7+4Sd7vpUAwpRVXIL62S7pJTDPfrLC4s4KMjI0hPc0sTx106f0/SjJkwxOVaLIk4CYGCKKkFrhdRmorpoVGEohGYLRaZJPhzMduZ7G3mgrMJLCqmJCyB3LICfHFgP97+85/Fk/yRRx/D8pUrUVxSKo0tD+xPdu8RSdX8uQvQ2NiExQsXyxT96h9+K6Sa2+64DV8e/xKNFxuxZv1aZOdmY+68uaKVp9kO3wOme/3+t7/F1/7xcVRVVuDdd94St8KK8hKBlnNyckRFQLZcJOAXlnZD/Xm5V1iAuD/vH+iT5o3BIZWz58I7NIbGxotSiKljJyLG3XBTU5OQ1Sghq5s5B2vXrseF8404cfKMuCzWzZyN5UuXw5bmxuE9e8UdjtJOkuGsFos0xddbWjE2SlMgHVatXIU1mzYxjxNfHjsmO/dINIGcvCJ8cexLtLe3CwmTDSR3zoQxS0pLBDmqb6gXn23unrlac6fTCc4Cl9uBhDqMOQtm4d577xFvBVoMk2hEPszBgwdFG89mZfbsOdLAkDjHn4uHPptIPlPkHVAnXlxSKOfTJ59+LOhTmptEwUKcPn0KZWWlQug7fPiwIJEk2547fx4/+smP5b795S//CydPnsTmzZuFZMfvy+vJ4sl7hisJrhn49evXr8f3vvc9WC0p2LFjv0y8kbBPYldZpNmwzZ41V6Y+enFTjkfU6fTpE7hw4aSYyyxbPl8kX9m5OWhtbZWGIj+vALU1dai/0ICPPvoYnnEPHnxwm7xP+Zn5GBwdQitTBN3pKMjPx7WrFzE63i24rNORjvT0XND0rKu7V+KVeUTQlY5Wt0azXtCTCxca5PVWVdbCYXHBM+rD2DB/n8mCESxbthKVVdVovd6GI18ew8kzp9DW3Q5Huh2+yDQCMT8cbgd8wWnRVTMDIzsjG8Mdw1hatwTb792OM8fO4NBnh8QsLDU7FdNxP4wuM5atW4nVG9ZDrdNLY6EyGNHc041RWeMkZAhgYed7ywaDKBAnctYbKej0sSeayDxSPucciujpzhAVIcYp9Un25nSQU0NkyxxG+e9CjpOIVaUw8pxLaskZ46HCZDQHsjIKUZBXhlRntqTOJaIa+TMWc0UHrkUinhDEhGgfPTA4aFjITKeuNRiCi2E2WSkwWNTYc+hj9E/0I2lUw55KEnACPj/dLEmcJBFOK9p4DtI37WhJfKPCQ1ByDtVcd4ruXKkbYi7G7JRoTBqTm2Fpfy/ohMj4hykpLrmgDAGhFIkHPHePJBsxK5aMcVnE82cUp7QgClMdyEtPQ3FhkRQuunA1X74sBI5t27bJ96qvb8Do+DiMZov0TGTBanV6BP1TiAY80KgSMHIS0+owOe0T1jM12BmZ3GlCoHN2U3TcioRCYpvJnXlFebkcuiRf9bHzGRlVGINaOnVNy8fw6Cg03MFlZiIl3Y0J37Q4YzH2kkYokYgf8aAfetrWxqMIjY9iuKsd0xMjUIshAZ3z2AkRtlYjFqRHbwJ6FeEbhri44A9RwjWNKd80AvQTRgRMCmZ5ITDM/QzJDDzMyOYmcYW/jDoNNLEQdGK8w1VqHFokYdAqcDyZzizq/Nn5Gpg9T4grQUIE90ZqPcJRleijeUPzQxAU5v7S0UKmeQI7gJmMe5MVTotdKehmm0zbehY7muDoCPfT/Jh0AMLtNC9JiMUpCzj377zxo0xGY047/Qr0WiTsOiHLKGz1iBRSQnuEnOlhfuXSRTz+6CP41pNPwDc5gZH+HlSUFKOvqxMf7NqDoZAKeeXVyEhPV/b+XsrkSFDRSGBCCoNZKBG8MZWzkHN6ZxgQ5SsMJjNSxnEDRhM1OsP7osoDR4MTsmB5L/P6833y0JPe6URBYQ5yctPEsMMXDGDPvr3Q6PRYd8styMzOQR6NXlQqjN9IHnOluFBWUoa/vPsXWfmQedzf14133nkbk1OTePiRh1FYXCikO2aBcx9fNaNCUSAkEnjjtT/iD7/7HV584Ve4/Z678fYrv0f9uZMoLsqXdRELVElpmRRuxdRHK6sjFlcWfKoNOKk3XWwS8uT8pcuF5NZ68bIUGqJmLKKL6KHu8cjul7anhN8ryqpgsdplqmWQh9FoRnV1jaJr1etl6qQEjIWZcD6DXqa8XmmwhgYGhTDHyXPDhg2omTkTp44fx//+5rdIdWeJ9pwonmJJq2TBd/d0Sw4CjX16+vukEVM8xRV+BJuHGbXluP8rd2HdxtUiOzx06CAam+pFqkdGO/fFLMJza+YhmAhh585dOH3qLDIzs+S8YmNDBvvKlcvEe4KpYpS28UAnq5vSNRIcOenTivWmNI455LzRn3v+Z3jy6Sdw75Z78dZbb8nUv3XrVvl/Mi73+PEvMTAwIIMEWf08PMkhoCxuxYoVEhozPsFs9gWiVOjquo5HHvmKIjkcnxTtf3dnr0zaVCBwp9vcXI+Dh/agto6eGVbMmj1Hhopz586L5G7RgoWCFNBu9tTJk+I4t2b1apSXlWN4aBhffnlcDvD169YhPy8LnskB4VREI4yHzRRZ1bQvKMmMDCHp6m5DVVW5mM1wkiUkz0aMdrUkhU8MTSnFzGxHS2ub+BZQ2UJr6M6eboyMjyKSjCCmjqKlswW+yBRMdhM8UxNQG1QwpZiQ6nSh/XwPls5ZiO989TvY8e5HOHsvG/BcAAAgAElEQVT2HKaCUxidHIcxy4j7v/og1t56C/qHR9A/NIzsrHykpmeje2QUXX0Dcn8R9eF0SmtWFicqQegzQGWVkmVOzRqrLycsgTkFceSZIMqoG8gW/0ymeDXEy54rq5spebw3WLv4XtIUTWukwoiqEivs1lSkOLIkFtVqSoVObUEyrpHpXJngdXLt2QEKn4uIgdEg/J4Uo1UkrANdHdAghvyiTJhdeuw8sAM9oz0Iq2LIzc9HbnahmOQkwlwb08eFOnRFSnfzmWdduTmV89zifl0geJ79ZPcnKRvnzxwTGP7/V9Af/cf/Tno8k1L9JcIzCSnC/EJO5wJLsJjfMPYnqeWm/asmGkJwqBdL5s4WYwROA5zGuduYPWcuZs2ejYb6BoG/CYXT2YiGI5RsMXaRgvh4nJMlwQiVuKNxXxtNqpBK0ltJqZhVECbl3pMyNOqfqeksLSkSPbmwcru6EaOHLkH8SEyKlW/Kj/Pn6sVsYd6CBaiorhUTgtbOLozQEpakK6MWaU4jJga6ERobhYm+9b5pJKYmYddpkJnqEoYxZS3hCHeEEUx7g/B5mcdNmNog+3k2PNRSM2kqmkzAG/RjZGIC4/5JbsjhRxhhECrRUv8nMDCvEbtNdSwoDnss5JzYNYm44jZnoluTQcgf/BmJYPB1EHJPUEcpbHAtEmq9cB7YaMXiEbk+nBgFUZDNi6z5heeQYrHDZXXAYaHzEnXbRtqZIaHVygNASIpoAAsRJ13eA0RsIpG48hEmGkBrRHaFGiQMWhgyHZgITiMSiwnqMTQ6IlAzyYiUga1YshhPP/E1UTJ46KscDiA/KxNZ7jR0Dozg/YMn0dxB+VkMlRUV4nBGpIVSKQcjVznOsKtLKh253NBC3kwo8pVIQho4/uJ9wtfNw0DWRvEYJr1egfdIGrE7lElpjJ7vdFoTdCKJ/sFecUvb//nnuOuee7Bx861CYOOomJObI9GYvI+5S16xdBl+9d//g9aWVnz3O/+ElWtX4cjnn+HDjz7EnXfdKaS4of5e9A8NYHxiHGXlJWIIw/eCFrGf7t6NpUsWY+WK5RgbGsDoQA9UiRgmJj2ye+baom7mLJlMGUvMRoU/Zn1DAz77/KAgNvMXLJSplTtXJmzx6whBNjTUo77+AlJcDmFlc+fO6yAMXq0epTNqQE/hfXv3yaRGIyFajjJtb/bixXINW5qahJhHdQKv+fDQkKyyWNhOnjghTdfKlStlx0772wOfH8GUL4COznaZNPneU0LHYsuGgggXJySuA3hos2jxazds2IhlqxahtDoXMYTQ1NSIY8eOiKMfddaZWel/51GQkEaDIkrUGFtJjTfliiSVfv2Jx3D02CH85S/vSuriY49tF416a2sLrl69KlN+Xd0srFmzDhnpWWhuvibNNZ+M/3v5ZUG0fvLcT2QaJ+pAVGTevLmyw+f1JOTPPT6nc1mt6fVS0KnXv3y5BVCZhctz6tSXyMxKw6KF8+W883qnRXZEyRXJTEzyys/PgSvNijfe/D30uiRmzZ4p+Q00wmEWAVcdRERmzqyTs40NMZu5ObNnCWrCgk6SHhsMxherVXF8fvATQeLCITaAVpQUz0B5eY08MkRzuFfOyc0SkvD4hAdbt25DjrsAR04ex8X6ZixfsAZmg03Mk979y3t47bU3kJ6ZJdyp1o428XKwpVjhj/nR2tmKqCoCm9OKUCwIrUmNhCEKh82BoZYJ3LHmVjz50JP49f/8BgcPHUaEsLcWWPvIBtzx0N0IJiO41t6OzMw8ZGfmo69vVFwqmZnB+4tEL4UEycJJ+JkOkDS5IhOdE3VYAlikFtEJUoq+RXbrfO+Vgq5A0Dencf5dg5HfL6ns0uNKZC7VQBwctQZabmciKyNPdOZqWIA4ibh2YbfTVIbyXb6HVObw3OGzpudKVa+X4p4Ix2CEBtPjExjq7RbLXVuqEROhcXx26gDiuji0Jp3U11R7GuwGB1LNaUhxpmOKhHSBzsVk/e/FmRA7zzHyRVjU+d/KdK5wo1jEuQbmuaxo7G98bNv+8ySncf5FdgKcynx+hbnHgs5CKrR+Ma6ngD6KUIg+uVEY6X090ofygnyRQw0Mj4rr2Jx5C6EzmMU+lNnMkWAARtp5WkywGLWyO56aUOwM7SlWmZxoF+kPhmFLSYUzzS3fJzVdif1saGzE8OiwHFR00SI0x7xkTqKcWJjDbjNbRaM42DsA5ttTp97Z3i3T5MLFy+DOzELT1Wu4dK0FOrMJ6VlZMBk1MGqCGOlsgZ+dOO1jw2EYw0Gkm83ITUtF0B+QfU4soUYkxlAAmlKQlGGUTF7+isSjSpE26KCj3adeg0AiDn88iu6RQbT1dqMnMISYtDOEaAzsMRFNhmRdoVMnoKcLHyNrNYpBjZlOc/QEYDY9c3ojJH2xYKmloMsH1AjFuWM3yB6cmluy5tnL0vOB38+iASw6DVwWG1w3C7rJKhG3FGEGtSZEb0ogNLwpFHtfHsK8SXg/MJQjQW1dUiNF3ecLSoxqMBmDoygTg94xdPf1YXRsXIiHPCQ5oVNH/U9PP4XbN21AcIoa/jAcRh3CvimZ0rV5Rejqm8C+Iydw+OAh+H0+VJSWibyNkZbjo2NKQU9CpvSbv+Tm5W3M3IFAWBo5NgQ3kwGJXrB/52unDzqhPJK+WMyTQjLTy79Tznj56iXMX7wA33jqKRw4eBBz5s9DSXk5RsbGxElt7rx5+HTPJ/if//ovPPLww/j2t76F3/3fy7DbbLLLps8CJzn6AixavAh1s+rw8Se7cOLUCTz7z8/K88LQGpL4tj64FR0tLSJPo1Z/8fy5mBjohdVkEHRn58e70N7RiVWrVqOmrk6MhWgGkvM3N7v+wUF8umcvGpoa5bCmlIuM5vvv3yYHBVnvdFCjDzUNSEgO5RqGRS07KwsBX0B8+rkXHuwfEsOUw18cRSBIQmJM7Fe5Q6cDXGVlFTzj41JgJsbGhbXNNQjzEHbs2CHsc7LR79/6EJypmTh2/ISwv4mKUGVxufmSTMU8Izh5k7QaTfCuVGHZkmV4/vnnsWjhYkQSAZy9eAQHDn0qZEo6ERYXFyIvP0e815lDTgh82bLlksH+/nsfClrE/G+iC5zO1ZoIzpw9LhN9RiZJX2qZhknue+uttyVl7fbb7sQ9d9+P1NR0/OH3r+H4l6cwc+Zseb0Dw/14ZPsjsmog3N/Y1CASUPpOEGon0sH9eUNDg0DAJO5xOqfEjiuMiqpZYsqUlZ2G6upK7Nq1A599dgArlq9CXe1smewoSWL0MONRi4pzsOOjv8DnG8ODDz4IrdYizTEVIvQ/YBHnFMlAlZMnvpSfa8XyZUIipRqB6AaRHBIWGSR05twR+Kam0dM9LK5vixetxrJla0SBcPToUeTn56K6pkrWQXv378edd9yDxUuWS7aCQWPBrvf3inHKAw88KLLUl3/7e3T19opbI4v5/oP7keJ2IaGNY9LvgUqvgslmlHWBxqzCeMADp9MMU8SC7Xc9hrXz1uLnz/0CR744wr0j5qxfgAefeAiGNDMuXr8KiyMFaalZ8HnD4iefnVMoDH3yJuitbjWbxStEiMFR2mF7oGJymoanSlQMiWRS5xBEQxbqxm9YIcuakU++io2/sl+22uj3wPMhIoE1/Mz/JokuEGJR1yErqwjFheVIc2UjFtYi6OcK1AyLkbHNehgIiRPa5xpS+ElJOdsYLUyjM6NaJwmcE8NDkt+RluHEqG8IZy+fxoB/EPYMO3RGIrWE5i0wJU1IM6YiOzMPcYMOgWhEzi+Z/uXcUmB1rlU5iPDs4nnGwU7WDFoiDjzhxQJH7p+/NwP3bXsuydFdBkwtOxlONwouT+IOO269USfQGS8Cze7Z6RA+y06xIcukQXfrNfT0D8Geko6a2fOQnV8Mj5d+2b1K8hXDW2IR8TY3a5IITXswNtgHn9+L7IIcmKwWceKiHtmVngmLwylvfEZOLgaGh3Gx+ZLs8RmmwPg/dmJudyrcboXkQta0d2ISYX8YmoQaU+NTmBibFKi7omIG/MEoOnr60NnbL77pOQWFMFotCPjGYUh64R/qQWx4WIq5jSlWAT+cGg3cFovA+JxudEa7+HhDbYJKbRK3Jac9ReBhwohhkjK4miDpwmyE2moGLEZ0jQyita8HLd2dGPJOIMBOUqhQvEFj0PNm5We1SoJK6CxnInmDFoLctZOcGCXkRB4GW08+aITh2RBAiBYsUtwvxeP8rhEpdjQGNGgAB4NxDAak2Rxw2xxIszlhN5phpiOgxgCvygCK6NjJ8oOQFrtfoijsEH3T9EDXw2FLgZM6UY1BsqUJ9YTVSdSsmI++iWGcPX9BAmAKS0uE+MQJnalrq5Yvg1GrwkB3B3TJGGZWlkkaX9g/jWBSg6x5KzA+GcAXhw/jk127MTk+gfIy7rBShPhItzLuzvla+MEb+iYHAfEkElGqBHhPMO+aZhLctd2UpyRkX8qCzq8lL4QPC3dS7IipUW++1ow1G9bjX37847+TDbt7+7B7zx4hdv3z9/8ZJ08cx3e+/S3U1dbg3bf/DFeaU1YTA3/z637zjddkKv7GU9/A2s2b5DD59Usv4D/+8z/EWGb9Letw9swpiV+97a47kQyF5PvRLS433Y3h7g647FaUlJXi0OEv8NHOXQLN1dTNgtlmw+x585SJyWoVIs6lhkb8+d13cfbcOYkwff65n0kBJox/+PBBPP3UE1i1aoW8j5zQv/jiMAb6+3Hh3AVBP7Y9uE0Ke0d7J06fOY9pf1h2rpyu2RAx8evWzZul6am/cEEY75zSKRsrKykVNjr3yYTmg39zErtl0x1wuFKlADY2Eo0bFBISSW0MTeE0FE3GUFFaidVr1+LBrQ+KzpzhP5/s24m2viYk1CHMmFGFyqpyiY1lMeNOnAXs8ccfx8SEBx9/vBtXr1BXXiMQN82EaOZyoeEY7rhzk0xcJBamuVOlOejq6pZ1ApPomOM+o2omXCnpeO65n2PPp0fx8FfuR1X1DAmByszOkMJNfsvatatx6PBBef1nz54RGHj58uXCvOdzwOvD5DeaXQ0ODqOrZ1BinIuL84Rz8/L//a9Mmw8++JC8zsMHj2LzxltlxUDjGa0+gfqG02ioPy1GVpWVs1F/4aL8zBUVZagqL0c0Hsaly424fIk5603iFcBIXzYaPMg5vTPy1TftQWPTKZneCblPT8fgsGWguKQKZjPXKz4JJqqrqxVVT31Dk6xcxsenMHfOQqxbtQnvv/Ux/vrnD2Rv/tzzP5U13A//9Uf44xuvw2y3wGQzC8SuNWvFc4O7c8/0BKKJiEDhSOEqRYdCZwm23foV2JMO/P43r0o+/LJNq3D79juRUpSKLk8fxvxeZOUWwOsNYmoiiMrSGiSiJPbGRRJJV0kWS6WgJ+ALTEut4fWIg/Jp/D0Tg54oNPSK08RFbCxIkPt/KiFZP8ZjIunicUBtOuF7mm+ydhGNZEH3eBNwOrOQl1Mk8bEalRXhAH3UadlthU6tWLHqNNyfE52mAZvSTJCMmwgpa7+oPygonMWkx5h3GI2tF9A62AprtgUWt1U8R2g8k2lNhw0WGKN6CeMxuBwS5czzSLzYVcpZRrRRJnQTGxJlFcpVLX8mDtsKU18lREZ2XjebAdW99/0oSbidH2T7kYxGuIV7N04dku9rNoghA+EbzyTZuHGUlhajtqIE2XYL/vr22+gfGMa6DZtQWFKBq9euSy4vdeKDfX3IcqeKWxp93lXRMEb6Gfo+BIvFBEdqKsYnvZIqVlBcgqq6mYiqVDLN5pUUoelqMwbot6xTwUUfZqcNeblZMOp1EiLBi61KqNB0vgHqOMQlanRoFCeOn5aHmcllcbKhqZ1OKNpqwnW8AEZNHGPdl5H0jkDr88EZi8MeDsPgD8ChUsHJ3TGlaDoTTLYU6M1OqA02aA022FPccDhTpeAy7lNnMiGciGPCP42JgB/TiSjCGhUMKQ54Qn4MeMbR3t+D1p4ODEyPyITOPUkw7pekIP5/TJzMqa/kHjii7MKZJs/SrwAyNDyk176SMsQPo8YsN0tCKcvg9tWiJQFOI02C3WSGzWQWe1u3M1U+200WGCmhY0GHAf44EA4GxLCED4kUdYFwGHCikz20lV9PeJCubXanyHvs7lRk11VI49Lb3gZ/KITKulohslyXEJkkpjwTGO7vg06VwPTEmED/RbkknAB5pRXw66ywZubIT3f+5Bm8+cabUjDcaemYO2eOQFtkV7NxIgzMfVmE2fChsJDj9Gql8+V7SkkPCzb/7s1OlzCvsjowyH6OZBLCxvz52EheuX4N7qxMbN22DbPmzsHho0ew98ABNF26hK/+4+P4wb98B++/vwvvvvtn2YX/9LnnUVFeJqStKY8HB/Z8KgYwd99zj3i40zeApj//++tfY+36NRKWQp36pYtNor3n6okyNmrTL5CslZeLvp4uzJ47VxqID3fuFFJqVm4eXG43ikvLxMKXMDP3m9XVtdBZbThy4DN8vGuXrI5efOklHDl8CN/97nfQ3NyGp76xHQ89tE2Y9Zxe+JwwQpjcFmr2Od0ToaDW2Gx14uSps/jswAFZLXCdQcId89B5HVnU6Ya2cMECJeLU71fyvv0+XGm5jmAcKK2olIOGMDXRCBZUNixBGi4BKCkqwfd/8EM88uijIgt877338frrr6Ot6xo2370ai5bNhUGvFVkZ0b/enk5hpT/0lW3SvO3ftx979+5HdU2tuNFRMsjm7K9//TPGJnpw2+23iNELOTF0AWQjUV5egczMbLHQ/PLYKWg1Zinqf3n3Q3R09ODJb3xT4PRdn+yUVD5Odg6nQ5z92Njeu+UBeL3Az372TzK9v/Xmn4QfQLidJjHkVVy8dAWTU2HcveVeDA1344UXfoG29iuYNasOM+tmio/7G6+9ja0PPITy0gqBj2lNSqko3eKKioqRl1eO+vqLggww2Ij6eBaeru4OWC0mOXNJAiPqwumShYpKAK4ICvKzcPXqBdisNCIhv0iNYBCyRy8qKpVdeG9vtzjZVddUIys7B+1tXdi1ew/mz1uC++7aBg1sePMPf8Kbf3oLy5evxPee/Wf0/g3+/vl//gKHjhwWu1a9RQ9XhguZ+RmyFyeqEU1GMB2ehNqqEHpL3aW4ddlmDF8fxqc798AzPYUf//J5LL19FZq6r6JjvF+GHT3jQA02sZdNRql9VsNmtQkaMtDfKyQ2mjVxT04TIrOF6O2UJGoy4Ip5C5T7sRHjdQpMkXPD+FSdTLMcPHm2cxBlY8lrxnOM/g28t2jCkp5ONz9moVO9Q223DS5nOtLdObCaXEjE6aFOhzaDrFY1UDTg4olBF0uujAntxxKwGyzwjk2IiomSyGg8gA92vYcTjcfhyLZB79IjNSdNIe0FY8iwumHTWGFNmiX8R2Uxw0fkMJkUKRyhdRZ0YbPz3OM0LhM6uVckaDPLXcmoINvebnPdWKwq+KVq+9afJnmAROMJMRDRm8yyn6UGmbtU+gKPjA6IgUAw4CXAjOysNFjMBpQUFSISCGN8jNCoSeQt/mk/RgaHJMOa6vXSoiLJSFclY/J5fGwEnvFRmIWg5MOkxy+2gIQPK6qrMU3jjMA0LGkpiGoSOH+lEXkleZgOTErcJKVx8XAAFL1YDTZEgnp0t/cjzeLA1MgEbAaLeOyeOnNO9hM2dypUlN3pNejt7sFo/wBqyiqQn56JgbaraG84AT1vFk7nSSCVzmRqLaxQQRdPwilBETqouQszO5A0mAGDGUabEyZ7iuz8dZL8Y5FkukgsId7o44zzDAWgMRtlfx7VquCPhdHe14XGK5fQ7x1AAFGEWKz1CulLcUGKQ0d5Fv/7hh2hvMHytmll9y5uR1Ap+dfxECjcMCEKM6JMI4RdC7gsGliNRtGbWzmV212ybyXj1mq2Qq/VIhxXYSKcRJxTfyyGCAM4/D6x++TOj/toL7XTXJFEwvAE/fAlYjDYbEjLzoIzLRXlVZXY+tA2aQIvNzfLfrp/YEBIRO3tbVi1cgVWLV+B6soKdJDNe+UKSgoKUFtdLbI4e3YuAlO0knRSeIrGC4343Suvor6hUQxuGM1JoxO67PGhCTCRLhgUKZhJZ0RwOgiDziAPBA8FejKz++YvMmPFCCVGtyhFmsfiThKl6Dn1OsQ0SfQPDwlz+Nbbb4MrLQ0HDx+Saf3e+7aIjJJOZtR3s4gxj54yJsad9rS3w6HTobu9XUg3zVevyMO3dPlSDAwOoKu7U8ih4pz39p/E3UujTqJ6RhVWrFgu1/t68xWB1Gpn1cGenQnP2Ag+2r0L5xvqse6WDdi8+VYwDTHoD4uPNU2QNAkVIsEIvD4vTl88KyjX0sVLpHg+uHUbLjY1Id2dju898z0JdyEPg3nsjBOm7I1QOvPTWRiLSqvwwQc7sG/PXjGQoVmPjiuYpAomIjupabh06bLwEUhApQkLV2T0ihiamMB7ez5FaWUlnvnud8Q8iOuI//vNrzE0MqAk8GVk4d4tW4RP0zc4IBr/4ydPIByNoqyyGItXzsXyFQvl/aShDs2OAiRCJWOYUVUp5NcLF86jb6AfpWVlePSxf8DOnR/jfP0FTEyMQq9PoLauSiY5+uazgBHy3rJlC8LhKFKcqXjllddxseka/uGxr2N40IO9exnffCdKiorFm52xrJVVFRgaHkQ4GsIzz34XP/rRD9HQWI81a2hAxHsPsvoiX2PZ0mVCwj17rgmLlm3G5o2343s/egK9/dcwc3YpSkrzJLiFrPF/+9HPUVxQiZoZszB3znwxvmGICPesfGayc/IxPDImBzgPfd5HfG5y83IkjY5k1ZGRQXm/SO4aGR2UpoVeG9wtBnyjAlMX5JfJ/vzokbO42kxDnhT8w2P/gMvNTXL9uEKjUVdJaSVOHD8jK8OJMR+K86qwdt1t+OGz/4yXX/4dHv7Kdjzz7LPik/6j536Md955B5nFOYiqosgtyYUjzYHr3W3wh/0S2mSwGhAa96M0Jwe3LF4FdTCB11/5C2pmV+CJZ74NVaoNLUP98MRj0NtTEI2rRcttNTpExuv3eaW46g0aQWfGxgdlaKQZjtmik4ma0DvfFzaN/MWfRXEkT4oUlJO5kMfMCjxN3leQBZxSXpp0ycqOxwtjepVsBK4wtGo7AgErnI4ckfKqSGHWUnrpFO4DjWb8Xj9SnWkSChMPx5GRlg69RierWEqVVVRBsXHVJpFfkoP65vPYuXcHksY4Ero4jA4jjBaj1Ec2B6qICnajAzlpOUhNzUJCaxLicjwqOrgblq/KqpPDi0SxsmHRqyWtk8hEKBIQ/3mijxajTZB1/txK2trWf09O+XwIhCLQkvVMcb9GgwgdxminlyRj1I5IeBoTE4OS65qT45Y3gh0RLTHpsERNs4EZyb19GB0YgN1kgtuVIrtgQq8B3zT8/PCzAzMp+cA9g7h6mWEUBWK7mpaRjgmfF9OMwTNpMBrwYCoeQEpmCkxWHcwmHfyTY4j5fSjMzIBRbYHfq0ZbczccejPUZG+OTqKnpxft3T1Iz89FTlkRoNdIIo9ndISpI7DT8c0XhLe3G/GxXpjp6qNSwabWIEWrh12thYXmJUmamGih1hphYKqO1YG4wYwIv95ohs5ilbAT2qoyQcxm4cXVy05y2h9AMBrGKKcV6u358MVCmPRPoW9kAG1d7Wgb68UwfCB4JSQIkt1u6CO5JSa/kjeuwD1kfYu+gjcnI2CTsk+iQtKMBGxSzCNwqIBUE5Bmo4OTBXZ7KkxWByz2NBjMNnmtJLqxJSCpaTJEeRokeIaFMhYMKWEzDCngHk2rxojXg0kmGVlNUNstmIyE0D82ivFJj+wVH35ku8COzK9vunhRQnaY2rVq1Sq58ekRwELL9QXDDKj7p0FQXm6OdNdWtxvQ6RCampY1Au2NPtm3Hy//9nfo7e1DaXEJZpSXw2m1IUQVBC0XKTWkQY7eioDPLw5ifHhpxMD9NpElFniSs6Q5IZmF/vlxBYqWDlinRUJL7/cw/IGARIhW19UKK55ytxWrVkqDQj98hnjkFxQIcz4rJ1ualsHuHmTbbSjKzRWW+Ac7PhSXuWXLl+P2O28XCLi0tESIih9+8L4kfRkMWklnY2DLt378E3zy+pvS/KzftAEzFs3HUH8PJqen0NXbg0NfHBb99Yb1G+EZ9aC3sw8zSivh80yjuekyHKkOTCWmYHdTbpMlzQ8zyv/67ntCfNu0YRM2btyI+gvnpbmpqZ6BqqoKmYLGR0fFDQ8qvUSfMvPcbrVhsLcf9ecu4FrzVXg9PGwNKC4pEbXIuGcSdjZeGjWGR0Zwua0VAZVKSKY8ILc98AAefOABtF5rwdt/+pPsgzk185qNjo9hzDMu1zpEgyqdFjanBblFGZg1pxa3rF0rngVd7W0YHhpAXm62QNBEYy40XJB7auPmjchwZuC+R+4X4m52TobAznPnzZKpmIYiwyODksxGToDi8T6Fd995D8FAHD99/hfo6x3BK394A5s23o61a9ag+XIjTEYdWttaceLUcRgtBjy47QFYLEbs/kRJbXzmO98RzgkdKyW602jG7o93oaW1F7/41Ws439iIF156Hvfctx4PPHgrCgoypXAcP3YS//nzlzBv9lI8+sjXkJmRjY8//gjnL5xB3cwqyZSorKmVZoXoEglh5B7QA4BKB1rK0sqWXgZ9fT3CG8ovyJXCxqn7ekszykpzxKwoFlFjxbJ1aGq8hrff+qs07U899RRar1/F8PCQNAA8Y2pmzERVZQ2cDjf+8Ps3sOODPfjG178pvvwv/uolHD9xRtCdxx7/Ki401uP3f3wFA2OD8Ef8MLuscKQ74I8GFPa41YRIiC6ZQIbJintuuRW3rb4F+/fsQ0KjxapbNyPhsKO5vw+jDD+x0heE6pUkjBqjTLrRyDRUKu7EGQYWgj/ggc/P1MkwdHpApyfMfRpE48YAACAASURBVGOnrDDdbqzcSGzjipCpikq4k6CJWo56TFhUSMRcw4kihlwjrU4InuSEiG+7ygabpRg6rfOGbEwJZ+FKjjpwjlVsnG0mO1TUn0eSsOgtggpyDcq52Tc2BJfLguKKQlzvbcEHn76H0elhODPsQiCUYm42SZoaEQkqpLR85mwu2O1uxNUmJJNKEAxRACLOWgbIUKqTAGx2qyK501C9E0M0EZaCzg8OehMjE/I6b8Lwqscf/kWSUYfT/qDoAxWmuVYgd7K39QbKu9LR2XkNqmQY8+bUgOQ+xgVyN1laPgNDgyNiZ8qDemxoCH7vJFLtDinokVAANrNJJnMS2Pie5OXnSsd59Wo7unpGUVszWyQmJJdR1xhRxzHgHcX1/g7kVRTCnuZAaoYLeo0KE4MDSHc6UUX3qrZ+7N91FCU0zk9Nx2BPP65faRHI0uFOQ0Z+Lk42nofRasakdwJ+jwcFrlSkm20Y6+zB8LUryNTG4VTFYSWsrNHCqlZ82k202ruRDc/AAI3FAa0tBXGjGTGuJVjILTZxMiI5jocHCzoNIm7Cv7ypKPsI8+fyezEd8okrWFwVR0dPFy52XEPTYAemEpzTSXbQyc3K66BM4NyV8wYgAYI1nJx5St/1AhnTPIHuRGay2NVx+UjRAW6LCRlOJ+xWQsDMVHfCaEuB1miWpo3MaUJRQcL6aoO4wtH8hsWcbmWcbyUmV6eRJLgwd0Z2CzKKC+AuyofKYoKXHgKBgJiM3JR3ceIgjMn0s4qKCtnD0j3s1PET+OiDD6VZWbposcDohPxJ9omFQwKHO1LTqGeUVYvWTMvhOE6dPos//vE1yUTnSsCs08Nlt8NiMMjrDfmDQiQQxEGvl/05SZgs1goopUi/CC+LUQ31m7Go/Lfo2LlHi4Zhou66n5wOel/niY6b0+A9W+4VuuzlK83ye0UlxXLo1tRVo629E93X25DwTWPNiuVobGyU4k9ZHA9nEuRGx0bE3IRETprCkLS2YuVysRgmk3zp4sWYQYvNfXtFIXHPA1tgzc1CiKSsaaawXZOwEpfTJVpfSiW1SQ3SHKkYGRjC518cRNKSRO2cWpSVlkkL6MzMwmhXLw59Tr11BDMqq3Dt6lVcvdqM8rIS2O02IZ3NqKwUJvbHu/cpFrLpmchMz8CUx4srly4Lo5pe7zQwoZEQSXvO1FSkudMxOkFDpwDCbJqQRHt3Ny5dvCiN4KYNG7F29SoM9PVj//59MuVSwvn/EXUecHrWVfY/b++9TO8lmWTSM+kVUoBQRZo0YUEUcdd1V9ayf7srq6KiolgogkAIoSeEhPTek5lJMjOZ3vvM23v5e+4bXPy8n0mETGbeeZ7n/u6953zPNRaHfCSKecGiBaibMxPzF8+GzW6C1+0WR0kqEcP05ATCIWbSE4QyKipt+vorqypll71t+9syKaGmh/qEhx66X8Jb/va3l3D23GmsXr1S/PyculDHc+TwcSGAffM/v4OJ8QDe2f4BVq1ch4UL5uHIkb0YHRsUi93w6BCKSwtlN7xx8wbR54yODIsQ8gyBOk2XsHDuArHybd+2HSWlM/DzX76MB/7lEWzbvgP/+fRdWNQwC+XlhfC4PWi8cBkfvPsJSgor8dRXvyGQlJdf/iv++MLvZO//xFe+JNc76ZicIPFwzEhf3jMUyPGaveWWm0W3xNhW2vgWLJwnXRunPkePHITHbcbc+jnwTUYwq26BjIs/2bUXXR3dcpAuKSmUwsfOn4e9WDSJxYuWYeWKtTh+/Aye+/ULMrn7/vd+IF74p576hjzzb//cHUI8bG65gnd3vIfJ0DTSSEBt0UFv0Utin9ZjRCIcETCSLp7Fzes24ZtPfh3NFy5haGwCVXPnImrQoWVwEFNUm9t4GNQIzpX75HiUUK444vGgEM9EWZSNI5EMSe471xNGo070QZ8JwUTjlSKIiv8d/3xECl2WOhs2RZL2R8opn4/MSUkjJS9KiMn3IMjFJII2tZLXXS1SKU3OdSTR4DkdGeNJ+d9m2GGkFQKAYTiYPG/0JG2agWQcimQIDocR1bWVeOP9v+O17X9DUVUBnAV2pBTJfxZ0ctizKQXi4SQo/tdrTNAbKJZjUBbT2yzCLNCpSe7TSafOVaIEVMn9k0Iqk5BXkkly3Mln0vBN+HLhMNf+UTzy0DNZ3pyRGJNqVFLM+c0JXk6jEuFZKORDT3cb5s2ZierKYgwMdKEg3yNdNWH6BFtwV86uiWQ0gaTwy2AiFBWITAabnpILkSEYfKhw59XdOwS13onS8mo47FZJSlNqFeDCvWOwCyPBCdTMrYMzzyXwFu5mXRYr5tbWQZ3OYvf7n2CwYxSVRVWYnphCe2sbouEo3Hl50FvNaO/rgdFhQd9gnzwo8u0O2BRKxCemEBgYQXpsBEWqDByKrOyuddfG7Boq/lVEoWqgYQFXaZHRmZE1WXlkgpJja3cerHYnHFbaG7T/d5Go1BKhR+Eeb0iOi7jvmfRNIBD2I6PIQKFRyLh0KDCJY1eb0Ts5gsngdE70puIYPTdi52iTJ1IWH1ozWGjVzA8nYpBjeeobmH6myMKmVsCmVsKt0yDPZkO+0y37FYvdK/t/ncUBlcEoXSk/Ea1tJHgFwxw/c3rHCy2BNAs7XxSVZNMYmRiHymRAOJuGP52AvTAfS9atwcrr16O8tgahaFSQqhIoo2FSX0pUzSzsHHdTvXr+7DlcPHcexYWFUtDp4aZ6uqSoELNqaiVm1eZ0on7pMinq4UAQnC9Rrc5lxLmzZ7Fn1y5cOHMGQZ9PMLpuh0NiVbUKtUAeWER5YhXxnKjcKRIkIo/7NMIpcnG/7NTF+iZbKUiqnTc/T75mokpZ1GkVWtzQgO//8AfyOfn/XWm5IqKUm2++GfMXL0AinsSlixdk1Mg9HsVbHOl/4xvfEGEWfdnSGcXC0qVSfc5RMDniPMyeOXMGjRcuYE5dvez82rraYXM5UDWjWj5WVFfJnJAQlVMnTmPurDlwWBw4uPcg6qpnYt6KVWg+cQQ/+90zqJ09A09++Ul4S8sw3juAZDwlVqquji75vmmbu3L5ElatWiHq8XNnzwj0ifv4lavX41fPPoeLFy7gunXXYWZNLZoam9BxtT1nY4VC7GcavR5OtwvdvX0yKl60pIEbALR2dYkLpauzU9TWnARUVVZi86ZNWNLQgAOHDuDgoYPoGxqQvHvG4noL8jCjbiZcXgc8BQ6sXrNCwFH82VIAFguHcWD/Xhm9Ex1sMOpld0iM7IEDBwQMdPnKJUm3Kyspwbe/81/Sle/5dBf27t2N8vJSbNq8UaYlvT39oow3GW1SyLIZKoT12LzpJhn17t+/A+++tw15BXmSjZ1X4EFj00X5uRFKw9VIUWEhtr25FZVlFXj4wYfRcukKdu/ajTvu/AI0xnz8/o9/RjA8ji03b8DgULfw3EtLyjE0MCoTyExKhS033SqHq4OH9uL/fe9bonb/7e+fgz/MbjcoD25ed+QJUFVPqxyFegyh4fXU09Mth1ROnajeLikpxsWLZ3Fg/27cd899KCmqhEphRFFhBUaGxgWENDw0iPrZM+W6pP6D4sJQICKYWIriuEocHp3CO9vfF4Y/dTEHDh7C9u3vCFHwCw/fB4PVhN3792A67EdKlZYipTPrBanMrpreUYfVAktWi2WzFuHum+7EcP8YzHYXZixYiJaRIVwdG4afgmiXQ9ZcvKe4kg34p6DX0RvP/ImQfD6FMilFncWdynbqwThiZwdKihqLLUXcLOjxBD3qAWQVOS838cyEYCnoF1eyEKqhURuQJT8kzrE2PWYqCTlhQTZorTAaPchm6fXWw0ALb4bNai64iIx1hq5EglGYWHRZA5JpOK1OuB1uxKMBWPS0MmYw5hvBtve24lJnE4qrCqG3crwAaA1aaHRaOSAQDZKIpKRT16hoRzPBbPPAaLLDYXXBYrSKop7sErVCI3bTHNEulbPlMWyGKn9FGlkV7agKmLQGmRrlGr4sFPfd/5Ms32CBpzDRSvazkLEDxSLcaQ0N9sJq1mHLjRsQjwXRcfUy5s6dJSPI0bEpUawODw7CbbcjjwhWnQ6RYBBTY2OyNx8bHZECMmNGLfQGvQiKyIcPRpNwF9XAYnNBq2GoxBhMNoNcNEMc79dVonxmNTRMGOvskBPLrOoZUKUUaL14GacPnUBNQRWUaYXstDgW5OEkq1LK7noy6IPGqEVj4wXMrq3G9cuWo/tiI07u3gtLVoU5+XkwTo3Bmk7J3lrJFB9mwCtzP3QGmagZZ6rSIW2wQGlzIGuxQWN3wuTOkxAKLXezKibhEATD3YwWWqoQpV8i0SeOODny0aBQpMYnRzHJ1CKkobaZ0Djch0u9nbja2wV/KiIPyTSjPmkTpB9TqZQ9MXd4NoMOeo7emZaWzcDIDHaqQhWAXQfYNVq4DUbk213wOvNhtXmgMdihszqhszmhNhoEIcuJfSIVkxE1kb8ZKumZ/sYYXe7R6WWPx3LCEkUWnuIiRBVZ9IyPQuOwYv6KZSirrQE1LYyYLWQ35PVIF8vxIYsjM+75UBobG5ORN0fsdotVRu6+qWmhwE2NjcOq1cuIfObs2TDlFzAcHeFQGKFoTMhW5GkbdHr4p6YEZvLRe+/hwtmzwsR32myiEyAEhX8X1xIUvHFCwxEc0Z7073NiIkVdsuhzilhOPuhPJ7SIBYL/n6j6QyGZOvCh+pUnn8TFxou46667MDA4KN/Lgw89JEhTjnR9k5MC7ImGQvjFL36B3bs/Ecb3DTdsEjSr3W7F2BhHcg5Uza7D+RPHUVtbg6bmRvGxUwx09XKLqMuJ8q1fMFeCePiwXLZquaTmHThwUKh+Bd58aJVadF7tRG9HD6rKq7By3Wp8sPs9vP3+diHXffWbT2O4vQu9vX2orqyWbjrg84nH++1tb+G+++6VsJcdOz5CS8sVibKtrJwhFi6KDI8ePiJphhTF8UDf2NgktEjSFt1eL4pKSsSrf+T4MRQVF8NCul1xiRyaTp44gfb2q4LqpQqaUyUKAr/2b1/Dn/78Z+zYtRNBKrZUQH5RAapn1MLutKKsqgh33HGr7EKPHTkia7l4JAKb1Yz169YgFiUxbwCr164SFjzf446uDnR2d8pD+LZbbpOixw62t68Lra2XUVCYh9tvvxXPP/+8jK+p6meLEQ7H5AG/ZvV68aUP9Pfg9JmDojqn/7+jqx0Olw0ujxOnz5wUy11+Xr6MaOm+eOLxJzCnph5b396KxvMXcdsd98KZV4n27j7BqzK+s7PrKhbMnw+VUoszpy4gMB1DUUEpljQsw/qVazA82Yvn//AbnD57FE9/6z8FqNXZzUOAR6xxpCUymIqYWx7GKMSj1ZCwG16jH+/cJR38li1bMDDQg1de/guKiopx150PSMa5x1WEyXEftr21DcXFDEaxwWI24sK5czh+7DiKi8oER+ufDuPylTYkyGtIZeTzr1y5SqJ339q2DS++8rL0hQ6vC/5IEKGIH1q7EYlUFFS0ugq8mBwbztlpkkCF04uF1fMwp2w2kFRj3fU3oGbefBxpbkTb6CDGyDzXE7nCg3USqWQM4ZAPFosOiQRDcaLIZBPSmbOgqzVZaHVKxOORa3Q3Hi3Z0tCRk3OvpNJhaHUxKNVpKJknToG0UitrpGs+H9isbqjpTMpoEIukEAmS2qmSYs0XwUxarUFWpiaTRUBazKbn32Ux2uCwOhH2R+AwO+C0OUXHYtQZZY/umxqF1QLk5duw7d2t2Ht4Dxz5Nti9VqiMZJIkoJMJQ85exgNFKp6RTl2r0kOtNsBkc8Msn9slX49WxQLNkTt1LEqZJMgBKMEUuRjVWPL8po2c60qPjYFfuZG7kOI+d8/3s3yDBIMn4A6yylnQDbCYTRga7IPJqMWG9auxeNE8dHe2wO+bQGlxgUA7evoHMTw8ItYxl90OA03wUEiXFw4GkOH+bJy5tgrZB3HBPzjEGEMdsmo98stnQalhJF0Wk5MjMBjVGJ4YlBCAW+66HUvXrkQwFkN7ZydcDg8cJgeO7j+C1otXYFBo4dKZEQ1GMDE1JRa3RCYFg82ChDIrnOHzF8+hvLgQqxsWQ5dI4OiHOzHW2YkymxuFhN3EwjAlk7kCzJS5a+MWZmAruffQ6pHRm6G2uaFxeQGrHVmOeK126M0WWC1m+bMkm0lhV6n++VKz9RW7Aq1kKcSiQfT3dwn/m9Qog8uGsUwSrcP9aG5vRffEAEI8BFAPp1MxYhcZKiZ4wsoALosBRl7Q4RhU6SwsasCcJT+YBV0Bh94It8ECj80Dt6MAZqsX0FqgsTihsdql01bpaD8hqz0myk+tgmOgiHSZ0WAAySgLPEfSlMJlYHHYUVBRBq3dhoRaBW9lOYprqtE3OoKDJ45JnrvBapadFR+K5KQTqct1DB88fFCwe2bACgs5H4yMQ6VeoKe9A4HRcSxrWILCqmqZEqTIwrc5ckHDhLEMj4owC7QDZoHeS5dxcN9eHD18EF3t7QgH/KLytTuY0qSX65jXs078rDbJByD0J57gqD15LcCYuMeUJAmSriZJbdGo3BT8HNzHc3TOQwIRwi+88ILwwnm980H7zvbt8tBdtnQJjh06JDtMduFUsm9983XpwDduvF6uDUItWNz1Life/tsrmFk3Uw4HfHATnGMzWnD06FFcaWvBrXfchk03bkbj5SZM+qawbPly2c3THskJlNflRXV5NU4eO4n21nasWrsKtfNq8d3vfQeHDhzCD37wI2zYcgvaGptx7uw56foIQGHn/Lvf/Va86szUpv2TWhbari6cv4SiwhIR+rF40WN++dIVGVcvXb4MpeUVOHDoIP7817/KWPOGLTfJ6J16iR07dkCv0QnvnQej9u526JQauL0eAaVMBaal8NDxMDIxJgeVWDQOhV6F+QsXYO6CuXj6W9/Aq6+9jAN798rBr7igAAvmzUNtdaVcg+9s3yYriy8++hB27tohsKK+gT4p8NVVNRIdXFhYhEuXmoThzqagrKxYgD4nTx6X94CHk87OLgQDYVRW1mDF8lUwm604cOBTmMzk3udSHpkjTptT7cxqDI8MS/wyQ1BIpCwpLJIJxtnT53D8yDHMrJ2JTTfcgppZC3D2QjNee+1V9PT2oKqyCl9+4knEY2m8vfU9KSLLl66UrPvqijKMTw2ipa0Rn+z+AKvWrMS0MO/HBSfLa42HRk61eLCkGJITOpLmmClA1jsPeNwLb9q4SSA827e/hdOnzuDRL34ZKqUB5aW1Qj178a8vyo7a6bBi86YNMkXk5IW6Mhb1d95+H+++/yHyS4pEM0IvfV5+PgqLikT8yZVPV2+37J4teXYEo/7czpwFPZtFflUpxqdHAXUS6dEMXA4DFlcvwPzKBch3FGPTDbdBY7NjJBZB62g/egOjEp3qC00inY2D0RTpdAxqNddguahTHog4RmdR15JCZ9QKW4PTGZmuXYv1ZlHnr1n4jSYWc3JSPivmpG/w13ooFAZB4urUZiizOsQiaYGCcfxOLC9H7zzUkylgtznF4UWSXihIIR3H80YU5RUjmwJsJvu1gp5FLByTKWLAN4aqGi9KSt3441+fx7EzR1A5owIGux4qPRvWAKwOwtr4TKLSPo10nOI3kjC1Ikw0290wGm1S0K1mas74tWqkq6Moz261y+qMGggK/ahpo3WbSn/mfrjMFmkgeZ1LJvrnH/hxLg89nswFXzC1hUEYKqVI9MdGhjC3vg4337RJ0tGGh3th0KkRi4ZkDDQwNConSWJZrSaTxFqyyyNIg1x1RkDmEsQgQjiOD0gjKykrBWUFRmcxAuEYUmJDmEZengPNVy5g/9F92HzrjXjsqa8gEI0gHE3A5czDYPcI9n+yH8qkAjUlFdCk0zhy6BB6Bgfgi4TgKS6Es8CDS1db4A/6cdutW3Dzxg3w9Q/gpV/9Gl1nzqPUaodNqUZ2YhzlOjUMqZQUZbEmaPTQinVPJxQ2CjlgsELnzIPenQ8Fu3QWdIsNWosFZrtdOOG5YJYczIVdviqTgiqdglHDzj/BaDrEIgFMc7w+NoJQYBoRjrHVCozFw7ja34PGzjb0R6eQoOBdz/4+LZMGr8sNo1qL0PgkopN+GLMK2JjYgyScigTsVLUbtIIfdOhtcFo8cNgKYTB7kNFZoTI7oLJYkdVpodRzrZJFMhNFKhGFIhFHIhRCyO9DjHu7WEQOIMJQzqRgttsAnRbTzOCmcKeoEJWzZkFlMmJoegIN7JzKijE0MiwZ2KSxCT/dbJILUUQmer1MAnxTU3JYNOkNQn/jpEHHuXcqDZ8/ALc3D3XzFwpNjxxrOgcMFGElEoj4AzL5gckEhAJoYyrZlUsCKDpx/BhOnDyFcDQq1hxvXr6sjgjjUTKoWpETeSaT9NhzlaSRAs/uh9ctP1K8x6/3s06d2NOhiSE0zGvAd7/7XelaSSRkx8dizO/rrs/fCafNLrtiWonYVVKpzakM7X+dne0iyrvhxs0oLinGvv37MW/BAtTU1kpXfqX5MozanAL2wx0f4tzFc3jwkYck2rexuVFEdYwG7evtx9DgEDQKjWB7adOkKpahPf7YNDq6O/HOO+9K6Mozz/8RgcEh/PrZX+O9997D7bffjhs2bxaR1s6dO2QFtHLlcmHtnz97Ht1dA+jtHZAVyfUbNkg3OzwyKoeMlrY2rFq7RtT2n+zZg+//6IeCbP7Xf/+6wG84Zt+9Yyd2fPiRBAIR+NQ72Jc7CFpywUgBxg5rVZIPb7HbJAWPGhHa+yqrK6DTq3DiBG2Kbixd3ACL0Yh8rxdlJcUIBqblOqyqKpep1htb/y6YV4fLjuqaSnyyaw/On7uEp7/5LRnLMp5UACTZJEZHh2T3yqhTig4vXboMq8WG5ctXYMaMOoyMjMp4fuOmNZKSdvrsaRmzB4J+hKPc4aZETU6hJL34nBxxTLv/0/2S//3oFx9FQWEJzjQ24/Cxk9i+/X3xxq9ZfR3uu+dBGPU2HNx/BBfONcok5qYbbxDxV2tbo3jRQ+FJePJcGB4bkwMwQT0s6MTA0mp58uQpWbc0LF4iz6P8/CI5ePEaTiZSElPrdDnkvSP3/ZabPoeJ8aCM3NeuXo99n+7Dxzt2SHrknDmzUFiQL6uvc2cu4rr1G6FUatE3MIiUIoWBkUGZDhC0k8s8mGZwhRwctBa9+NFJfROYtYodfQJqvTYXzpIJIuXPQBUBZhZU4L4b78O8mYtRUzsP3SPjgMOC/tAExhLTmIhOYnSqH8lMWKBeCgUnwxEkKfBKMfgrjlSaNLdcoadVmoIwsZ8lc5Q0xojSiphLzMhAo0lLx8rdObtzpZKQLSN0eiu0WovY+dQKdr3MMKc7JI1knOwKldQ7BbHjtLvRvcSVs7DV9dCoKYrTiHjNoDGKEI4TMtIpg76A6Hd0+ixq6vLQ1tmIT/Z+jKHxQXgK3TBac1Nmvl9642dNBpkiWSnS7NQIHCJKzOJww8Dnts0Nt90Lu9kFrcoIRUYlI3qKstmIsPHgs4RDCt73tOcx78NBy/Rn9jauy7/w+C+z5GcTiM8ukw9f/ge8kfgyaFRYOH8Oli1ZhInxYZHo221mdHe2IxAMYJSBKAqeBO3yoKY3NxqJiOKdbxgzhDn64cOS3QaBIzW1NViwaCGCkSQmgyn0DwzDPzkGtTKNhoa5aGw6i9//6XeYOXcWfvjMTzlkgNHqgFKhxfFDp9Dd1osZlTNgN1kw0t+DnR9/BHueF/Y8D0aDU7jc3iq55w8+eD+eeuJxFNrt+MNPf4Zf/fB7KFAYUO32QhEKo9rtQnyoD1qKRhS5MTvtCkzwyZCKllHDVViKtNYEjdUNvSsPGrsLWpsTZpcbBpdLOmoueqgfYHfO/buScJNUAspkHGaNEopkFBH/JML+SaizSUl0oz97YGwEw/EIUgYdBqbHcbqlGVdGexBVZZHSq+Q0tum2W2RPGA+EcHzfQQy094Ku2QKzDcZkGMW6FFxaFnQD7Hor7AY77GYPrJYCaM0eQO+AwmQHTGakuT+nalTNZLIo0okwtBxDx6MSBsJizlciEpJRJ39WtK2pDHr44jG09feje2JKfl8+cwYKKsthLfTgtnvulGCOcJQ+T8J3CLrJQWD4M6ePl1ax7s4uofqNjYzCYbVhw5p12PP+h3ByjaHRorSsAg63B5/uOyAJYhzxsjshRIP2K+oVqMtgp0nRUJpf39SYCKhYhBgocaGxEZ1dPWIf5EjY7nQLcY3rJNrkJAeeONtkSvCy9EtzgsCVAP8ZvxZGwpE6fe5f/OIXsXLlSqGtHT58WLrSRQsWCiOc1qRHn/wqguNjYkujEnnJooUy5uR+cGp6AmfOnJYb8f4HH8Ds+nqhcPHvYJobHwodLQzb8CAcDeNXv/kVJn2TgiKlAOzU6ZMyLVi6ZJmEdvT19OHIwSNIJzKom1knftq+kR4UlRZh7979OHf2PH75y1+J9qO5+TLe2voWDh44IG6Dn//8GSmqTRfPi1aAQSa+KT927tgjBEBmaFN7cNOWm3Hd5k241NSMP/3lz7jS1ob112/AdRuuR//AIH7ys/+R9/rrX/86Nm3YgPGBIbz6ysv4aPcOGVPSLpeL+I0IFpmCW7vXAYVGJWsFrpGoYKDIraFhkQg7nU47aquqUVVeAZ1aI4K69rYWDPX34b5775Jo1Le2vY76ubOwdNkinDl3SjryHTt2IRlXSe74hQvn8M67b2PGjCpZbwWCU0Kdo9vBH/CJDoDNCidGTPXiz6Dtagtm189AbW0VJqYmhB/gD/gl5INdEKeURQWFAjcaHhxGvicfUxNTWLlsJVYsW4HjJ0/C5LDj+KnTuHC+CatWXgeN2ozC/DIsXrhcbKZb33wLJ48fx2OPPyL0iJOnD0mEat2sKqiYcqjTiYOCX9uePXtEVX/rrbfJ1DMaiaGqqgZTUz5JYCNvXUBZIcbNTgrZYMiRfgAAIABJREFUjw932g5Xr7ge7Vd7EQmncMuW26T73LP7E2zb9gYsZoPgdJubmnHyxBl88z++JUK4N9/aCqVBCYfHga7ubvQP9sPlcSEUDcM37UdeaT6mgz5Zv2ktBlmb6m3M48ggMRyBvc4FX2ASBp0K0Z403AYTvv9vP8C6ZZtgNLrQdLUDPYQEKeNIWYEwghj19SOa8EGrEW6z7Mpj8TDi8bCM3HNj9zhP+SBmXFLLRfvCMSXTFqltYkh1Dn8qunclI75zEc8aLVG8dljo7jHaRHFEfCtH7hJonVFKYU3EkuK8yZHkKD4m1lUBi9mOPG+hZJ6zoLIAU+WeiMQQD8egVapl/88Va3lVAaAN4Ps/+S/0DHQjr9ALh9chJL1wPCjvJSPBJXs9y4RINrm5F68NIsX0RisMBjOcNg/y3AXwOgrFiqbMaOTvD/rDcpiRxM8so5LVMkWiq8igY6iYRgBksj/n+/GFx5/Nftah0K/Kh6ZJr5fs5uD0FOpm1GD1iqUoKsxDV0eb2Dz4ACX0gDsmwjAcDub1JgTdyR0yH7qxaFQgGvxhSLQn/YAqJdweD4r4cHY6oNIY0Dc4idbWduS77Mhz2XG5+Tx6etuRVqQw5puQve/T//3fWNCwDAcOHEXThSsocBfCrLeI6KO9/TJ6B3uhNhsQo+DMqIMzzy3pSvffc7fgW3e8/iZe+sWzGLnSijkFxXCrtYhNTsHA3XkiCG02LcXcaDDnYusUuVMeATIaox1GRx6s3mJoLA5k6fszWWGmX9fpxCQy0NoswhXmHprbG6tBL/iXTCSI2D8e0JloCNl4CBokoSWTmJ3A9BSmQgGM0OetU2MkOI3TbZdwrrsFUa0Ci9evwupN1+PGm2/Cu9vfwfvb3sZwVy/0KUCXBswqLfK0QKEyALcasOsNsOmtsBm4G/LAbMmH1uwFDCzoDqhtDijoiad9LpFTkWqUaejJNY6GJPmOMa7ZRBRB3xT80xOIxCIEKksBVxiNSBNGYzDC4HTC6vFC77DBmOeEqygPRaUlMFstCIZC8AcDUhxGR4mjTIriva+3F2dOncb8efMwPDgk49Wl8xbi2Kd74bY5MGtWvRTZwaERvP/hR3Kxl5aWyViV3SxtkXleD+wUajFfIBEDMkkYNEq5HknrYxIc971nz11A8xXmX0/DHwwLY4E2Qn5OuhEotmOKHMeJBFZYdGaZMskDvJAwkpzilaPkf//3f8f8FSuwc9s2IVmxiyouKsK+ffvgcrnx9NP/JWP6v738Es6cPon1a1eJ17yzo01U5Uz9Ymwrv751110Hs9WGg4cPy++LCoqxaO5CHNx3QPLZmef++z/8TgSjDz/ysIhIyRDnCZ0FfP78hRjqG8Snuz8Vpe+ChfNhththNBvR2tKWsz6qNJJkdef9D2BiYBAvvfgSjh0/KtAZFtDBoX5EY1GUka0/OY3Ojj7s/mSvPAy8+fliB6utq8PqdWuFQPjzXz4r3nHy3h96+GHRqTzzv/+LM2fP4N7P342ZFRXo7uiQ2NbBiWGYjGbaaeELh6A16jhdhFKnFl2L2WaRlYzVYZd4WSrRmdJot1rlsDc9MQm3w4nRoWEk4zGsWbkC5Zz+DPbB43VIMb/S2oTX/v6K7Lu563Tai/DznzPSdBy//e1vUFFZimXLGxAMTsOb55L8eHrT8wvyRTtAWxijWrli2Lp1q6BV6+fMRtOlZinoFZXlaG1rQXFpsWh+uO7hAcPr9qK7oxs3bNwsqueJ8UmotSqs2bgaL73yN/T2DONLj38NZ041I5NS4+7P3y923p/99Kc4feo4vvLk45KydvnKBSxaPFd81rStERrEUKy2tlY8/fQ3xfHBA1h9/Ry5/kkBu3TpCrq7+lFUVIrSkkoM9A9jdHRcvvayslJEo3E4Hfk4dPAE2tt6MG/eImzauBlnz55CS8sldPd0iCLe7/Mjncri2V8+h2gkiV8992sMTgyAo0U10x0p3tJrkFZkxFrIl86kvxYzlcl5FSTjlwHcMooEWJijgD6tgDFuxKq6lfjZ958V+lo4lUHn1AhOtF7AZNYHvVuLqcgIfEEerkg9i0hWu6BcmXqh5IvhIwyZigs2mfdALkqZfRPDqvRCAMxhTzVCmmP8FNdBao0OTpcH+QUlMJpsSKcVYPx4hnaxBKtqTr3O3TSzPvySYZK8lhnggNudB6eDSYB2sZZ9VvwzyYzYFjVQifU25A+grLgYs2eVYu+ZXXjhpd8ikohgzvx6EUCzdrnz3PL8pJ5HDhwU+fIQkqU9WS0pcbxXuSogfdNssMLjyEOeqwh2sxM66dLVmJ70S/Z5LiJVIT8nCsspFDXqtLBxdX1N8CuUzLsf+d9sNBIVJTXHXXzRfsLxayIawtpVK7FyxVJk03FcudwMv29SxorcZTECkVYKjtKZlkV8H8c6tBnRY8zUJl6gPP0xjYoiuvq5c+BwOUW85g+E0N09JCrl5YsWIpuMY/vW1xEM+lBSXoTewX6oTHo89R//AZ3Zit179kGr1qOqohajg6MSOHD64glJN1OZDTC7HFIE7/j852C3WBAcH0dwcAgfvPIa9vx9qwBkZlrzYaTxOhKDQ89lclAoZgyVzxV0I1QqI3Q6K/QmB1SkGpldMDnyYLC5oSUxzmyHwWIjQxDD2QSyBr3oDfjecRjEnHh65ZWpGJSJKBAPIxsNAskIVOm4FM1kLCLJZKPcoQV9yBq16BgfwrErF1E+fzYe/fpXMX/5Ejz/pxfwwQcfoPHkWdgMBniNVkQm/fJeFWpUqDWn4VFlYTeaYDNYYNFbYTY6YbYVQGPywOQugcLsgIaCDn2uoEeT3FnFoMom5etjDnz6WkFHMirrgJB/GjH+u2wGNo8HGosVatoU58xD/eIGQKdH5/AgTl65CJMrlwRGyAxH79MMREmncjawkhLZT3e0twvKlQWdiXg88HGNcPbQEUR8ATQsWSbFtrHpkuy9Wbz49OB+i10qO3IqdU2GHNWLRV2vVaE43yNrne6eHoxPTsFsscLjzZdsgP7BIQHUiIVFkqZi0mX29PbJeJ5iuwJvnkSzUk3KSQB35CzQ3P+TDPXAAw/I7p4UNCJQP4vVZDIZ44bXrd8gEZuH9u/D7l07JAHL47JjsL9X4Chz59YLxpGd6sKGBsyaXY/BkRFM+wNIJ9JiRfM43Wi72ibBK8WlRdJtXm65JCEhPGRwr0rh36y62TDqTRgbG5eIYHaTxNDa7BbJya6urhUNAVPJli9fiTlz50okqOzhHdQ0BKGhCyKPyt4Menr6UDdjDpqbr8g9ykyAKZ8PJ06dQnFZGZ548kmJ9yRFbOfOnRJl/Nhjj0sy3At//hO2bXsTi2bWw2w0SCjPwPCgcAvS1K8QJGLSI6NWQEV6l0YFs90Kb75XyIoG0zUQlT+QY1eMjcnDMj4dRkFxAW7cvAnLlzTA7bTB63FKARwc6sGRowcwMjaI/AIPotEk9FonHnzgEfT29eC9996RMW1+vgdFxfloaFiI0bEhiU9lkAvFiAxOmT+fYS3rxRI4Njb5z+cTpxTsqkjI5GGDBZ0chBPHTqCitBxLFi2Bw+rA2PCY8NlpJZoxtwqvvPYqdFobHnn4K+i4Oiiq9nVrN6C/tx9PPvkluF02fPWpx0X81dnViqqqMumyqqqrUc1n2cSoBMF8/PFOWY1QUMp9KLPfGcBTXTVD/C3kdui0Jnjc+Rgbm0Bzc7N0sHkeFvZaDA6MY8/uA0KU/Nw/AmR27dqJVauXo7evE+++ux0dbX0yhfrxT38Mvc6Mt7Zvw9nGk7In5FqE1wY/0olDXC9XbhQVsyNnSuQ/3VEMcZIY5ww0FhWSRG4HgPQ4sKpuMf70mxdRWVGHtEaDjvFh7Dq1H20Tncia0ggkJpDIBKDXM0yKo3ba1cgoZ4IavT0UrrKgU8zKlR3vzRxGRknAFxXs12KnFFnaV7WwWNywkQNi473ggNXmlEKZTDKQhejsLMLBKPzTQXGAEA7EBo5HAhIbOdHiyJ24XCNTKFV6mVqxQ9YoNTBqDQLBodCbDAxqxTiRjmeC2HFoOw6f2i9e+KKSIkTjYZm8cHdOqycP2SzoHOczS10A+Rz3C0o216Vzn242WuGyeeFx5MNqdEBLDUBaJYdH/hlOu7WE4hh1EntNLRo7cz2noXRBXXspbv/CT7IckVMC77BZoVEoEPJNIxENQ6dSYtPG67BiaQNGRwbR3HRRPIpU7g4O9IkQqKSkSB6ufBi2tbbhpRdflPHqHbfdLjcOH0ZXO9olWGTh4oWYPaceEaaetbdjZGQMNosdXocbdpMJA13daDp7FqGgH0qNSiAsjz75BOY2LMbhUyex7+BBLFq8BJXllTh94hTONZ3HABnBER8aVq/AV77+r/AWF6Kzo0NEY9yTn//0APa8vg19zU2YYXGjxGRFNhAScabbZkI0PAm9Ti37NVpbVEo90ozM0zA0xgq13iZFXW9xw2z3wuT0wEhVvt6IpF6HiNUAfzIGjUophwhGrkYCfgkiYcZ6JhaUmNlsLIBUOIBUNIBsMiZRqbwZA5EQWrs7kTFoMB6PIGnW4rH/+DeU1s/As398Hr987teYnPTLfr7A4YQuo0BofBp6pRpVTivy0n641Rkp6Ba9ERZ6JE0OGC1eqI1OWPLKoTI7obW7AL0ByWwaiTRtaXEq7sh8lYKeikdk759NRhEL+yXaVoIM9DpJY9NabTA4XSCxuL1/QHaHV3q7MBaNYN0Na3HPPffgni/cJ5njJDSxUzaajKIWZ5fJvSABMQTWxCJR8TeryaMPhHBg96dwuT3YsGETxsYnEQpG5DTOBxrFdeRgM2GKdh3iaRkAwqhek0EP/wSjGPNE0c4HNAsap0Ami02cG7mgFoXc8LS8tLS2ofUat1yrIQzpmqefB1qLRbzYvDloGWKRF6b5+fNyqGBhZAoa9+n0nTMU4cabbpHrvL21BX97+a/wT49j/pzZsJj0cs+43U5E4zEZtdfOrMOtd9wJZ34+pianMdg/hKmRSRh1BkkHY+IdPe4cJ584dRylZSVyj1Egxf0tU7lYSChYI1yof6APly43CSmLwRbcoa9YuUpspBQ5cQzHgxbdChSiJpK09iVQWVUBj9eN8dEJTE0GEYsncebcWekmistKJRO+8fJl2fV/6zvfkf36H/74ArZtexvXrVuP++9/QKYvb7z2Gpqaz6DYWyTq/NGpCcQySQkp4rMoq1FCYzJAoVUJbZD3NHfoUVomo1E5MOXZXTDp9MLuZ1JiYMoPr9OF8pISaFQKLFk0Hy6XVYr5lZZGTE6NoKSsUPbeHR29mF23GEVF5Th+/BiuXm2V4A2P14WbtmzG0qWLxcrGPTMfgPRz8z3me8qpEVn4H3+8F0eOHMPsObPFpptIxWV6yDWI3W6TPfaeT/agvKQMt265FU0XLwmf4oZNN4gn+OiZAyIgu/GGO4CMHlvf/AB2ixuPPvqYWPi+8e9PoaqqGBs2roFWo5D8CtLf+J6S5rZw0RK0trTi0OGDgialxYx0PCZL9jMSenIat932OVRVcso1hGAgJl0kx8PjY6MYHxkStwJHyyMj0/hk1z7YHW7cd/8X8OOf/Agujx1WmwltXEOGCQAz4uEv/gsGB0bw3gfvwRcYl3xllZYALbKeGc+cZc1BlsAWLYNMmBfxT6ezuBq4IsgoM1Az/YmUs6kkUj0ZzK2uwdaX3kLdvAXiaOibDuDtfR/ifE8jkoYEolk/skpGcxNlGhKvOQs4A2nYqfOVYTFP5xI+eQ3TvcJ7l/ttFvTc2F0HlcIAvdoFm80Lh4sjdpMkTzLvgojveIL3cUAKMws5P5KcmefJg8vhynnRiaJjkaWHinwPpUYKL8WDDPhiNLOZ+eQaNabHx0U0TMEmD7GXO5vwynt/QSjll6kahd48DLLgkurHpoENhiz5ocrlcQgigwcioqyJWmeipk7G7E6rR14WvQ0aYmdTSug1BrFB8/0mbIgJkTz0SfhMimAxcuc/W0tkoLj93p9k6VPVqlVy8uB3woJu1KpR4HXL7pxWFz6cmq75Mzk+5w3CdCSX046piXEZoRIR+c7b26XbZ2dDz+5HO3bI6a6gsBB19bNhslrQ298np2I+qObV16O8uATnjp1CZ0sbijz5aLvSgr7Bfmy4cTO+8+MfoL2/G7sO7JNs3aqaKgmCIG2rd7gffoSx7PrV2HTLFsxZtABNly+ht7MbdaWVSE/48cavn8eV/UdgTKWwyFsKm0KFtD8oEaV6DXcmatkxuZxeWKxOZDL8QaSRTFM8ZoJKb4WK4gqzE2aOYxwe2edrDWakdWokLVqE0wmZQBEpyHuCsBRFJgG9Eoj4JqDgKTQalGKeigZl5J5JcOSbu5B9QT+SWhUu93VhOBLAprvuQEKnxrd/9AMMTyXhdKjhtDkQ8YcQmo7KWN+m1cGpAir0SjjVWdhNZLbrYabn1mSFweyC2uiA3lkItcUNjdVFNQUyvBF526TIQo9Lpy8FPcGCTi96BPFwQAhQ/NooaiJrOJoFIllgPBTFNMVsVjscRQVYsn4lbv787SIsoQjqQlOjZIsTzVk3a5ZEbX4WHOD1eNDT1S27667OLkQDQVQWFqO9pRW9PX1YsmQp8vIKRWl69sw58ZoyGKOoqEg84PQqs9PizosxlxNjIyj0MBEvLN5UFl/JDtbqoNZqRMBVWFQs3G/+mg8GjuE5cuZDiZMhqscJBKLCnV25z+8T291noA/uNemzJjubBd5ut+P+++9HU3OTZMRfd/1mQR4P9Pbg9ddexsVzp9GwaB6WL1mEDBn7fA9DQZxvbBKP/R2fvxtr118vUJ+rrR0wqQ3ia+YhhYdlHqLYZbKDHhjqlwc8gTwF+YXiC6coigXd68lDKBzEubOnr1HxYpj2+ZGXV4C8/ELp6Ok6YC42bXYGowFz583BJ7s/ls/J7p98+JHhCRiMFnR0dYp9yu50SsLhwSOHceFSI27avEX45QcPHsLrb/xdhHlzeM+WVSDgn8aJI4dgsZmRUSoQTkSRpghUrxGXCWVUSWUWeosJWbUCCo1a9vi8ToiSNWn1MCrUMGr0iATDQv6rrqhCJp4UHc/C+XOxYulijI0NorHxNHz+cdk/myw6yRIfH5/GxHgYCxcslZUeRykE0TB5kC4DKpjeeOM1Gd0So8o1jdliFA6GrAAVKmHfj4yOo2HpEhljdvV0iZCJ6XI82PVw8jMyhlu23IpCbyEunL2I6soasQl2drfjlTf/gjnz5uHb3/ohdny4F//19PdhszjxzDPPYMXyBrz11t/Q2HhK/NXz5s4Sjr5oNsxWXGpuRZ63SH6uZ86eQlFRgVzfFOf19fXKoTKRSGFG7SyZHJqMdlSU18DnC6KttUNU7G47131qSYDs6x/F1q3vIr+gGI898SW898G72PHx+/AUuOEP+mC2WYVvv2jxUnS0d+Ni00UkMjEJPWFXKZ05u2VVFgqiRjVK0fFkJXs8l0kqhVVeCmQUpDkkoNUZoQsBwZYg5lZXY9srb2FG/QL5I52Tw3j3wE40D10BLEBcEUIiw71yDMEQY6xZjLg7J/iJvnaK37g+i0vR4j/S5UpXTjSrAWazTQJ3dFqzsNeVYldT5yKTU7m8jkQy9+tggNowckJYyAtQXlopqy526dyjcz8kZqQ0LdskdeZecoLJKETTQa6KRqmAb2pcNEa1TIpUAacaT+DFd/8Ca75VQnw4taCdTExJmbSsrDj1le6cmRwUuKcZT833kWN4leg5mOlhMdhk1O6wuGHSWaFV6KBgRDct08nc+8D7llZyFnYeTOkcUlL5fy1OWiKl737gmWyAKT68OBwOWdUjlUBZSSHm1M1AWWmRdMw+35RAKTjaohCD4hKeQrKZJKIMIyGYY3IK7e0dGOwfEHXo9ddfjyutLcgvKEB5VSXsLif8oRAGR4ZlHKvRKGUcZdUbcOlcE6LTYeTZ3GINIVP7F8/9GmNBH/YdP4S4KoW6+bMwONKP9z96Fz09XTC7rVh43TLMX7kERBE0X7mMwf5BrFy8FEtm1OPoux/j7//7HBSj06gy2DDTUwBtIinKeP6AEpEg3DZCJ/RwOD2w2t1QaqjCVSGt1EOptSCcBNQGG/RWF4x2l/Db9WaO4y3i6Y6kwzBajYLI5GqJVwcLJa19volR6LlDTMelqKsyCck/59/LLj4W8kPDjjkVlz08A12aujvRMTqErrERXB3PAWZ0tHikxAIpl3W+UQ2TzgBFOIwKixlOjRo2oxYWgxZmA1nFRujNNqgMVpjcxdCYXVAYHUgpNMjKPoYIVFLV6G/PIElBChXvtNixoEf8MoKXMZhGBYvDiaGpaRw7fxGTkThWrL8en7//QcxeuhRT4Wk4y0vw6l//glf//prEyK5as0bsOBSCMcqSdDV6u9mVE71YX1+Pi+cv4NSxYyj0eJDn8oilpq21Hel0FqtWrcH0lB+dHZ0iDHryqa+K5bGrq1MSp/QGCtu0QiCcHhkRrDB39RTW8aKOktXOcZSeqXhW+T27fU4Jcva03F6OtqCB3gGxhrA75/6fliF21CzcNrsdfQP9UhSZi85CT3HVd777XZw+fRpOpxubNt6EgD8A/9QEmi6ew8mjB2HUq9GwcB4KC7yw2ixSTM9dbMQnn+5FTd1sPPnUv8JscwgadE5tvXSmw8ODssYiGpbkrUiUONsJAfww4YwiPQaOkNomtKx0Rjzb9G/zwU8oCIVUpOtR5b9w4SJU19SKIp/jbZLVqmuqsGv3x6KYNRh0OHz4KNat3YiKyhqxLnFyQRHc6XNn0dbeLg9w/j1UtDMHYWxkTBCv/Hqo+qWGxmozSgxtgnYavRZRpBBhEhYfbDoV0hoFjHaLAJOYDqA16nMQIip0zVYkp8Nw/oNUxlCYsD8kBLzpgWHMX7QIT33lyygq8ODQoU9x8OAeFJd4MH/BLPEox5MR2aE3NnbIyJ2kSR7yuCfnQ5U+9MHBfrz/wbtie2OoB3nvPCyxw2FUKoEzdbPniw+bkwuz1Yy29jaxrHFVxKkQQ1ji0TgeeegRNF1sFrjIgnkLhXR2pfUy9h3Zg/LKKnzx4S/jw/f34M033kFFWSW+/JXHsXTJfPT2teBXv/of9Pa1Y+2alfJzYShHUWE5fvyjZ+RA9cADD2FkdEgCaYpLCoTdvn//PpmCNDQskUMa3QhkoC+Yv0S+bxb1tatWybPl1PET6O0dwfDIJPbsPSzhSQsWL8LgyCDON52F1qhGNMnAn0K43F5otAZ0dPbknsFahfDS2Y2nsinxTme5G9cpc925PIFEeZbzOcugOlfYqZVIp2IwWOwwxVSYuDyK+RXVeOMvr2JGbR2CyTg6xgfwycn96JjqhdqhRSQbRCTJSVocodA0Ulna1XIFPbdHzzEF+XsWRa6/uH8mLpYvg8Ei75/L5YGObiQF5P6ORBM0IshqgoLmZIrXrgpajUmCV/LcRfC48mG3umRtG4vEJfqUhZ6pZdKVS3HPfY/snqml4fOWgmdqjHyTo7Ca9JhZW4X+vi5s/eBNXB5ugdFNnLZW1nFckfEZw4kZV3I8ZFCZL0U9q0SGhwW+f0oy2tUyJeDXYzZeK+hsHPVW6FUGYnGE58AOXTj22YzY1VjUueqmCD0ZSYgD458j9we++GyWqmG27yaDTkbBjDutn1mDxQvnQanIoOUK95pMBUvL3o57JrvTgZHhQQRoS2Omt4b7TSPGx8axZ8+ncjHOmj1b8ox5MqRlhSd/YiMnpqflYWE0sfgAlzm+jANeqxeTAxNiK7jxpptx6xfuwG//+Gc0d1xBzYKZmNMwBweP78WefR8jv8CN+csXYeay+Wgf7EVLZ4dYkRguUZlXjOjgBA6++T76j11EpdaMOnsePIzBI9CeiD8lEA36YEBKirvRYoPF7obB6oSWqFT6zs1OjAciUBqssjvXW53QW22yz9caTDJCM+uZkqMUTzPRthwJsysL+qcwOT6MqrIiKLMJEGqqZ3xiNikFPeSbQjzogyIagpZ7K60aaqsFSZ0GF6+24XjTRYwxR1qhwJSftLKcDoWHZV63egWV7Wrk68ywa7WwmjSwGtQw6jia0UFnMkOlN8PoKoTK6ERGY0Gc3kZS5tQ66frisaic+gh5QJprgARRRvL1pVngOXLTqHGp7SqmozEsXLEKm277HDzFZWhu68Tp5kasu3GDdGa/ff73OHbiOK7buAGfv+suObRtufUWFBcVY8fHO/DO9ndEZ3HHHXdg8cJFkvx19tQplDD8ZGwck+OTaG/vxNDgCO64406Ul1Zg//4DotxeuWqlBC6QNri4YREWLJiPRCqRgxcNjciqg9cfJz48NPCGyj2DlDIqp8WHE6Uc2z0h1yYTyHjTlRVXiKeV3T2FauzQufMmeIbivrzCAqjUapky9fb1oa+/Two6bV3lZZXYcP2NGBkegZL7RmUWHW2XcKX5PHRqhUy2mBw1g5jVUBi//M1zmPAF8L0f/EgK+55P9iLP5sVcJqhpVGi/2orh4QEkEzGJsKX4hS9yHNjVUbSWn18gDwkKBbn7Z+AKtStlpeUyNvx0734ZPVJZ29Z+VeA0GzZtlO6VOhaO2hlTStjMa6/9Hf19I1i9Zv0/aX/0mB8+dgwf7dwhXGxOMypKKxANReTaMxtMklPPX7NQJrMxTAamoDUaYLCb5QA+HvJBYzFCZ7NIUdfT9sT86XhMVO5KNYMmlJJU5dFbBSMa8AUw0dYl38MTX/s3PP7IIzLpeu43v0QmFRXGd319DWbUVWBqmsWLboEplBTXYt68BoH3tLa2YMfOHSIWu/POz2F0dFicBh0dVyWAhd05LXAs7sxL52Fv7boNEjjTerVVBGaDw0NobWuF2+OWKQg7r872Ltx84804efwUVq9cgwJvoezVeb0FY0EsalgqO/Sf/OgXEjb17W99G0uWzkdvbxt0+iTK7OYjAAAgAElEQVRee+3PmPaNoqy0GDXVMzF/XgPmzlmMu+96EEODE/j6v31DdsZsmmpqK8R7vWPnh7Ijv/32O0SoGwhE4HLmo6S4Am2tnQgEwtiwbh2K3DZBbp8504i3/4G03XvwmBR0Evl8JFOq0tCaNLC7bdJUsZC0d3Vj9Gqv3CM6r12e69yHp+XIlQRUmZz/lipzjhxFkUWbF9XZuf8JwVIBJJUKWfPpwhlMXBnGvLIKvPrHF8W7H04l0D7eLwW9faoPCqsaoXQAsVQYdJNS2R5PMVfh/zp0WTdL55/LM2eRZKPOqV0smpK4UFr4GLpDFbxSGUUkFpLxOt1JFDNzypqgEC7FgmlHWUkNSouqoFObEI9mkIxlRBinuda550buKvl7KK/iv+OOm8AWNqsuuxVh/zQCvnHMqClHaUE+Pt37MZ7783Pw1BUia1AImpZrFOZk8LqgMp2wmkgkJgcSfn526Tw8sLiLfValEbwshXomvRk2kwN2kxNWo/0aM55pb7S65ZDV2UxKVkq8jrkOojNHkVIwHPP/CvpDD1PlHkYmlchFgaSSsBr1qK+bIXY13/SEqCQZ/cdRFE/7JqtZCFJT5JRHQ4gEAwLhIOCDQAvCDxhVSZjCTbfcLKd/pUYjIzcWcwqnCPtwuixIZ0M4e/IEjDDArDIjOh3DhnWbsXL1OrT39mDvicNIaNLQOvUIZ0PoH+2E2pDF7Ppa5FcU4mRrE8bDAbGOkZVcUVwOQ1qJ/W9+gENv7kVBHJjvcqJEbYYmFIWO0BHuZJQsilk4NUyvSkNjMMHi9MDk8kJncUJtcUJptCECFZJqPRQGM/SkCTld0qErNFposkk4lQnEAhOYmJyUByYvQiYHqTlizKZQXOghI4iYfymYGe7Jo2SThwBGIxINmudGKJlAz+gwYuxerBbEVSrQvNE3OopAhJjWtKRHDQ2NoKujF4EQxL7m1hlg1ehgM6thNapg1LIzVcsDlgVdRYW7yYW0ilGyKrngaX/hmE7iRrMUVBCsk1PgM+I2GQ2KCJIeUIqdIqkUlq+9DpvvfxCRYATPv/gKzly8JOE3y9evwu79e4WFXlpRjltuv03EcSwmc+fNg8lixrPPPiud7cYNG7Fm9WrZndL33dvTjcP79+Ps6TPSJXMcyKQ8nu4JC7lw/qIUXYfTKYlRtIDR7kQaW3VtNRYvWIi6iipcvdIio1HeULRI8jrkTcVunt2kx+1CIp4T2HAn39baKt1+UWExZlTXCWCFp3yOCOnF5QNsbGJcJj5cHxANK8U+4JfV0T333iv89ZLicumYpsan5BCU5+aEK4nzp49jZKgPVZVl4iWnq2P2nHkSOLP38BHcefc9WLpiNbo7e9HT2o3SohIsmD9XHmQXzp/F8NCAqG+5Ypg/f54coPl9jE9MwuPNk8kB7z+hspF7fi2zng+QY8dPiluAF/gkA2sSccycVScCVgJZGpYsxoqVy+TwyV37L37xnIwAyRAoq6zAF+5/AHmFhXjnvffw9vbtImBk5Cy9xzwUeE1uiWBlIh9H1OFkUAoHEaFaiwljgWlEFWnonRZJGIwxZdFmku0oBXMOlwMGE/mGWWizKmR9UfRd7RKBYIGnADdu3IwvP/YE+rt78JUvPY7CfDdu2LROUKlqdRr9gx242HhaCoLXW4D8vHIMDIzKWqagsEA4ATwEMRSHawza8ygOO3BgH7x5bvFkkyTX1NQIo8kskcA6A73CGQmNYjHnYYOFhCNRugloVdtywxZhgdfNmC20vtdfe0P+/eYtN+H2z92NT3YdwMMPPQ63Kx9b33wDZosGW7e+hJJSB1rbzsNkJiksJUW5tqYey5auw9P/+f9wqbkd9957P2prK9HYdF5Q2+zSm5svSi777Fn1UgwqK2owo7YeGo1BunrGQx/4dA+2XL8G//OjH6F/YBR/ffE1vPy3N+GLhCUx05VPIFMWOosWrnyXrDtGxiaFp4B4SkS9fObLuJvzv38Wcv6VmVwHQRQ3HwRKwlAY5sxyzr6VQlMCsPTQKjTQBBPwdYxicWU1XvrdC6ipqkIcKXRNDmHHsU/RMtqFjFmFUJojd/rMiWSOIKskOS63M8+N3DPiDefKiTYtdsupVAbhMKFEKZhNduTnFQvVLZ0JQ6sPIpnhLl4jNjV6z9Nppiry52eGQeeE11UCt6MIKrZvcXrAdcJNp7+cSnb5friKlU6XjTBzNBiYohRxsNmoQzTkh8WkRU1VCYYHe/HRB+/g9KUzsFV7kNJxHK4TcR2trrxf+OfJD8jBrDgV5RqNegQWdOKpKfBTizaGgSwGLfVPFtiMDlgNdsHAGjT8elMyUuf7wcaZoCpijtm0MWzG8g+rIAs6x/n8+hX3fuEXWYramLpNGBcV39zLzJtdh7n1MzE9RZxqAP0D/eIzJrebH7mv48idY962lsuw2x3SOr7//gcYGR7Ggw8+hAcefBAt/7BjMAPZ5rDDW5AvsJfW9jbpuEpLC3Gp+aws9YnE6+8eQp6rEF/76tfh9Rbi5VdfRTgRQXFtGdr623D4/GHkVXmw7qa10Nt1wntP6xTo6O2GzWKD1+aGQ29Bz7kWfPiX15HsCaLObMZcTxGs8SySUz7oeKEkGX6SQYHTCRfztmmJoELcUwADBSdaE7N+EFdpYHZ7EWVevIYQHAfs3jwYCcjhiSAexFjLecR9Y2I5sjntYuFjfjz3dFT/c0/O95YFMk78q39SPvL3OmQkd50ecCaMZTVqJHnz6LXSmfsiEQSiUYGkZCmsuEZP43qDRK/O1i4M9QcE/Uo0r8lAZrNKHlA8oCj1ZmR1ZmjNTkBjQiqrht5ogZOHEp1OJhpD46Ny4+hUTEBSiAo/Ew9TCCD3MUfbvYODsmrwlpThSmc3Tl1swoIly/HE155CDEk89fV/lYQ+Wp1mzamH3mwWC8ya9evx+htviLeWgBMmjLGjpMK9uKgQp06cxLPP/EL2VBxfk11MwZmM8zI5TzjHUuwyh4eHJWGK1kd20Oymbrv1NuzZ8THaW6/KA3jt2jUivBsZoa1nTAr4PXffLR054TO80SorK+WhT93I9ddvyI0ze3plf06rHceKhOKwGF5ovCjpcflFhQJD4hRmzdq1sgd9/g/PS+f05Je/JqCJ3q4OWIx61FSWYLC3CyPDA5hRW42TJ46Lo+Pue+8V7v3Lr/1dvPEr16wV8uGenXtg0BlRXVUhkweOsWl/2759G46fOIbH/uVRrFmzBlPT07h69SpqampRWlIqYBR25pyKHT92VL7fhx56SOx4J06clMPHzLo6Kehnzp0TMSr/v2AoKC4TCvk4mmeB+OGPfoyDxw7J17N02XLcdffdwrmnEI5RqxQPlpWWIeAPIp1KSyobJx/02yr0WYz7xgUHqtCqEcukYHETNWzGqG8SWmoeDFrE6R+ibdXrFu81px/xQASBvnFhYy9Z1CAkNpPeiONHj+FyU7OEMXG8qVFl0NbWjESc8bVmqFQZFBSQEFcIZUaN99/7QJThTJbj2oTWQrLqWdQHBvskjrS19Yqsavgg5Gi7q7sTdoeLAGZUVFXJtXnh4gV8vGsnNm7cIKNeXn+cZNFzvGTxUpQWlSLoC+HMqbM4uP+gqP6//NRX0TB/Of7wlz/j979/AbU1M/Gtbz2N3t527Ni5HTW1XNWMoaQkH+FQBG5XgeSVr1yxHjs+2IPf/eZPuOmmm/HovzyMc+fPSDxm/ZxZmPJNYvv27Th//gK2cFp56x04dfKsBK/cdec94kf/5c+ewYUTR/D9//5vdHX3I6+gBGOT03j19TcwMDICtUENm8eK/JJ8VNRWCqnv0pVWjPUMShgQEw55P3FtKpFpWgUUBjUUWoUI3gSRxqLA3bmw1Kkw5ziaiu1riGrGe2YAfSSD6MAEllXNwZ9+9TtUlZUjnkliODyJDw5/gsvD7chYlQhlQohmIsgokpKOZzQwzCqXW06tgyAxFbnunK/P1kuRMKmOBJg5JWeeqvRofAoZjIrITqc3CeZVr7dDrTZDryfK1YN8byWQMYBVV5GlWt0Og86CbFolgB6Os3lQEV94hgQ6jt0VwiURKzJFwpEAMpkY6mfXwmY14s2tr+LQwf2orq9Bb3AIClOuO+caLxgIyf3CdR9DaLgr/wxYIwWdEwDZn+cAORzRM4iF4jeD1gSr0QaL0S4fjTrTtQ49Q86PaLQsFq53OT7JCFyKeg3RAXzmRX/8yb9lGSxvNqihVWaQCPuwrGE+1ixfLLvVSNgvs3vmQY+Mj4uwR0AddAFq1JgaG0KUofR6E1paWnH06DEsXrQEjz/2mDz4KChiwSgtLZadIMHyPIWxKzzw6adQpTJYu3Y99h49gp7hYXz7e99HzYyZ+PijnZgen4RerYLZasTg1CDe/vR95NWX4qFvfAnjmRDOXDoDh90AbTaLpC+KOSW1iPRNoHnvCRx9exfcKQ0quJNIZmHMZKWAankd00qjoS5UiQKjS2wCGosbCaURwYwaKZVRlOzM6OZuKZqMwZPvRkFJARQ6tYwPewYG0HT+OCzZIPIcBhQWFyC/IE8IWFrufSS1hzeBTgJjGNlJIVoqRU56SKAKOoUSFqUBmTj36AxDyQX30ipGtSTVyeT3MjRCULEGnYxblIosAgEfgj4/WptbMT46ieGRmOTq0uPr8JYgq7EglFTAmV+CcDKNlFKJorISLF+zAnPmzZYRX9/QIBqvMp0ugrHBfvhGh5GOhJAI+aFMJeGwmFFWWiIPtnAk9v+peg/wKO6ra/zMltky24t6F6J3sE23sQH33tMcO4ntJP5Snd7blzdO8tpJ7FSbOIl7r9gkGNN7ExIghIRQ79Jqe59/zh3IPx/PowcQQqvdnfnde889BT0DgxiamMTy1Wtw4623wV8axkMPf9EIcFFV3POpT2PRRRdh/5HDuPq66yWFjRpmQt9MzGKHSemUgqIUsHfffBf/ePIZLJy7QCxKjWAVE3bs3I658+bJDcLCWlFZgZ27dgtMRTeuZctXoK6+ThzWPvfg59FxpkP8vMlA5zVHSddrr70uhjBf+cpX8be//U302GQuk/tBmRmLHx269uzfh57eXnT3dGNwYFD+nQQ5qjMWLFyAzs5O4RysXLFSHoMWpxPjE+LClkml8Ol778VFixfjT3/6o0R+XrR4EU60HkfTtAa5b+il/sGWf0mQEZ8TQ164f6cH+sNf+waOHD6OF198SXzwmUIoJjaVFfjVr3+FZ599Bnfcfgduu/VWNB87htHhEdRUVmHF8hWijWZQCbXKJ0+ekIlz8eJFWLJ4kbjSnelol2sqnc2KLS9JeQwT6h0YQNPMWVixcrUQBJdedLHwC370ox+JWxjjZ6trakVzHvi3edIvHvkFzp7rRq5YRLAkLGszEiXFHdFpQTQ3DsWmSBPJcB7CsPTRp6kPA3do2EI/fQa6UILIa4HIEA8g7qNNWTPuvOVOkQtSXvb2228LqlFaEhKDnkSUpipDiNLPIZsWVc0Vl1+G+roajAz0oeXgfjGg4WqP3IzWEy2Sjb1y5Qp5n8n0ZvTq3LlzBOUYGRmWaYeIkccfRH3TPHzk4/fgw60f4Omn/4rp06eJ9zk9D5h/TlkT3cGISqy7fB3GR8bx4vMvIUZpbk01rrvxGmn2nn/+BYHIly27BLPnzBTYfGi4H6kUswXisiLhYd7YOAMLFyzB4kUX4blnXsT//Oh/BOL97Oc/i9nz5shaYu6C+WhubcHPfv5/cexYO770xQdx7bXXC1P7uWeeQ1fnOdx376ewfu0VeP7vfxepMJs2ElNvueN2DI4M46mNT8PsMGHlmpXwhvzo7utB70A/NLcb8WQSkeFhQLWKVE3kYmS2m3QJjhKYnRXEogh5kY0Yz3xJM6MbGWOeaUFtKqCoGGmJxbEUXGkLrlx8KX7+zR8j5PbJ/dUxeA7Pb3oZh7uboZaqyLlySCpxFCyGLM2cN0vgCTkMJC0aRV031n0mw5I5HmP2d15UAXTLIxJFcmgsMYG8PiHEvECwBH5fGHqRueAuBAOVcNiDCAZroBfssCiUo7mh6HZJpGNAD+HxbJYrUh16VuHWEbkUiWaKKC+oVEkmSKKdguZRMWNOE8YmRvCHP/8RbadPY/mly9E30YeckpcVGa9/bic4rHL4slpUZNI5MSszK6qR+KZbYFNZxFUZMOjRwrWOx+MX1MBpdwvhj7az3J9zLcDGQgLPFHrAm2BTLXJdstEsMviDvAaJlgWU+x96Vh8bHYbNwhvMBJdNx+J5MzF3ZqM4iTHAgHnOvPnT2ZxEcDKIjlnatIfNpaKYPq0R58514+VXXpPO42Mf/TjmzZuPnp4eKWTctfEwP3L4AFwumxB/2ES8//a7uOumOwW+HknGEK6vxkKJnRzDyebjcFlU1IZL0N/XjT0Hd2PvyUNQKty49fP3YP6GlTh57iQ6244hrLkQUj0oMbnQc+AUDr+7Dd2HO1ACBQ2uMFy6IgYqqsJujHaBCuwOK5wWO4LWAOyqD2ZXCAWbD3mbBwWrBovTBYtNFdKPS1i1DCZIYnRyFFOJKCZiU5gY7cesmiA0VZemwxegM5lfzEPIHDZbHCIzyaSZ9kXWoyT1oqhzr5KFnWlueRXFDEk57FLJ9GSwfV7sQ3nBM9iFNrvUsJrNOmw27mHochYVQxWaCkSnkhgdj2MyRut+F6D6kDd52DJAC5TAGy4TRysyjd0BN5pmN2Hu/Fmw15RgcmhM0IXRgT5MDg/BnM8iNj6KjpMnMNjbjdbmZsP432JBJBaTmNMN11wDu6bhnfc34cCRA0jndXzsEx/F+quvRmvbafG4Z8FvOXlSDFPGJ6j17UQ45Bc7T3aZ4qY2HsWh3UexbMkyiRs9cvQwdu3eKZnW11x7rRimbN++HStWrZKpnPs/3th0emN+c019Az75iXsRCoYlLYp7Ue6yCH/xcF279nJcf/0NaG05gTfffEuuR66G7rvvPixfvhy/+OUj+MvGJ+XAIqmEMPSFX1XllbjnnntE/5lOpVFXW4sbb7xR4jvff+89sfOkNfLaNauEUEoIn0gXJzoiEEzqot0mCTXvvvM2jhw5jDtuvw0hxgafPCXkO8k6v+UOvPPKa3jl1VfkALxi/TqRi3Eaf+HFF1FbUwOf14uxkVFx16ssK8elq1bLYzCx7fSZDiHk7tmzS9z95s+bgwceuB9Ol0PWFFPUwlqtKOgmHDx6DF09fViwaClWrb4U2UIBe/bulefV29ODv/zlSRxvbRYIkhaw69avx/DYGHbv24uOnm5YWdxsVgns4WuWM+WgO7IC67KIksdAKJbQI2WgJBYODAzI2oSfI/GQv1ORwOaNBf2y5VeInIg20vSViCfi8Afof10QxjoNZkqCAQz0dMshdu8nPoGZ1P1v24b9u7ajzOvA5WtWStO5YuVKsWttaW0RJQKbBzZamWxGnPd4f5EYSfkh0Z5waSU++9DDwivZtu1DNB87ghATwUzA6pUr4dac2Ll9B/w+Hx763Ocxc/oc7Nq+HW+/+Y4UAd7vNQ2VmDVnBg4c2IeWluMimRM2suYUedyhg4dgsztRV9uI4eExkVzRepaFiZSrr3/pq+jq7MLH7vkEbrj5ZqhOJtI58PZ7m/A/jzyCieEI1qy7FHfdcRcWzF+A1uYWPP7bx8U6+Xvf/q4Y3bAJ+ta3vom+oQEsvXiJBILQE8Dp1lBZUyWyupOn28T3ghHAVIx0E3bnVM7UJ0WXgqRYTEZBF0K5At3MSV2BTq0zC/n5gk44nwW9SCMYGzlJKlL9U7DHFVx70Xr89Gs/QJmX5lYunO7pwPt7NuPA2cNIaSlktTSm9EmkTIw+1WEv2mQPTNLXhancgN2N1T3RFr5vXG/QgIcSVjaGnK6TqShUOx3UcnC5fbDb+HkyywOoqmyC31+JQp6acodkn6tWD1BUUSiSD2CTa5Y6eJL89IwJBUp5MjR8NTI5rGYd2ewUbA4TKmpLYHfb0HamDTv27kbbmTOIxCKoqCtDXs+JSoAraTq5CQOAjHPZy+tiEMPvSika09SsJurnKcFlAFZKECs7iczco3uDgkKQKCfSfJ3SNRVOu02sr528tpgMxyAw1YZEPC0F/f+PT73/KZ0sdkILfrcdTXXlmNlYjZCP434a8VhE2KM0xrAzcs7lQTKdRTyZAd9Wm4nG/H4cOHQIHZ1ncdnaK6Trn5yMCCzHKZ53rOiHJ8ehWhQcO3oI3efOykU5f+4ipPMFXLx2NRavWoEzPd04dvQYbLqCcq8ftlxBfLsPHt6HsXQEZ2NDmL5qET7x8GeRVNI4cmwPwj4P6kNVGO/ox5H3d+LktgMI63ZU2X2wJbLwwAyNk3mRFq8F2FQTPG5jZ+EoMkDeBd3hg9kdhtlbAt3hgU7HOxTh0KyoqSmV/R0d7Hr7uwW6IunE53GioTwEq1KA1WaWAuT2uuHx+uBgfrrqRGwqJfIJDt98001mEk94wOXFHpeLcj1Hpjk71CwKAj/lpFAT8mLXmslw5858ZL55ORTyGen8KS1jyAGnHabfRqJZTEbzSGTM0C0emOx+eIIVcAVKAbsTE7EEplJJ2FwaQqVhOH0urFl/KcJVYeOaSNAZjkYGBRRHhoQjcfZsB4ZGhnDo6FF8sH07ErksLlm5CtliEW++/RYqSgz4fv2VVyFYUiLpTZ+k+Uh1DQ4fOyqSrZMnW0UmtGjhPDz37N+xZvVKrFq5HPGpBEw5i6QPUUvNvTS/dvWalbj+hhtEz8nVAvPKuUenE1RHx1mBlClHq69vwPYdO0VzfdONN8vNz8ONBjV1dfWitOAhMHPmLIHUX3/9DWx6d5PIsCirfO6F52QK4nRMiJUHPa9ZTlNz58zBA/c/IO6HI8PD8Ht9WLt2rURc/uUvfxEZ20VLl2DlJRejva1NcrO5px4fGxPIv7qqSgrB8ksuRl9vD37729/goouWYuaM6dIkHG9ulinv4a98Qxi1/DmIgs2aM1uy2KdNb8JLL70kjQZJaLlsVgJCaI9K61nJc1cUDI6P4VxPt0y3Pd1dGB0ZxOc//zl87GMflYJOLgBXCqUVlTjX2yeF/cChI+Jxf+fdH8GTG59CIBjExz/2MWHE//nPf0HvQK8QL+fOnS8rlANHD8vaxeywweKwiXugyUbfwwzy1oy4hbGR4k6P05vIcVxuKeAsoCzgXJ2IRIf5zsw8IInW7oLPHhAL2v6BPrGS9vq9CIdDcr3wdYxHp0QDnIrHMK2hHmtWrsTY8Igks1GJMWtajZwpRGfsToe8j2zW+P4QtXjjjTdEBTBjFnXnHvl5iLoQBaAp0Le/9UO8+srrOHbsCKYik+g4c1pCYZiBTge7//3Vr+T6fnrj07I93rNzD06cOCkNOtPiTDYinoSP48I85qRJEyQiJ+Vl5XjrzXfg0jxoaJguUjNa582ZPV+y6G+47gb87amN8jOSfHnFlRuE3T9r7lwcPX4cT/zhj9h/4IBA3N/4xjexYtly7PhwO1579TWcOd2OOf/OVPjJD3+IJUsW44UXX8Dv//h7dPf0wu13Yfnq5WK9y2l9YHgIQ919MPs0zJk3D6kMcwY6UaQ3OHMmpJgrIlOjFp+yNZKxaRCkWPh3k6zUpKjzzOLqTwzUdZgtBbhVO2Ld43Clrbh73a342gNfhs9BNEbBRCqCg6cPY2fbbvSn+pDz5KSgT+Um5J635k0wUSomwWBGvLFR3I29MRs8ylTZIHGFyWuK1w7PyFwuiWw+IvCzx0tPdC9yWQt83nLU189BMFCNyQkGY1Hq6oFN9UhwC9UCHDwlzETRxTyGBT2XLMBcsMJBN7kCa1YMiimNcKkXwTIvTneewuHmI/AE/bDa7PJnqq44qPHaC4QCggbJWpDppXkalmlIJxnQpQiU7qULnUlFNpWXezoyNWaEtxQJfqsSeR0Mloi/OxtrSuucdrLgDdM3FnMWdodNhdVsFfT3/8lD//i9f9ApX0rEJlAW8uKSJfNQXR6ESaxBi8J8P3GiFZNRhmeUwaG5MTkVQyyeMty6FB2TtFfs60ddYyPWrL0cE5EpnGxrM158sxlTLORmEwIeF4b6evH+u29LROeSJUuxZdsOLFuzGvc8eL94sb+/5QNJ5Goor4QpmUHr3gOYGBwUh7qcpYjjfe3Ie62463P3Ydn6lTjUuk9MXco9IRzauhuH/rkTfacGMT8cRpATarYAr2KBmwW9kBOZh1M1yy7EqwWgZBzQTS4U7V6YPEEovjDMbh/o00iDBbudh4UXk+MDaG9vlTg/GuOTmMR8b4fZLC+u5rJLh8YixDfbRkIas20tDhQIizD0hlpPkACSBMw52HizZApS0POMsM1mBebj68oceULTZKDzI5chczItCUWMGmSDVMglkYiNCgRjttiRTBYwNh6Xwg6LCzYtBJONz8WDgkVDzmSHrjol5S6RyWIqGUW40ofZ85pEW1lWEoQl4KXyA0jERb4InwuYHJe0rPauLrSeacfZ3h7s2rdPCJA06Ll8+TJcsmKFSJ7CZeX49aOPoW9wUKRPG/+6URiZK1ctl+nxbxuflPQnpn5FxqeQjuYw2D8kKwa6eLk9mmikCW2Pjo9Kytk//7VFfN1LSkrRdvoMjh9vwfJlK0TayMnsvffeFwh9zpy5+PnPf46tHzBTulYKOQs6d62cFinr4tdyD7xq1Sok0ykcaz4uxD1KlGiBTH38ua4uedxbbr4ZAZ9fCh2NkwSOZoTo+++j7dQpbFi/TiY58gJIhFq1cgUWLliIvXv2CKueE/8lFy0V6R5jP483HxPC3hWXrxVPe2ZqV5fX4GsPfw07d+3CP7f8S8hpfK5XXX0Vjre0YOfOnXLDMwSGJDg2Gk0NjUjGE2iaOVMypv/81JPoONOO0tISvP/eOwgG/FKIGNXKafWDrR+K7r2ruxeRqRii8QQapk3HLbffhq3bt+Oxx3+DDVesF3MgrujhicIAACAASURBVBre2fQudu7ZJbGyNs2JKE2mXA7hjqSoLshlYGK0rwrEMpPQzUS96LZlM+BYKdgq7Da7DA7GRG4WiJOFn18joT1WByLDEXhdXjmwiTQkU0nR1xOW5z0hAVGDg4JsMIltqK9PvAzcTk2uV7sFglZxOqfbHlcbn/vc58TZjwgGTYGIfi1avEhWLizoRGp4TXz/ez9AXXUDnnj8CcSiEWki6MnPe/B/f/1LSYx86cUXhGX88Fe/ij279orMiLahZ892YemyJZg2pwF/eeqPggysX7fOkPJ5PLIaamluReeZLjgdbtFDjwyNY0bTbDQ2TMcbb7yFefPmyZRKh7iOri64fR5csWED7v/sZ4XU9re//wOb3nsPE6NjuP/Bz2LtpWtxYN8BaQbb206jt/scKirL8YPvf1dIov/64F946923xXK0cXoj8noBew8eQFEh4zsHTygkazByZ3p6+4S7Q2MpieOkysbGos2JXJdinueuQSZ1foHJ4PKcR+uEqU2Ut5CHz+pAtGcclfYwvvDRB/CJmz8CZIuiGHGVeHCi7xTeP7QZbaNtMIcVJM1xjKdGxHdByeowiY96UYogrxU21BxuOJmzmBurRoeQwegxIC51JMwpDNAZkXvNT4c1d5jeknC7yxAO1cNmCyCb5mHmgKp6JLCFtt405WGDSUic0y+13sWMgmwiB6tOZzg7cpkkolOj8PlVhEo9iCYnsHXHFnT1ncMlK5Zj9rx5GB0fx45dOzA5NSlnByd+DnTk4JBfw8fgpJ1KZMTylUEvlM1xQmfAEhv7VComK2lyX6IxOnhCSMtebwAOu4Z8Ni+TOFNMmZhH2SgHQZUfZougvIrEnotmD8qnHnhSJ8OdBb2yNIBVyxcj5NeQTZLVZ0MyPoUDB/aLFzajFFW7JsU8kyP1vwhQppXPweFyIczMXqsqu/bhsVF5Uwg7BrweWIpFDHSfw8ljx5BPp2U3Tt3gya6zuOuee3DZVevROziIE6dOSliHppvR3XoKbfsPIxOZgp7PYSI+gYlCEglLATMuWYCHvvUlFJ1F2WskJ2LY/NrbOLH3COIDk5hdVgVTNIkyhwte7qqhw8qDKJeGZqWrmxMesr9zZKz7oNP7V/Mgr7Gwe4XUQ7lHaYkXmVQEp08ewWBvF0JBw/aPBxJd7lwOPzxuDzweTfT5tEnkha9SyuHgm+sXXaR0tmbupFLI5CkBzMouX8/mRXZCYx5OXdTjkiSoCHWxIIcV2fJ0dSN5pUgWOgs6o/RyCWTTlA3q0q0xMW9sdBIjIxFk8yZY7T6YVD/MziBMzjAKFg8Kqk9Y75Tmme1m9A/TxS8hMCN5DvPmzRKrTbvLzrxWZv6hSGc7zQ7YbYglEzjc0ozdB/ajvbUVPcdbkU8kRZpIFvay5Svx+FNPYnx4GPv27xeI+pJLuN8OixyLSX0Ouyq7o4AviMRURjyvyaLmgaq5ncIPOHT4oPhvM4DitdffwOy5c+UCP336jDC9b7/9Dpm89u7fK4c2i/1NN94kJJO///0fMqmzqNTW1kHTXEJaoWsdQ4i2b9tueLJXV8uemCRBNp+chgmHd509K4XhyiuvlAmdGmz+38jkpDQGJNnx62iQc+01V2HG9CY88sgjsnf9+te+joH+fnEuO9N+GuXl5bjkoovEmezPf/qjSNCY0sbi8uJzL6Ct+YRAp+VVlXjtjdcFAg+EQ1hzGWNOZ+Cxxx6T3S8LOTX8tFNetGChwPA0CSpvbMA777+P48eOit0yD/l33n4TV191Jb797W9LUBKjTh1Ol8jdfvzTn+HcQB/uuOVO3HbXXUhk03j8D7/Hzt07cd011+LTn/k0Xn/zDfz16Y2YOX8Ouvp7JVkrXFECu8eF8WhE8rE5ucGsI1NkxjkbX/t5zbDJIBuJ/taAAmXddD6HnqQqw/2LphlWOBSbMKd5P5FISbjywoHOr5OcRl0XL20WWPpoU39L1J9ulU67FQ888BnQipfNAtcHdCZkQSeR8sK+nvt0ElX5OPy+LKa//MkvsWvPDvzh8Sdkuq6sKMdrr74svhs//P4P5L1ic0amP53iuL++95P3IZ8r4plnnsXqy1bhq9/+Ip594R/YsmWLGAxxWl65fKWEAL32yusIU3NeVoMd23dJXObVG66Tfen//voxNLccx/yFcyUqt29wQAh9jTOacPdHPiqOfbt278Gbb70NhmfV1dfjsw98VlCfZ/7xLI4cPixuiVy/2R0qrlh3BS5edpGokAgLb9n2AcYoaexj4hlJsnQyc6CkvEJkjaOjYxgZ6Gc3JAWdvvQs6lLQGQ7FzAmFO3VC69ynG1M6XWh4lonsCibYmNldMGOsYwDzqmbgZ1/9AdavWIvUVBzDo0PwlPtxvLsFb+99F22jp+CotCHvyGIiNSr6d7M4vhp+B9yLZzMs6EQrDaSSqBdjVClxZj66ycSoVLLK2SAyX5pDThFuVwgurQRWSwBudznstjDSKa7oiBo5YVFJlHPDzL0z87QoGbPa4LA4YDPZxZUtk8zCJGYuBhkumaSMsArZQhQHj+0VTT+T5+qnTRM00uP1S6ogm7vT7e3C96FShlwGp+YWGF3sY802IbmRwGa3OmE6n3VOYyBGk5MYyHuTLpkjoxOC6Gour3xvGuBIAuT5OZz3g2qh3M0o7EG3V7Ym/yno9z/4pC6FIpdCXXUpFi+cDc2uyP484NPQerwZBw7ulwdsbJoBi9UhD2ihqJ962GhELBrp/Wy22XCqsxOTsaiQZMgKnjtrFnwuF9pbT+D4wYOYHBrGtOoa5FNpjIyP4apbbsb0BfOQUyDQIW84t+pAX1sHzhw5Dp9iRZZpcNEp6Y5sATcmcwn0Rcdw7V034v6vPigX8L6du/D2y6+jr3sQfpgws6IOLrIvMzkaFMGl67DRGzifhtOswOuww8GCZy6DyREC3D7kNRcyDg0WnweusB8unwMuzYzusyfRcfKoRKA21FQhHCSzUGjpqKhokt0HYyB5Y7Cgm62qGIdo7gC1AwBj/VSbWF/mimkkszGZ1FnQC9kcCkzSoU2pzjeL4fa6ZIMXclkhA7GgK4xjVQqkogjkTlQll42jmJ+CQp07u9Z8HpMk/gyPyN7eZHXBzsQ11Y+iGkTG5EVa8aLIIu/ww2y3wO03YWxyUMIt2AGHS0NCvCspC6FpZpNhCuIizAaMx6KIkNyn6GIJ67JaMXS6Hb/5xSMic+KU9J3vfg8zZs1ES2ursIxJaiH0OTE+JuQmmmuQe8HgnoA/hPHRKQwODGNgsF92puxw+bMEgj5cdfXVMlGdPHUKtbX1mIxExQzmsssuR3l5Bd7d9C42b35PoLvq6hpcfdXVaGhoFDjx0KHDOHr0mLDBWYw5eXINxN0uIyo52XMPz5uSUwF/TpJTspwOMlkpoITsOc2xk66urJIiROIY07cYlvLXjRtlV772sktFUsfG4msPPyzT/9tvviluXywsK1aswE9+/CO89dZbwnqXLPVly9Df3YNtm7egtqpa5J20SG49dVJ075xWb77tVilOhN7J4uaEPtQ/gOXLlmHDhg04cbodveNjqGuahm1bP0Tr8eNYunghXn7pRZw6cQLf/MbXZZfM6YGe5DW1dTh45Ag2/vVv2Lt/Hy67/Ap89N5P4tCxI3j0sUcF8rx07aUYmxzHwPAg7G6nWLmm8mmYHSpMTNVitC59J2xW8QKwOnhtUMdvmGrwNWJB5qHMos4phXvEC4lZxu+EU3WYdQWmbBG5RIpjPBSXJiZEnHTEKIOckkJRXBIZ6MPGd+G8+eKQRXtnSiHmzJ4ppkMbN27EqpWrhFzJP/O6oXSRyIuE+9gZuqRIIef1QBbyzTfciM2b3sNzzzwDn9cj7Ha639FS9eabbsTw0LD4JXBCbz/djraTPXjyz79DXV0DvvXN78j67Svf/AKq6yrw9NNP47139mLlqtm44/bbZWo6sO+guJNNnzYTr778uuxDr7ryWrg1L7Zv34nX33oDis0EX8gvxFSG+ND3YcHChVi3YQP8gSD++Kc/oaOlVRqj2z7yUXGV2/TOu/L8yKPw+j2IjAyjsrEWl69bi0VLFmJkfFS4IeM9w4CPPvpslBTAqqKqpg5V1bVyH3W0tSE7zrRMXdBDFm92UCzoDGihNl2x04zqvwq6wO70EhDbEwRUFxDLYuBUN1bMWYLf/eTXmFM3A5l4ElOJKVmL7m8/hC3HPkBPrBtqmRk8mBOF86EsjDKlMku01kUx0OKf2QAScme4kVWljzklWybYHSYp7jRfctgtQtzOpLIwm93QnCXQnOUIBRvgdJYiFlMwMsI8TCKlRE81+bn5WnAV7FSd8Nr8sEKFWbeAISz5TA5g+qaFuvY8ps+swrGW/Xhn82uIxCcxd8E8GV7T2byE5dRVT8PY2IScL5yyKW9N0ugmmZb8c65bwoESMbVhMTdiUXUxJuL5zjOdZx0llPz/k5GYfG+aHqk2h9w/MnyzJjCWWzHJCoiZFpqqSr4HPd2NvleHct+9v9MJ7brOa+waastgVnJSJIJ+t+hijx07KsENDY1NyLGbKirSQejZHOJjozJR+sNhWBx2DIyNIJpMiLyNHXNDXR0K6Qxe+vszGO3tR2NFFQJOFyZHRrH04otx28c/iv7RYZzqOCMNAKFNPZND3+lOxAZHUR8u49uBybFROWisXifGk1G09Z5Fwa7g4w/eI0S1bR9sxb6duxHPxOCBFQGzhhJNg5tdULEoBd1RzMOp5+Hi5yQg3gtYy2FylcLkCwAeL4oeNyx+D9xhGs3Y0d11CmfbjyM1NYKqkgAqw2F4XWQjkm3OAjhNijZzmOkfwCmdO1+H5oGFKV46bwBDRsYOOF1IIcW0M4V7dBNy6axA7bT3I4TCEACm8jJTPkM5WyYp7F66z5kYnyftGPcvnNSTyGWiUIqM9SM7M4Po+DBGBvsl8pCwfyZvQQZO5CzU1lfC6qlGgcVdtyNNNqaag8fPHTI7VzJHo+juPSexiU63E5esWo7GWU0oraqQg5yypHQuJwQbprPx9W0+eFAmlKUXXyQpVo888gsMDA7i05/5lJDFCEdXlpPlbsLcObMwb+5srKJZTIFw4xb09vaLsQplkPQvZ2b3gkWUr0Gsg2mmQnMYTj1VldXiXb1587+wTxjqXUJEuuzSy6RAMxecRXjduvViHcsJjaS+5ubjONF6UiZ22nqSrMWwFpJppiJRKfAkoJF0w4JdVkqZUdxguy9YgHAwJAjK7t27ZRLjxMdizefHzO0g7V97e6XQf+TuuwQuPHXqJB599FEsWbIEDzzwgASQbN++DWOjo1KQa6trcOJoM7Zv+xBXX3ONKBzotEfzFT5v7tMbGhvx3nvvweN2y06W/5eyxSvWXo6iyYxnX38N6668Slzjnv3HM5g7exYG+/uxf99erFm1Cl/9ypcFJaDagBPfNdddKza4X334a+j+tznL57/wJZztOYfDR45gYGhA/CgUh4raxjr0DvXBHfQinkmiYKaO3LAqdHrdsGsOUWDwwGXx5TRuuHqZBJljQaeGmzC7IUMkpErNseE7zQ8WaFNO/8+EQc9wfl7EwMQe89SzB6U4poZHYHJqEpJCCDqfyeKSiy9G07QmvPbqqxju60NdU5NIhhg2xcGAHAU2BXx8SZT8d3N5yy23YPGixdi/b79cG2zumMDG3TfT6ObOmS1hPwxn4ftJDXoilhDNPveVv33sd/j0p++Xvfs3v/V1lFWFcettN+HkiRN44fnn4fV4cMN118m11N7WLnkmNEnavXM3BvoGMHvWbLhdHkml23twP5rPnIA36BfDLmPKUuD2+bDhqquEtc/7au/evfK68poTxUw6LXwFJhiqdhtmzZmFsvISTMWnJDCGefMdXZ2ID03CURkQ4xzuvVWXFxWVNaiqrkMqnUVPRydGu7uYWWZkhvBsISeHmfJmKm50sfGlcsFgvXOUNwo6iZYqLPBbNOjRLEY7+3Hl8rV44uePwm12IJtKo2guomOoEztbd+NI91FElAlknWkUnXQS5PWRhSWnQKdNq6wdiyIdo+EKawefsxHYUhDukcNpgcdng8+vwe1xiEQ3MjaGTJrnIrPP6edehpJwE1xaBeJxE6LRAvIFC3R6wNO8gCQ/eiDYCK1r8FmDsBaNsBZK1ZIJcpPicHtUlJZ7MB7pwY49/8TR4/uheZ2oaaiD1e6AyaKKA102TlSVDYddjIpI+ozGEhgdm0Q0GkdFWRXKSirg0XzIpQsiNaMczaJYkc+mkU3H5NxjoyFOd1zNWpgeR6tYBtict92lLQCZ7haLSFW5unOpKjRKjQUNO89yv/cTv+a6BuWlQcyYXodwyIViPinaz2DAgxMnWiT7mUYxvBAIt2f5Q2ke5FJpjPX2oYJFmK5csSkhzhB+pVad8h7GIfrdHvz2F7/ExMgwrr90A1xWGyaGR/CNr38d3lBISDdnOjpk9xBkDjW7pFQWmokscB1lwTCmJuj7a4bOKEabGapXw7G2FmSRRbgsKHs1pmH1dHWhmM6gt7cTTiioZYB8MS9FnUm+3KXzRdBI7DG5kDOVwuQqgTUQhDUYhCXohxpwQwu44HRZsGPbe+g7exJ+zYpZDbVwcC9iMiMcDMPpDEDzVkqTwyhBQkNku5NkpVhsKOgWWLm3sTqgOl2i082QaJiOIY+M7IcIk5P4wF0JoRS3g5AMkIrTsCcGjZNQkl1oXDpHMi8pWyMLnkWd8BDJixbQ5S2O8cEuDPWeRT6TkJ9jKp5B3qQhb/Ehbw0iaw1At4Vg1fjhgc3rgMVuEWMVHtCqwyasd/rLZ/JZMRHiLo0M2Oq6WsyZP1c8BciU5c8Rj4zD43IIDD0+Pob9+/fhrbfexOpVK8VdkJIq6ievvvJKOTRLwkFh/3KHyanu5VfekHztmTOnIxgKIBwOCtS2YOF8PPvcs5I/fsstt8rB3VDfiJqaOtHm/uiHPxGTmU/e93EhhJE1zgOwo6MThw8fwYoVK2XCPn36tBQVPlY8RrmgkbpGK1qS6fy+kEDyvFGmNzVBc2pSuAltErKNTEZw/XWEST1yaPPvLOhcJVDTThkeJVAkZXHyI0RL6dz111+H1157TfbKND0hAUdY3/20eB2SCb2+tk4yFP7w+9+LTpy3LslRFdVVePQ3jwmERxia6wBqv5cuWYKy0lL86pFfyve96tprMTA+IQWAhKmNf3kSrS3HhUDDJpGs8Isvvki8Ee64807872OP4t33NyFUUiI2ttlCHqXVlRiZHJe/s+G0OqxIZVNIMnDIqSJHwxHVBIeH3AtF/o0GJYR2yXugWx1RDR4+LKI8hI1daE4mc1FikkLNY1kKeVGKu+Raym7d2AXyubMRkMndQlkRNc+KZMYjzZAgB4q5PIrDU4Dbjtmz56AsXCrhGi3NLfJ/SXzMprOorKwynP8yOXGuZLOVSdNqNI777r0Xy/habfwrtm3fAcu/o2/rp5GBPiSGJitWLBdiqsVsFp4E0S7uWkncK2bzohD47W8elxUPORZjY8OYPXsGGurr0dvTLdf/sksuxto1ayRvgk0sz0c6GJ5obRGCE58jVRPtXWfR0tYOrcSNRCQmen1eq2wkXR6PNEBskiLj40KA5FDFos73tr35FHwVJedDjdZhdHwELSeaJVZWj+VgLrEb5yW11OkszPSRKK2A2xuEy801oILo2Dh6Tp2A5bxfO73cjaKuSzGWP1tNRjDLfxV0k1WF2WqBSglWDlAzChLDk7hl3XX4zU9/Kc5/XPVYnVYcOHUIO47vROdkJ3JaBpHiOLLWFMwaKTpZeC0uFNNcs5DkRlcXRhcz3ISqCfqzE3qn6VMOTs0Cf5AEWa7QrLBazGJ0VSyQkc79OG1cPXC7qqBaQ5ia0hEMVsv6kWRQFksWc7rQ0XpYs7rgKGiwFFThRnDyJQk8nphEuMSFxqZy/OP5P6Gl7SAstiIqayqQKeahmK3iJYGCFWrRiUKGvjsWaG6PGN4w4IVDL7tfnycg/g4omDA+MiFGNpVllWKkRT8UmtVEmGA6xrjqjCDbVBDRjjieSMl6gPJnenTwWmfDyoGDBd1ts8HFLQhXtBcK+qc+/kvdycB0TcXCBbNQVubH2EgfTKa84PtnzrQbWsA4XzhF5Fj+AP2AudPKoszLnbIf/QMD6KPTWS4j0zkvRHa4Y4MjaKiuxbnTZ9C8/xCqgqVYPHc+ptc3CLmntaVVbjSaXZDyz46ZO7LKkjKB5W0miwj/eQjQnIIe0TaPBsWuIo+8GHhoGr3Y/XJwkSDW19ONXds+xKHdu2Rn7mIBV+hy5UTAaQNSSVihIxSqRs5cAnugCmaPF9aADymLCdMXzkZZdSleeuUZHD2wA2UBDSU+DS6rGZrVJslQ3I1xP57T7TCrNsPG1mkV03x2gTY6yzlpEetDjjsTqx1WpwMFUxHJXBIFxfAeTyWySCUzcuCwQ+ThxgmdqAcnFTJR82lO63HoBbr5UQ5BOJIdbgF2qwbVpMBUTCIZGURsrAep2AhMBebRmxBPpRHPFJAsqMhbvCiQKGJyo8gbSXWhoNrpHiPFnw0VzVUYnsEDhBc909No/8kPej+nUknxFSeMfMnKS4TlG0tF0dN9TvyxuT6gV/ixo4clh3v5sosxZ85slJeVyqHJ/19dXSWHFcltMBlkKhKhrrxyA5Ytu1gIRn/9219lmmVxpMNc07TpUpRHR8bR2XlWZGiEu9dduRZnu85i69atcnATeqfJCgNMuLdmKhq/nvK1RDyB99/fLDtzPibT2RiryEmecjaSuGgJO2vmTEEaOMU57CyKF0vsa8vxFtldsrizeJDkFgoFhSfCYs3CfaqN9q2GFzj15mwq2LwwO52FPBqLCQpAFIFaaR7sBw4dEFkeizlhVwbLvPPuu9ixcyeiKer2Faxevgq/eewxcfl64vHH8eHOrbjrto/g0w9+FpGpKDrPdMhU+M/Nm/H6q6/JSoPQP5tGqhS++e1voHH6NPzgxz/CG2+9Ifp0q8MmMjSedUQGeKCTCCr7G8qXrIpcr0xL43qG0zm/hooIQsNEPnitXpi8L+zGxRb037IqTuhslAz41IAF+W/8oxT1QgEWBkwwB6PIUA2u/nKGt7GZmdGcYtg4Go8jBT1XkPuE0bdMqZsai8jnqOnl68THkzAPIQoZPiVWSi6HRlDd2IjPfOYz0mi88vIraDvbCX95hSg3+KCMQGbSGaFeIlxsSqjRD/pDmJqMIjY+iQVLL8FNN90ipiHbtm5FW8sJ8SNYt/4K4VDs2rldVlfVVeUSnDN9Wp2syHi/0v2Pv8fjUXEB5ApLt6tIp+jHTR6rVRQanMR4JtJu1+1zC2uelBoaVomDndlwPKQZ07p1V8t661jzEYwxPKTIFMWCIT2zM7ErDzg08dUIhsrg8YVhsXBtChRSKfS0tSJN+SsNsOyMT1WQJfNdJGlstPKw0HXSpoo/BjeN9NnghK7kCgg53Og+fgoNFfX44cPfxvVrr4KlqGCgvw/b9+3AkfYjyGsFxCwxTBYnMJkfxVhyCLAVJLo4HyFKQ1SH2RKEuin5c0kACWtULB5BJpuEohREPqy5jHOWEzqlo5GJODyuIJzOIMwmD6B7UCy4kEyYEU8oKCmphWJ2wGRmChubE2O9wO/vsDjhgRexMSI5RTQ01KK7u5PHIRYunoF3N7+M7Xveg8MN2F0WmFUTLDabTOh0pkPOCp8tDKvJIesCoh70H/H5ghL0pVod8Lr90BzUWVkxMRbB8MCwDG9l4TJUVpRh+rRasfylwmUiQm97XRRUDJgSaSB9diRpzrDeJVeKnA6nwykBam6zIt4qFxAN5YF7HtHJIvR4nJg/fwYCAQ2p1BTsNgW5fBpdXZ0SIciIN1otplIMtUjA7fGjvKQMK5YuFa3ykWNHoRGKdjHGctLwCk+mMDkyjsaaehRSGeQSadSWVsLOjndsAlbFhMjImOx+CYM6NU1MGHgYkQBEeIlvLvNkM7kcEpmMOKiZCe3ZaO9XgBXMxbbA7rCLab3LrQnBa2pyDBMjQziwezvGB/rQ3XmKsxlmldWjtqxE7F6zOTMiaTt8ZfUoqatDWUO95JKHq8sBUx4vvvh3HD+0C3UVIVSEfLApgGZzyptBaQFZ7CaV0ziZmPwZrIJK8YTi/sPu9MKhMb2K7ksOWJ1OgS65k8wzw91iRSZZRDJOGRqDUhSZeARVz+VRINOTbF9GnNLfWy/8Z0Knry/DCtiZWigVKiaQS4whMzWIfHIMFqQEZeEFHEulEUsXkCpakShYEc0AqZwZGZMDVn8FoGpCmGHXnc0Xkac7lp3EDk26WiNiUBfdJNnV9BbIpNJIFtL4xOfvxayFdF8bFKY19eXd587hwIG9UK1mIdrx+qINK3fbhLoWLlokHSUn6crqGtmZsshfc83VIlt7/InfCsmJzmlXXXklrqChx9gYHv/d76UDvuaaa/HBlq04cuwwbr/zVviDPtGgs+CzkBNRmpiYRGmJQap7+eWXhWTD/zc2Ni67bO5Wly5eitbWU3Lws0CLHrVYRDgUEpb7hWmcpics8izo723aJIWbsig6tDkdqrDcSbJbv2GDrAdopkQJHLXk/D50UWSzMX/BQuw/sB+7du+WRoXSOcoHPT4vfvqznyFcVoovfvlLku3+ne9+BydOnpT/R7iYRLjvfuc76D3XjY72Mzh86JBAr9/93g8EcSAsS4SHK4JNmzYhFotJI6Lardi1dzdWX7YaV19/DXoGerF5y2Y0tx4X9IUCDEqUFDaiZDRLhKYiwRz8c5qBQqpZJE38dwnrEDtqQqNGob0webNcG1GXRoIVi7QUbgnzuJDUxcnFYOWyaeX+j8cVay+bGqM5MCw/Oe2TY8IDjY9DiJ5TskD13IPSTjPDxoAdgkHC+08xv9BQsEFWzIiOjCFYzpz1q+Tx9+zZi346EXp9yPLo8aT8FwAAIABJREFUpK2mjfadvIGNJoOHJC2ISdqMR5Oy16R/f3V1rcDDE6Pj6Go7IzK6+fPnoaysFEcOH0Q8PgWfz42enrMoCftRLDCAJC2TJqNBaXXKyTNL3wJVRZaSrXxBXk82kOTRECXi+5sez0BxUXTD864oEDuvHa5iSsLl6OkZxLnuXtnn53IpoxkTfTkVWiqcDAhh/rbVAc0dhM9fAs3lp1G72Hx3t7UiMTWBbDopO3SuDRmcwoZA4Had1qU6HD56azjF+IZnAj0TyLCmEmmosxs3b7gOP/7m96EpKvrOdksgUd9IL7Yd3I7h1AimTFPIO7OIFScxnhxB3pQWV0AkzLAUSVQ02j2GnJCgSCURd/uTkTExIeMenYMbz1gOTbTXpiQsHmM4GFUWLpSEaoQMl0goSCX5PnKw9MMq55smRZLoj2QJmBSD0Z7T4OCKIMswFSfMlqKw2lO5cfz+L7/GZKwPLr8VDjfJgPSvV6Q5YMKbuci0QC801SvrQJKoGHzjcvmEgEe719JwhQxdZsWKFJMqxyPSqBmFmTI1Ni4k+lnk/CVfQRonQdpJIOWdYDjLUTZJVzlhvdsccFjN8Kj0pP+vgv7Qfb/WCRWHw37MnNkATTMLAcHt4bTSjZaWZjkEw+FSlJRUSiBCMpFFDS/sympUlpVh984dsmdvqK0TTTqZtpyuGXo3NR7BjMYmBN30uTaL7+/I4LCEcfhcboSZuJRIChxL3SKtRslsNKZFmpnEkdN1JNgtpzPIEcJTbVAYsEKiWyEvwwRj/niTsGAEQz6JdXU5VVkbJKMTOLhnF7Zu3oS+c2clUc7DuFF3EIGyaTA7vAhUVGLWwoUor6+B5tHQda4dz/3jKfR3taGxqgw1ZWHYycp1aAiHyuD3hwV6MVF6QbdWO29GThXGPoORgnaHWwo62w4WfiszvS0KMsz7lRvFjBzhqnha9nTULfJQ5mGV5a4smUBBWOZZY7cJ7tkVMelhy045HGUanEY4kes5Zq9HoORiUtAJw5MJmkglEE2kkMjmEUlmMBFLIpHOI6XbkbKEALtXPAYsPFwKjDfWYXe4oHHXp7ngcXnkAsylMzKBk208PDiErsFuBJsqsHrDZVix/BIx7BkcGEAPc9JHBkUrf/ToYZGa+PwkfjiF+MFJjC5mLDr1DdNk2uCBOGNGEx5/4nf43W8fEy3y//3pz7Bu3TqBup96aiOON7fimquvwYrlq2Tq/t0Tv8Wdd98uGeJMZSNMxw6fu22SwKhTJ0kuGo1KkaORC2NICYXzsCQZjkxUWniSSc6GhVM6J6T6ujqRm3Wd7cJNN94ohWbP7t2CKHEt1NTUJGEq9AFgA8tmhVM9HeAIx8fiCSGJES5nM8EdGafDdzdtwsuvvIxPfPweyY8/deY0Ll93Bb73g+9jeGQEf/zzn4RLctMtN8sagdMl7VoXzpmPL37hC9hLxzwdMqFu+/BDWUNQ/kny3PHjxyWRjfB5V/c5kdNoXrdwTEhoK6ksRXlNBcYi4+g42wF/2I80SW5iFEPzEBZx6jsNchSnc0qfDLIUqzhLHQ8bw/jDSN8ypm+JbmRjKbaWRngHD2kelPw7Cy0/+O//+XWexc7Xm0SlC3t2vtbG91OQY9AO0SJBrUgmInGJ66UcQHIuM6yLhhJXfh4ygljjc9xX0nOCQURAOp6UtWF1VbU0qCMjo4hmssioquyFOQXwkJfITr0oxYvvHTkXJD2lUznJo3e7fHLIcmJi7KspDwz09qGkJCx2s7Q57uhsF0OoVNowg2KBJN9Fzyak8WAttTpNMolxQKEnAAt4liidyQS3RtmTVe41mc5pimVTxS+AHJNwSYm8Jgws2bvrkEgRkUmCec1CYhMUhRGoKjz+ALJi7W+H2xNGKFwJtydIzY8Qbwe62jE1PiJZHWKJx6Q1nk1WDk4WIT+mY1PQggF4fB5Bg5gjwGheu9mCobPn4Cia8NCnHsCXPvN5TPQNIzoREUJs70gf3tzyFtqHziCv5eEosWFgshuDE33QLTnDQz1tEcMVSs94ThAtpkSNwSsMuZqcHIfZogjHh6RVrnUukCoVkw25vIqurkHkcwoaG2bB7y3H5CRJmSZ4PKUwmxwiVaPFMQ1+OKgQGeW1YilY4Mw70VjdIAqbicgoqmpLES734sOd7+APT/0agVI7PEE7nB7DlySdLaAo4S02WHQH/PYSBFwhyaDnmcl4VxLHWfD1ogUelx+qma5uDqhECQo60kkORklBgVKJqHCpNJcm8ll2klxnsriTKEf0UJLf6AfPxkyxwGZR5bqm7Nnj4NR+oaArUB765C90hrNXVZeirr4SJlNOdhQerwNHjh4UBySaRJSWVAhxga5kEhQwc67sw/r7+xCdJJTQD4/TCVO+iLGBQZhoa5dIwWPXZNfFHGVG1lHSEo8lpeMoD5WgIhBALpEQCIrHBXeRFOjbHA7Y3S60tJ1GuliUgp7K8SVlTi9dfuxQefHLzc6bhlBvCrlCRnbZfr8HHq+GmTMaYZ9eD+TSaPvgn3jnrTfRduoEvB4Xps+Yg6YZC3CubxiTlOU1NGDewgWw21Xs3bUNr77wD1iLKZT6vaguK0XQH5ROj2QzlycIh4tSNRMUUx52lQ5FVoG5KUewqUZBt9o8KCpkuDthdjjOO20VkNNzYiZQzJmRjKcRj8aRY7QrmwSYkE4kkYgaUJgU9EJOCjqLOYcIThC6bkEmy7xsckcyMBXSsOoZWPU0LHSj0zOgs2M6FUMyFUcqm0aC0HkqKQEeGUXD2dEismYXVLsTGo18NDdgsRnMfAsDDizw+4PwaO7/HKZGPrAZGSWHVz98F0UbcMMN1+GWm28QeLHjTBvGxskqH0PriWbRFvNgoAVpe0en+Hg3TmvCbIHiuUu3ShPX39eL3//hcTEyWrp4sfiYk5X8/e99H2++9Ra++uWHsf6KDThw4KDkcT//wnNw+1zIF3JwOIgwzRc4m3v0/r5++Rz16CwsZCFzsrlQ/AiL7z96EJrNLa6GnMbYYFCaRmiLhCtO5pzmf/XLX+KDf22RpoCwNpsBMuGJBKnmgvAC2DSQfERWPc09OFlzD8qpi4cgWdVf/spXJEf9xMlT4m3vCwTxxJ//gJWrV8nE868PtmDp0qVYvWaNaKkJy3NfxjXF8qWX4AuffwgvPf8Cujo6cfmll4ls7vmXnsfShRchkUyguf045k1fIDvy8akIDrccoesBXF43oum44dntJP/EKV7dgTBVGLynika2NQlDZsqUCLQWhenMvboRrqUYhf88Q51TGwsNmbcGRm5M4VK0mcp1vqizOPNzLKLGLv08eef8xG60BMr5kCCDLCeEOfGmLiITjwk6JHA6GwZ+ngEYWd4XNALh56TTMD6IChQ48RopVWbmZHP6Zfk470EuqWEms5wrxfMaa3kz+aMQomZRp4mHy3C2s1hU2e2SxEkYlVnmJFHxcK6rrBEpHVeMpWWl0vh1dHZIFC5fL/pWEDJOpmIopGKQhSsJZyqDMwyfdCpGeBhQ/snpl5JEmocUSejj2VYoiAc+U/vCpWGR07WePIGe7n5kUuzAjRxxivKJpBRJGzcTZeE9rKKoWGF3+FBSWoOy8jporgCyWR2pRALjgz0SC0rYVwJa6OHO1EWzDrPNIo6DscgEXD6vmKaQjU8kgwSwTCyB/pNtuPPm2/HQffdjQdMc9J3pgpLXxSBo/9EDaO44jpO9p+AsdcJX6cHp7lb0j3aLgoj3RDZtTJ20euV0TOKbUyPJmGhNBtHYlDweSYRE51gw5YJkdrliR66ooaOzT2oKQ1s87hCSzLxWbAj46R3hQTZDzhF7Nq5GKTH2yfdzmBxw6U5Mr5sm9toDQz2ori9HujCF5199EvuPfIhghRMOtxmq02xYcmeLKNDzvWiBkreiNlSP8nCVZNBzMi8WeZ2YYTbbRaZIJRSnc7vFYUzVql3O0WQiKQFHVCuxcaGHCc8ApjrSYImbfp5fPNtJEmQhJ5GO1rFWsypFnYZKTjsR1P8q6F+89xd6KBxARVUJSkr9yOWTwiK0Oy3Ys3enMHV5EPr9IcnhVWDFwoVLUVleg/6BQaQ4WUPHaP8AMsybplnI5BS81PulMqguq5RrLRZlx5qF2xsQGCidyQnxi2E+TorlrRaEAgHUVFeJji+eTiJTLKJ7cBDJQgFJ+v1yL8Y536zKCoAENS9lDZRR8YbkIcREM/AQAax2M7L5FGbPm4Xg7CZAU4GREbSfbBWPaa/Hh9raRpxqa8eJttPCKGyoqxfN+84P/olDu3egIkDOfAGlobDIVQijM4JWdXpRUhaGzcZJIgObqsDlJHOShgUGHMSLCSYHsSsoFgdMZPzaachhRk4/bwdL/WMqJ5naXDHw4CNnQEg80SjS3J3nSTBiQS9Kw0Aom6xwQj/RRF5+bn6NmRGeKArJxURWPANgLDqy6SgyKTp20Ueevsicegj3edA5UsRYXEc6X4TLH0SwvAo2lw85hQQ+QFeY7uMSiZnL6ZY1CgmKPGzMDismclG5cWkffOMN1+Luu29DdIpRqG2ClJCs093bLYE8dI5rPXUK/lAQG668SoJAwsEgjh87JjduX18PNr+/SaYd2nuSXMQJb+OTG8X28v/8ny+g/XQH3ntvM26+8WbZte/cuxNbP9wqnTtzu+kSRrIaCyth1Xlz58ukTDMY7uwZbrJ69WoptG+++SaOtbZIgho93NlQUYNOmJxQPw/SXTt34ac/+Qmef+45cZkjjE3CDxsCSgiJgpSXhlFZVSWe5WSLM7iI8qK+gT4JkYhnElg0dzG+8MUvimHO8MioFH/uPj/csQNVNdW4+yMfES7A2bNn5edj3GznuQ54HR6pp3VVNfjonXfhwy0fYMe+bbhs6RrMmT0Le/buEZY20ZVYkuxcn/iue0IBJHJpTMQjmEhOQbfocJcFAIeCZD4Fm2aDygbURjZtQSZx4fHQKew87MfPEeK9sP0Wj22O15wyzzt7ZfOZ8zadBkT+/07jBkHOKPKGJp0wPCun8bU0J7EYUDvtjukQphvFXKozD1BO6CywRfpgG7p0WUnJGG4UbX4USbYTZjybDmNXb5ADCBMUYbHZpVFjEWJB4OtF4xrQyZKseknQNOB2ebzzMi+Qqe/2CXzKyYrQNbO4maTF9VNJiAYgdnleLPRUY/Ccm5iMGO8Jd+GZlKAs6QydzTg9plBIG6YuBleBbpq6FGbuphkHTMtgWkDnshlpLKfPmC5Nz9lzZ9F+5gyGR0fkfLU5Df+Egp4zcjI4YXPSptkU5X9sdswsFiGUVdSjvLwBDs2PVJKDVRSxyWGMjQ1iampCNO0mE5shOlLmoahkXJMjkRUNPxEL3jdsXqhiGDzXh+zYFP76+J9w9/W3I59MY7RnQAh+6UxKZMan+87g4KlD0B1FeMpd6BnuwlRyDKESnyRCCitIEBoitFnYHYDTxTTMnKx8STolKsrYVFq70u2Nv9ttnGZdiGdUDI9GMRVh5gg5FCpMCpFUF9yaD6pFQzbDa4Pe6k54icr6S8ReVWPypG6Dy87AsRhnGJRWBnCoeRdeevNpFMxRyBFuy0NngyHXPPPpVNpzIJsooiZUi8rSalRX0+/Ch3zBhEKeig8PPO4grGZauJqgkzgtwAnjTo2mlO+baNALlKmpgoDQrjgyNSlR0UT2iArRWY7TPYWC9ISnxzsjV41CbtS6/+zQf/b1p/TKqjL4Am7YHGakMzHYndRUF3Hw8H4JVCGjk4by1AjyhfV5Q7J4i8aTqJs+Tchvp48fhzVbgMaOIpVFBaNGOeWxo8kVkEobE7bElPoDklZGOIkGKvSnDfn9KA2F5GJmZz4ZjwppJKsoUsxTvGnFG9dY+tG03kGBPZtcEjq4E7HyQqA8JiMXOGOA7C4b7B6HxAc2zpoOlLmBjI6p0WE5iLLc849P4HR7B852dsFtdyI1FcXRPbuQiUygxKMhn0zC7/OjoXE6XP5SJGlV6vQhVEI9Oo1fkjIJk7Go2WlYYBWjfV54imIUdE7pukWFxUlynE3gTEK+XHflswXE6OBFAx2dqy9GVtJUJoHI+Jjc2CTTEGa3EpZykBRBcoYNU+mMFHROK7xI2B2buGOk/zEnV55X6Shy6QgKWeP3XDoqSAxUN1KmEvSMJjHCG0J1wBMuh90Xgm5zIq9YJVI2lS2IqQvXLpzMaUXKpC+y4SsaKhGJTqC3pwux6ATmzZuJa6+9EqUVYQwN9OH0mTbxe+/u6xWC3cn2dqSyGVxz/fW4++6PIBaJ4DePPiaTDFOwaMhC4xlapN50ww3Cnt+6ZSsefOBBIQ8+/vgTwjheuHAx1qxZjS1b/4UtW7cgnc/A7/aLIcwN198osBolZjyYFy1aLI3Bs88+J3nmtInl5N/X34e3Nr0rmmtG75I5OjkxiQ3r1+Pqq68WpzEyuC9dcyk+3LoVH3zwgRxq/DoWD8YoKgVyFYAlS5eKPe3BQ4dlf8+CPjY+IfUkkU9i2ZLl+NSnPo3I1BRaWlqx9cNt6B8clL0eVw5l5eXys/P5ksVMi9mevnNw0xBDuBYpzJ81B3lmd3edRMDqk6hY6pCPNh8VgxwejKMTE7KT1QJeZJUi3GEfspYi8lYdusOE4egozE4LSqtKMTo+LGgzD2wy3gV2tlok5pjFndMCD3CpwSymLMKclc8XVDYCaRKWKJ0x0QHuwpTO+GDuOi3/cYnjv/EA43XNX2IVa2WzYEaeUrYiV2bMOzAmcxZzfv8LbmQGUmVYIusF7tClLTDYvToNyyh7InOeXSj/kQs+CwqiK6ZMiYEYLMoZ6Ny3sz1Op0V5Qr6K/LKypvNALtJh+fxSly+QsPQEtWKeAP9M5jFXbZwkqc5IJsn0V1BX3yTkM7CoaB7RFJP/w2aPjQufJ6fciciE5BqYWNKYMQGTqGdoFmK4glmhms0IBgOis+dOmfyLg0cOSWAKhx42NWxy5P3LM/yF+21Desb9Nwu6xUYHPlUm9ECoCuGSWjidHNyYUZBEMk4zk35MTIxC18lX4FliWEwb25GCwN12mypqFb5vNGeifBKRBB6450E8dM/9CGk+pCai8Ds8iI5PCqnP4rCid6IfOw/vQt9kLxR7EZHUOJLZKRD04PWZd3LtwPc9DZM5C4emw+kiWkLVTULQMK7FbFY3zCYNNqsPXk+pTOIW1Y+hiQLSOZM0J4zLZXHUnE6JJWXRo82r1czJ2CNGYj5PCdwuNmFu2KDCmgfikYgU9Gkz62FzmfHaO89hx/734Q6ZYdUKKJrTyHJtUijCZCaEb5eCnonl4bZ4UOIvRXlFNby+EEwK3RLtYkUb8JfC6wpKMS/kdNG4kxB3wW+EfCmeJ7F4VBo+XrhUj5DdT6UPUUC35jYKukmVmsd0QV7XRDXYfOmmjKwnDAdGBcqfH3lDr2uoFdg4nY0jmY6ioKeRK2bQ0XlabiqaeJDFxzxa7gS4QydJxO33wxMOyf6wq/UkylweNATCcBUVlGleqAVgtG9IngyZgbDaEOfNo9rg8gdEy8p8VxIy/PR+djhEe81dFolmY9GoWLCyEeC0qLCFKphRyJJMY5HCqTmYYmN08VaGCygF5PIZgY9MqgK7246iBciaCtCCXlQ01sJXEpL8ZrtLQe+ps3JQdJ45i0P7D8EOsyANzXv2wmM2wc6Jl5I3zY3S8hoEK+vh9JfCovnEvz2XGoZSTAgBjRO6y3G+oKsaHIwuVb3QFRvyuhVFkwVWzQmnxy2a3mwuA4XdWlGXgk6uAj3dSe7iLpDFhJ0aHaHE6pV7dKUoJDMmQqlOVZ4Xj6MCz61MEYV0ETrtFPma05iBbk+5BMyFOEyFGHLJcWST44DOWFYnTK4ajCaKmCDEX2A2gQ0FlZ/3wqR54Q6VIpkVdbRMf5Rb8MLhdMJwGIYLlJWS6V2Cfft24uCBPbj9tptw4y3Xo7PzNKZiEew7uA9dfT1IZrPoGeyX32kVu/6KdejpOoffP/472T82NtThpZdekPVLQ30t7rrjDily/b394gO+fdsObP9wh0xIRDKWr1iBtvZTYpEqpDZFkd320qUXGc5j/9ZbU4vMPRTXRiJxamlBc3OzsM9vveN2nO3pwuZ//hO9g71w2V2yu2RyF33b9+zeYxDkamvRfKwZ77z9tsDyZPlz78uM5FxqUpQHRAUYRkFLTULswj3w+jBBg5MEmf01uOXWW+UwZzE/2noMQXdI9rEsmqNTo5jZMFMOaco9KV3K6GmUaiE4GcIwFYPNbEFFqES4DHz9eeNTG0t5IVUi6Vwe41NTCJSXYSgyjkgmgRCjM+c0YTIbxZmBLvRPDMAV8qCuqR7DowNQdGNVxXUIizg18LR1pdzJGMQ5lehyCNHGWTKxWcmoKy/wzEgKyYjP4UJB5+RtFGxOwYZGneWXrHF+cDonjMoim80RXDTgbn4fQq88c5hhQDdBlQQmXsNF5h0YBFHmiosShKQ57vOJzpEER9iaO042tZzCFRqP8GuNFG/DDIpcMH4N9e552Jn8mDXkdcyW4VaAqLvkYrO5ttEoR0Z+SegiMJAjK103weRUUdSTsPucsmNHugBXuAr+QBlUu0emYtXuPq+BViWLgF0ACzKvA5qiKAV+ZAwbT6sKhcqWXA4eTZMhp6aavKURnD5zWngP6VxW9q0cvOk9UODunJkPJN4V0wKVk/NAuFxXTHASXTCTTBaAz1+BQLASDqcfxaJV3r9cLoqBwW4MDfUjT1IdXySy3HXyPrg6NBsRp7mcsec2mTHS1ycvzqK5S/DWX19Gic2PztY2FBJZVAbLEJuMCK+EWnZn0IVzIz0YnBpESk8gEh9B/3CPeJgnkUVSsyBryUExZWC2ZuB067A5iNhwTRiVRtymkuisoZBj8hjPoHL4PKWw2EPoH82hAJuk22UY+8wGhBpzu82Qepk4ZHnh95TC5y6B0+aHaiHvSIWFa5REEoVMGpl8Wgp6V99pPP/q04hmR+D0K1DsaeiWLHLFrBEBrHP/7kSxyFAtwJwll8IJnz+McKgcLncANhu5RwFpHOgOJ1M1u0W5/gzfBb6O9BLgWUIPjK5zXRgdG4HbrUk0dCDgl6aT163KIBnq6HULTAWSW8gn4fXPcsh9+38V9I2PvqY3NNQjnowKozCdiSOZjCGTS4l1H2+8WbNnS5hAbx8DKLwSCUfdIJ2n+jlRpDOIDQ2j3OVGYzAMn9kKZ9GE8f5h4VeMjDA72YvqhmkwOZxI0K/cQuYloThdLkxC2ryIx0dHjR0NrUQjERTNFqQoV+EOzKwKMYAFnUQYuQHArt8IiiEUTTtaQjViD+hQJduXbmfJYhYpPYcgiUG1VXAH/aJl5ISSS8Rx9HAzPtyyVYIGctE4dm/+l+jYFboxUSJg1+Q5VNZPR8302bC6fUilYzDlp4D/j6k3gZXsvM4Dv7vU3WuvevvrnWzuFCmRkizLjnZbsmRbjoNx7GTs8ThxbGQAe5wBBmMMMJMJBgNMMksMLwkwiWcURbbgWEskW5RESqJIkU2y2fu+vf29erVX3aXuvXXv5Dv3tREKD91qsrvr3eU/53znW1Jap7KgMxWneDEtw5YIPM9ryj4nJhRDq0TXg1ujoY0mTkF0heNpNhqNRdbE7pdaVB6QLO6MphXyxHSCMJjIHpTSvLJDbbuBUtnk/UWWKoijOeIgxXyWS4JRiYfOnLY3KWw9haHMMJ8NMAs49fuiHkjhkqGDTNcxjlPsj3wMecA5NZiNRcxgSZ66bhHi0gW+pr6Z9rP06Of1lglDg0Dt1y6/i8POLp5/7hn81Kc/Kbp87u6v3rqB18+dE0bxo088Iclt33n5uyJVpD735372c1haaONP/vgP5UWuu2W877nn8JlPfxo/8eMfxr/643+N1374GizTwelTZ2QCLP7JhAxGTgDh8F/4278o2c2Xr1wVb3eaqLDhvHnzBs4+9qj4yr/88ndFWvfiB17ET3320/jCF/89vvvKK2I7ySJE8twH3/9B3Lt7RyZjxqO+c+4t/Om//bfyinHyJJv8kdMn0OtsSA49u23uT6kMSOZzscGlo1R/PBajIRbHT3/mZ+Rz02v+/tZ9PPXo0+J3TU95En2iIEQ4j9AqNzGdTFC2XTHoqNjMSXYRjSeoOsXEnkQRbM9BtV3DdBYimqeSPU5Zp7fQwOU7N7Bwcg37oy4WTqxgp78Pxdag2ho6g0Nppskc1pVMoGAWGKobhAVMe1Sa3Bwxx4WgxmWX6MM5HTAPuzCBIcFR2O70+j7SwrJg8zrye5VZWIxlaB7CNVPh604rXt7LKCQkX5LngIRWss1pA8znntwBApxcYRGBI0GUUyXVHyLkKemYRL40//xMYsQRE83ibr8o6izcPDhJOGOhZIxrRkJdzLwDHTo74aMBXQjuopcvOCqSnRRBFCxMSROtdEqkgnaiuhBbyVxX3IJHRisIolyAQc0YTK+J1gJXiBV4bk0kv4ZBN72CIMj3xqaJSxLJ2WVb5BlNpVHmgc7oYnIzaDK0cekS7OVlnDh1QiB8hgjxLw3HfagMbEKKuTKHQp8KKhR4vfjuO2WYZhnV6qLIdBuNFXHI5J43SROoWoKNrXvY2mEyJvkKbHQK2RrlXR5jOnVNQnKIHtCClw6Hp0+dxu/91u/gJ5/5ELzcwrQ7QFm3YCsljHtDOcfobxAqc5QXqyjVTURKgO3D+7hy8zz2Dh5gbuUYaTHmxhyqTib7HKZDF1J6mw9FssZnzDBc5JmJWUh0yEWlvCCTtmbUcDCMkRC1VTgnsoks1jss5rRcbTcWUbZrqLlteFZdiGxqZoBTnp4D0biPVrOKXJ2j0nTxtb/+C/z5176AU4+vwK6rCOcjaGbhnMc1cZKQI0UHNwdqVoKVE+HhM1LGwsIa2q1VuA7T0jgcePCc2n9GiisVqyoqOYg0ZZnEQI+nY1G2kI9G2eQjZ06L1wWRbVvIWMBAAAAgAElEQVSiVktCJqdFLpGjjMxw+t/TEEifC/ue37ck1H37P3wv5z6EEwFF69yR3bt7VwwVGH5RqVblJaAzGGNN6RJGeQ1/jZOTo5mYHHYxPdjD42ur+OgL70M6nuLy2+9iMvThuHXRa9uVJjTTFqhdiCAmwxsMKTicdh7u1FhkJJ6PEwIUBLNYfl7s346cpKSI8DBiYHwqsBPZ4QxJ0UQyw0ODLzz5/PSoiYSN7lQ9pGqOJJ+jsdjG2olVeMdq0rX/8//lf5WC/sEXP4D5NMT5V38EBDNUS3TjMcTBjRnP7bVVLKytQnNsCUtZKFvQ6LUuB54qsBQhqiKIglF9ikgZbKciLEha5tJViDaMMhKQxJOk6A+HYvZP20DqkAX6m6eCXkTTCWJ/ipxmMsFUUqZImqnVq6gvLQhjXGRkQSj7eMJMjOyj9lEVMI8PeAZNpWtWiPmc+cwjZNTDB1Mh2vGAp9NfbxphqzvGODWheEtQvGVo7gJMThuOB40T1DzCPJmKBIdKBKIHEqGMFLsP7uHm9StIIx/kZvz6f/1fYfX4mvj7v/S9l7Hb66KxsIDdziG+9/pruHLnuhB4fvMf/gOkUYC//PKfYR4FEnrTqlXx67/6ayJdunD+Agb9IZ5/7r1YWVnDwf6hNIJanmGxTQmhAcer4OyTT2P12HGUq3U0F1tUrmD3/p7sB1fXFgFTReKP5bPTOIPESxKRrt26h939HpZXjkmG/e7Wrqgvvv/St6SQbt+7j9s3bonshFAxCY9Eg3JM5XrwGWSx4z8sjHO+XUYJk1kknuuEPyl5ouRx494D7DzYFrndDKHofgkt8j2kuQaLUWFLoYoPg8FJi8EPpoWKZcNl3CJ1wLoGxbGgOCY05i6oKTrhEL1kgswrwWy4yEwNo2giQTxJlooklOhFAZvPhZNRJPwRClelCLPgcgJkQZc8bHKQhEbOFC6uvggds2gC8yAT8wzuAMkU5sRMkiPHB8aWkljG01bWQnNOvCSVlYVtrLLhTEsyQfN55+9jU8BCPuh1JcCGjUS9VkW9WpVrQq4GTVo4vbChyfRcjG74mSfjqdj7cprknpdaY6JbXMFx4heDEhYrqeCFnE4nuY08sHkiUD4bZvlWeTgerdOLtFgS+wyZ3olWsqgTXcy1FD5Nn6JiipfKIpHeHPdNKfJ6pY2F1oo4i3l2kXXNhp/EJq68yYhX9BT8KCVbQa1VlQjUSRDgT//Nn0Kh5zh9Lawi3IYQO691SqJjNEJC9jx3dzzvKEqWboSRx4YQePNMg+vUsbJ4HEvtdVj0n0gK/4D+qCdStY2dTXS6ByjRTnUeI49DuFUPwWSEhVpdGiA1TjHp9qTZ/q3f+A386i/9KrZu78v3vlStom5amHR6SIJYWOf7gxG6QYjWyTX00jHevfsO9sf3EesjTOMORlEXZpVcnQIZMGmsY5HiXKA/tFGlPj3LVCTiJsdJ1JJdNTlKVBmNAxIJ6V5niKeFbrhC+qtXl8Tf3S6V4egVeKUKjNwSZruWqtAYoZrTTttHEPXx4ofei8s338X/+cf/O/x0iMXjDcBKMQoG0ihRacWzXAF39CZU2WWXkE4juGax43eIBFSXsdBaR63M9aQDQ+O9do8KM81hiC1BuBEk4mmmImZeVOhQusyVHxGoxfYi1pbXZHdOQjmtYmOui9JcMhCIlElNPJIm/42X+7f+4ls5U6jIrl5bWUccxrhx/RaGgxHKDB2p1YsJQmGXkiPO+eAZ8mJPB2Ps39nAlTfO4dHVJfzdn/0ZNM0Sbl64iHFvJHsKr7aIjOb3JVceTJF6seMmfKPQsY3dL6G2IsAkY5GGKmsr7h8JBR451cr+iQ8zDyIWUF4az2YQPIliJNaRjcpdWmEUwQOCDycLOvd8Ol3X6JavKlg9to6Tj52CtlpGMh7h5Zdfwbe/9W2REyhJhs6DLYTdETzNQJkvlMFD3ITXqKK1vAC7VhY4cK1RFwtUwn8yZdA03yS8VuwQieFZlitm/a5bEZhR3lzeEK0k8ht20qPpFL3hsNB5ikSIu7EEkT8RYxkS3vRsjjld46ZjKaCccmqttlxP9mssCjQA8n3u0/hrBXmDzkXs4BhooBupkE/SzAeSCXK/L5I37mE48YyCCPuDANPMQW4vQaseQ261oblN6LSvpddzFiJLfTkomd0s4QFZioTyuN4hDrY30Nkl83QIr+Lhfe9/Ac88/zwS5Lh29zY2dnYR5xlUx8ZXvv1NPNjZxKc+9hG06zW8/NffxO72PVhQ8YH3PI+P/sRPiAEF7wsf9mqlLsYw3KvRPW2VMbD8DHzwWexqTQmiYAFVPR0793dw+84NdA/3KMtFvcYJ/xiWHzlZMI2VHEG3h5JdRZgouH7rAQb9Cd459w7+zb/616hxb8jiRYlTwCAI7lktkaWwsJUMPo80BVLkGWTTSde9kCQvVUFCpFdjgVTRai2gVW2gs3OAwUEXlVoZk2QoBkkCF4stagEdSzwqc6J0U+RB5Jk4Jb3gjeiUrmjISxpOvudp1NeXESoJLty5iht795DYgFI1MdNSxCI9I9mMKIom0ksh5nBajhPRqT9slOk1/lDvKlpyIaAXRklFRjZx58IilLtuomWxn8NzyOZXhQglBB/6RGgs6MX6iIoU2anrXBVVZWVSrlRh6Q6CQSSIGxETSRqU4skGlJOQil63J5yFerUuEj4G8pCQSPvbOeZoLTcl0Id/j+8HEjoyGTP2suDUuC5NVCJB03x/JD8WMcSFnp679sL5ppCr8UfukTlCyP7+aN9O6JZEXO7JieQQeuf1DEcDadyIKvJ9F2vbhPePsJmKLKBRTklsoh2jLKQsTo2LrSUJd1K4yiT0XkpRbthoLFdRcnS8e+USvvud70Cl9NUpC4mLZiK8vgyPGQ37iP0B9HyGNA6KBoXPM7+O4AUWOTYCPAcqbgPryyexsrAOx/BAwQNRrb2DPWHG7/c66A664hoZp5EgtrZZwkK9jgfXrglKWTUsbF65Je/qH/4f/xeOr57E4f5EAk0cjl/MQRiMkcVzhGGGw1EAHxqsxQbuD3bwo+uvYXdyB3NrgkQbIM5HiOdTxHEgkziVTZSmUV4mgx0tfyOqgRRE5GCFsTjcCYLJAi6tWSxnkO3WYBJVpHun20a5vAjHaqIEF/NQgaM6aNgNmLmOeBwiixhfzXeui/UTLbRX6vjmd7+Ol1//FjQ3R26lUKwcfuwj4QpIwmP4bqrSIFH1wIa0lNPYhU5z5NY0UfOWpJhX3DYcoypwv204BYlN1WGSG8HGFWyWZxJuxAx6uhGqiipOh9ydcyqnTp+8IE7p/DvIjmdRZKPP282mRy0Vq6diIFagfOPPvpE/uP9ArEzbzQWJ/Ltz+54cPtyd88VjpjILOjWtYToTNu2MxLNohndefg23372AX/785/Bb/+Wv4N7Fi7j45jm0yYp261B0D0GiIKRmWiZVppAVLkBkZpd5YEq0aLHAYkFnMaf1Hdm6f3OgsFCn7LY5TXDHQ4qcgrpXlf2TvFC0UiUsF4VCrGGBZRMQ8bDICNsXBwcLF9OLTj92Gtu9bfSnA2Hyv/nmOXz5z76MmR/KlD4bTlFmUg4LBYMnOEW4FqrtBhpLJFc4qJskLBR53iziLJw0pyAMyamByUaW7cJjghwLumEVLkNc1lFGM0sxz3Ox/WNR93ko0tM6p2wjQRT6suMRBjuvQegjmkykGac5iuzJqGF06XCVi13gdBoWUzpMTCbcuz/cadL9jQcZdfC+rAoMprdFYzG/4ANBBGYwnWGSlBDrNeiVdeR2C5rHKFZHiMN0vGLKkWiSFUUaC5recMI2SGpKIty9eQNXLl8QTezSf0qxeub553DmiccQJok4dHWHQyEIzpQ53jr/lkwC/D5vX72CWTzGjz3zPnz+c5/F2uKSwN77O3tCNqNxDJnrZ848KoQSrokI+zIMh1M50SjakvBw4P0gjLpx/w4e3L6B7Qe3EU36aNcrWGxRTzzH9Vs3haPx/Ac+jLNPPc/jAW65jld/8EP83u/8DqZDGiBBEBGy/dk4ULoSxsVCtuwQAaFtry6IE4ujH4bwZxGot8gklUyTw5PQLwMhwjFNgCJ5fkIm71HGxEaWhGyBsbkTjaVgMQCDU7pjMeqRcYmaTOiubYlq48mPfQh51cL+8BDnr1/CZm8HatkQeZqfhnL9qS8nXModvEambZqLvTLfCb1sFeEbwkOTi3eE6BROcJwc+D0VTHg+q6kw4lnQebjStMQgP+YoJY3vHREq/l42KJz8Kb9hYRFliu2hXmuKs54phYXriqOCf2SkIWzgIzONWTiTaZwTMaU7RDEYLML1BE1PUu6wLR6S3KOykETCeKfmnFGmJBzxvKAmfDzuC4wbkWHO6yK536kQyjjB00qZZBQihjQvoXJGGisWb3E0dGR3TuidRZ09gKlTUuVIU8tMdDLhpVPggRvPJYiF8ZlpkAp03GosYKGxKGdBSVVx+uQaFhYaKDkKbt27jut3ropPRUi+yc4uFpbW4JDL4lWlgQiCKYaDLobDQ8yCMUrqXNZfQiRkWppRqBS4L6CDpQR8KCaqXgvryyew0loXqSZXdGw+KGPlvdw73Mfe4R6SLBFexGQ6kHUmlyZxry8JmKVkjkmni9/77f8G/9Pv/4/o7h5CVTxUnQqyYIKAVsVCKMzR609wOPKh1xsI9RwXHlzFj669hu5sC1olgmqH0EyeQzOR9HEY4VnPlRVRHZJF+RRM/UgKehDO5Oc09GExJ/opVEUazpQrqDcXUaktwPZaMMw6bKtR2MGmNIAxYNDeVeFKwBDvgNinjzpXGyqeff4R3N++jf/3S/8PxvEA9eUyepMDlDwdg+lAFhpUZxLEYnKmEKCoCYcGm7LAJJNnuV5ZkEJularw7CaqXhs1rwlDpwadzy/VSSW4XJdKABPvGaVwkcDvJEMTCSLvg8MD10f1Sh1lpywoAIcG/pbi2cqEgyVcTQ6T4pCoQfn6F7+Wk/K/vLgkqVdf/MKXMBpO8NM//Wk8/fSzArvtdQ4kWYmw9difYDAeYuyPEU+mOP/KD7H6n4r+b/3a38P7n3oC515+WWCZk2snMJ3GSHIDQaJixqPJ8mB7FTieR5RTGO5KQuILJ0dTijpN6dkNFYcadysF2UYsLYTEUdgoSsGGgopFbaJepClpqmieJ/5EGLMssvz1IKBUi1MrIRyyShUsLixgaX0J3/rBtxDNZ/gvfumXsLe/Lx7P2w82MDrso0zD/iSDZ9pCsqCjWcm1RBJUX2qjVinDZugLD1qbMHvhP8xpRS6uSotBR14qFgMWdj6IcjgdOf/wkOLujyxY6sOn1DiT0UslIpm+80R2aoTac8KHgS8/crdFu9LxdCKFnXaTvFYkgHFCp86Ue7Io5J/Ea4hiCtd5GM+QIUQ+j2BzBRGMkaWhpL/xlBr5lDslUtRDtQq9sgSzugSYLmKuCEgUpFSCbEwhDpki4eK+s1lxYeoqHty5hcuXLiCdx+iPBhLBeOKR03j6uecEcu8O+9jY2cLaiTV0Dg/w0l//Fd5481WB7R9fP4Of/5lP45nHn0Cv0xEnLn88FcSIsrMnn3hKNKx7B/tCZhlOxmgtLmPl2DH5fPS8pvkGVwiUBvV2NuWrs3kPBxt3EY8HwpvglPPuxQsoUeNKpurJR/Ghj3wKL/zYh0Uv/4UvfAFvvv5DaRD5/Fn0SM9VjKYRwoRJYhosEsL474QFXCR6hUwbo9SQzzin9jyX+0KSIycypowRaKZTFIuKFEeuYLlHTxMEsxkCsmppu8ljQ6Z/TQhKZdtCo1bF0kILRqsC9XgTNzub2NjbEuc+1S1BsVTxCIizWLzgRQHCw4CHbUwFRPHuMGwntVXRnotVqiRAMb5XKaA+reAGyASfJqJqoOafzaa8j5ziadLBZpw0VO5k6cHA54GmMAn3hESSPFHJcLqd0wyGGlox9zAlo9pxqpJbT9tTm1AqyC/hZ+E15nqAUKUp5hw85GcRfRno5kYsLxLSHNcgnHIE3j9aH3DiIezPiZtuY2HkS0Fk8ZaCrs9xMNiCPxuLkyEnX66P2LxwDSUTj5DoqAdnXGexzyTkTig4TxW4pbIcuPxvOSzwLCLHhAWKwS48pE+fPI0zpx4V7TotZEM2c24VjXoZS0sV7O1v4PL1SxLPOejto7G6gtbCMvwwEZJVSS8aHp5hZMZPp5Q00aQmLgI+4lmRD05JLGWHNAfiAX+EihAhKNv1Qi/dXIVrVkTPLCuWUglRHGH7YBcb2w/ExpmyX5rh5Byc4ghPnD6DnVt3kQwn+JWf/wX8zm/+Nh47cRrXr97ik4/1lXWJ0Q56PdQdV5rCja097PeHqKwsY3faxxs33sbljYuIrRHM2hyqFUAlWqjliJgdQJJgSvmWJf4NLOjsL4fDCdKsmNR9USjQfMaTwbBIJcyFrMuCXq60isholfXFpfUPtMxGs9IWqN3vT2FkOpqVOvdiGPb38N73nRES3l99++v4jy99FZUFB7XFoqAb5VLh6slhhUVUiJfkg/CcLCZ017QQ+TPRx7ebK1LI1dyGa9XRrC1LI2WVbNGO8x0TlOzIDZDPYHu5KbbXcjbQIExhdGshweR7yBCwhwVdXByKzBxZ/Yhpk14oS2TZw3f8i3/0/+VN5kF7FXzvle/ji//uS1hYWMIv/u2/g1OnzogMhv7T09DHyB9LQacVxTSY4nB7B5sXruDnPvpR/NwnPwYl8nH73Xfh6iXpQocj2glWMFdtJNRikz1N+E3gKTImc2TRVAo6/YG5X+Y0w31bzP1JWmhTBVLgNeSUQE/kNJGf81BySoUchcWWshufwfT+RA4f+pIzZEMSdMRatWC8cCdLxi53Njcf3MBBv4MXPvh+ITNdv3kD9+/ew/WLl7G+uCLRjnz0Cefb9Kiv8PCvypfn2mjRgMIwhOHMoko4hRP6w46JUz0PJR44hUaSBZ8HJWUIDAiwxCGOHTkPcp+7VH5/9GfnhJCn8McjRP70yNc9ELMZOt01G3XRKsqNFCIx03kK8gZ1prOYhYRwIvdptCVUKTQopnTK1nImpuWyk9dy7oI0GGomjPH97gCHoxm6oQqzvgKjtoS05CJIeJDzpbKF9KWRREgDjGwOzzJRdhmrm6J/uC/7zgGDB3qH2Ovsy/1ZO3Ec6yePSxHg9EQrx+PH1sQ++PVXf4CqY+PHXnwBx1dX0D88FM07Vypk17dabZFQLi0uywFHLwHDNXHQ66LcqKO9vCzbUWYJrB9bA1wH0dYG9u7dRnC4TzMETPd3MOt3ofEQJPeAiMQkwP29LjYPh2isnsCHP/5JNBeXcOf+PfzFX3wZo8moWNuUDNHnT+M54pxMbQd5zBev2J9zMhXmdUY3Kabv8Zoz+71I1JsFZNTGMDWqIRwp1LxtRGTYvIYs5mzguCMVMLEg6ZHwxGmUTVSl7GKJ/I/VZThLNVwb7+D+cA99kqPsEmqLDRiehVk2Q5iEKPF5lPWWCmXO1UEi0kbKD3n4jzGTAiAOawkZ35mQb7i3E2crgmQ8LY604YSypWFl0SDXhbwBYePQIZGvb9GACKM9TkSd4NrUD1PqQykmCxBZ5sX3TC953jO+E67tiQ+251ZhMmoy1+FPZsIUXloi4WhJiE70Pudzz2c3HA6Ev0AVSru1IFrwMJyh1x2IwoHFvWDckyylHOncCatzfZBgd3APcVZkFISBDz+YyM8fDgD8vQ+T4yQ0hKZLpOByaldMNN1FpNEc4wkJXCnW11bw6COn4RF94Z8nPuzFvt4s8f3wRCLJ5oB5GW+c+zbOvf0q7l+7LtfaXKnj1JlHhEw7GnPyNoQMTPSEzQaLeRiNAETCZyGCIQVdtFCaDF1ikkOfCk6yRzpoU/fQri+jVVuCZ1Vg6rYMFpzSOaz1Rn1s72+jNzoU9Q7dQudxhIppoGbauPHyqxKR/ad/8Cf46E98BIMHW9i4v4U418UxVOFOeDhEq0zfBBVbO3vojEcwGlXcOtjEmzfewvZ4A2Yzh+bNEKY9zJWoWN0oivCAeI7IBFsuC8+IBZ1xohxIZgnPNcoYGXJEC1uu3bhOYQqbJ1HVll0FFIeLKjIsOD/D0Fw4JQ+lTEcaJoJO0eGPIVhGKcfTzxzD2+dfxVe/8R+w291Cc7kqSXDhfArFALy6J5B7IT1kU0h0huFD5LpA3mNKIVnQW40lKeRKZsE2a2hWl0QqRy93ciY4ofP9MDkYSiDRHO3FhjSQRII4kfN+Ut7GZtq1XdTK5FwcucwdqTT46sk2iDkFpYLEyc9DToTyL//nf54/8fiTEvX21a98DffuPcALL7wf73vfiwID0iCBBw4LeqfbkYOtUq9KV7d16zbSTg+f+uAH8Pzjj2A+HmG4uwOdAe0WE6xcJIqNueYgVWkiUMKM5BiBtFTR75YtTaYP3kAWesLQhKDjI+G9zJfUx8qhwkmhcE1jQSd8SAIKDyMhCHFCnXPS9TEjuUVRZCdD1zUmsNE7nr+HdpL8NUodlo8v4fKNy9jc3cEomArhj8zSC++8g5X2ojCKyYrl3yEBJrUKzLIrjGJOZS3Kk2wblYonbmdFfi93JZwYCm1gwQLmHo3/n84+TAoyYaol2dFTQ05JBOFuFnTKuljQafdIxi/dhPI5pzWyeCPEYSDXjBaRhCPJmORqgReJHTchdqoDSeQdjsigfigL4p6c7l88pclNIAmI+1S6y81QMThxZIgjX8xP9vsThDAxN2uIzSoCoi3czdMtq1wTg6CUSlruYnUmC3mwOCHMyUKm7SYRg1AYtNR6swnkNN0bDmTHWa1WEEwGePLso6h4HiajIZq1GtaWFjHq97C7tYWFZkuiQ3kQUgpWrzXEE4BToDibqbl4FnDK5H2hxz/JUs12A7prA8EUvVvXER7swQh9xIcdzLqHKHFKS4oMga39QxiVJjY6A7xy7l0cP/s4XvzxH8feYQdf/8bXpUGckLtAP3toiHIFCedyhSRMSnqK1RBXOfyx8CIvijynY38yhUpEib4HYShwG2FakiFFR0zf7nkqxTxAihBzzMhXUTNkdPpLCTsWgRuep6F9lEpnNl3cHO3AXqwJbN+lOYgO1BYalEFLYh7RFBYzFpOHRZ2wCt8oooczne3CEWuW8ZViOkZXNu7ayWbnrvw/d3crfN/FZlWhJScnb+abE7Uhu51M3kyMkfjFYBN6GHC65sTNYs7rRSY6vy+trIjxDq17uTOlE5u4geWcVBSkcS4GHYuLq1LQyy6NRRxx++K6bXLQx3QwESlatVqXgk4Vzmg0leaB6hE2f4Tk+cwUK7GCEZypMWJlBNUsiHxsoIkAcmKiaRFJSvzviK4Ucjuy6QtuDNEAenRnYQlKRs/twiRkcaGBBj0AYqZNdqQI93qHmEWh2Bmvr63JSuDGjZu4fvMibt07j/l4CNgqKu0F4dowDa1WW0JJ97C11YEu+1cOOlwnDuEHfZGbZST48T0XzlABuVN/Tg9+8pG0IzJdnmowS64U8xbJYnZNGqaiOSl89InmbO5u4MHWPeRqKgU9GA9g5DmGu3uo6xb+u3/0j/EPf+nvw6BjaKcnOeQ+XeEoZY1jxFNf+B38rFSxdP0xfG2OG7t38e79CxjN+3AWVLnm/ckOkjyS0CISJHnO04SHFuA05KEdLsml5DioKsnFKpKUQ44pPigs6FyrcDVLV06S/1SVa0dLCrqmkltVENJGvYlEvZK/giQTB852o4lHHjmGHCN86ztfw8vf+zZcRrO2yxj4XWQamS2xpAySTMphbxYXRX129AzzPjIohQgOmzvK1ByrBk1xYBtVlJ0GahWqtxqoeFwxsSaUxF5aiKkPjcIMErr5zAPBZCo24IToWdDrFd4rUwr8ETBWOBVLoFFBw+T7xGd1xin/D//pv8ifffY9OHfubXzx3/17LCwu41Of+mm02ktyUDNhiwWdZC2aIfCbIzuXe8ut27dQjhOcbrfw+PE1NEwDQfcQ8zBG2amKmUF3HEtRn+UGoowOaQWDnZODWVJQr5hCLqO8iDpNifsju/ahk47LTlY50r4ykIS7hVh059RwJ0EiF5QoCPWzqQrZ8wvkSaIG14KzWJKBDG7mSDoKZ4joER9Te3gKO50dvPS97+L6vdtYObYmrMPOwUHBJHfpjlbsOLgrtCtlKeZ2hVIUF8Y8E8vbarUMz+WDVZjuC9Odh4SEm1BzWECCkhwlbnCUIuiw+MxSZqPQlP8oSIWTHEnSzCgnEY5+9dyDGjrSWSQQPF9Dfj5GRLK54YHCgs6iwuvIl4At5nRakEpEr8uLoTNbeI5cJcGEU1IhB9JiH66aoFqai4XsaDRAbzyGXm6g46fYHcfoRwoSzRM5DpULJdvDlNGWJUOSqogayMqYhiaeIwEVlB/df3BXJJAsSnyG6DM+9aeoeS52798VGPnpp54S1IR7xYrnYtDriYyROvCVpWXZ01fKFZnO2c1Ss88isryyLATNgPCgoaHSrsPybOgGfa115L0OxnvbyLgL96dQhgPogY+MRhSHh7Lu8KNE4PZIMfDKufOYJBmWj59AEM/QG/SkmHd6XRyORpiwE1YNsGUJYh6cHmbzgkBGuRzBaJFmUW7FojfPMBx24emmNDy8f3yeWUB4yItpUDZHkKUIsgTTPEWgpAjVDDOVSAA71oKMRoVhlVnQVU9CYTJDwcwC6qsLBbHp8AB+HMCrlyX6NGCojzwXD4NRikmchYnTQhHIUjDZCfPxP2VxIsTNfQGbPa6EhHMvuvRi3SK55eSw5Aqqpiv7eL4ffOZ5nx5K+PheNmoNgctFbkp0JyOsSGc0BbPcR2ZTb++LJXQRu0q/C8rWyORO4NheYdyWsyjZMokvtJdw4sRJHFs6gZMLZ9Dd62E45DvBwqqKK2XBI+EwYMgUyu+Fhb0o6gWhap7HCNMRDEuTUClKMqmF5y/R7EUAACAASURBVPtGqJ7rhUITT+4OcQRC8IU2mLCpY1Vw68a2JC8yOate80RbvrlxB7duXcXO9n1pap948lE8/fSTcjbconzz9ddx/dIlUvahnKoin01Ai7RKrQnXYw7FMly7hdlMwXAQimSOz0yex5jFI/hhD77fRcJAFTZHklDHhT7XLSzoqgw3LOjlMtPbTFQcGnetYbGxIj+3paDTPa/ICGdBv3n3Bs5feguz1IdlqZgMuihlGZwM+IVP/DT+6T/577FQbmF8f0vmXzZge4OhPBsOA0tY9IKgsOzNUnT9IQ5nI9zu3MONvZsI1AlK1TmG4QFG031x8jx1+hHJjGBTwYGRpEc+W+QYcbCj1bZhedA0Gxl12Kol0mkOFMJHos0KUVqNBZH3mqgSC6AjLHPavUY+rbA1lB1X3kleKxkc1tq4cett3Nu4ge++8m1xg2st1TGNRlANDp5zQbmISFPPwrpE0mphhFT4hxTDJt8noiFULtBQrAKrVIGuOWjVqZlvCspkm448f4TR2Qiz2RdZ5lEoj8kmhlM6602aSREn+kxEh2FlD92J+S1IArHcdpLAkyLIh0ZJf/EnX8ifefoZfOlLf44/+qM/wTPPPofP/MznUKXTm1fBQOIzI0TxTCYsToxu2UUYBdi/fx+1bA53nuI9j57BsVYDw91d6BnQbi5hFqvojmYIMwPhnCaZNK2gftqRoA6TOljOOmqxV6MEioWtKOhFQAOTd+QbF601nXYK8godo4QGnxCK4rYxk4LOLpVMfBowUFrDwA3ZW5IdyC/uJyLKMihTSWHYGqqtKl576w388O03kKg5yvWyHEzcG3J5wgvMIsJduOm6UtQrzaaEdCBKioJeI4vdlqJbGBtYUtC5VzTINrWoS6e+vEh/IpuYDEkzyaDyc3Gy0TRJRmN3y3UDEQtO6Vw7FNOPJpr7wKcFby43OZowJezIy57TOxEMmpXwZdUtsSAUIofodlV5iWSzwV06M+ynM/ERyKcD2FmImp7C1lLMZmMhP5aqNdzePcTlB/vYn6SA1YJbW4HltgAyvRUdVRoMVejkRK+OWIo6DRI8l52ohs7BHjqHexiNR+gPuhKjSlcnJt61XBfRZIzn3/OcQP1MLiN7nfft8bNnhTy1vLQkssrxaCI+1w+9vo+vrctn5zMymQVItAwLx5ZheiaCeCruffo8RkziXPcA0f4elNEQDX7A6RTb9+6JntlyyTYH0pKDUqWJ7cM+JlGME6dPCazPyWFzewv3t7YxniVQLRdz1cAkUTBOi0Y1O/LOplyN0xyNUJg1YKs6egd7aHgeVhYXisQtgeNVTAXeZfhQgjBLMc0TjOYzjLMYkzyWJDRhlnOQKgPeQh3tBU6hpLFnkoRm1MsI0ploigV25V6JjZ3B+2wIUZRscwnFof46pzyM0kq6b5WQzAJhl7OgsnDyjWQ6AmE8rqLJOOZzyYmvyNfmH0G6FN8pBV5uIgsKTguTDsnrEJIkbcZyoNloy+FDjwSar7CgU/7FvynOJtgZXMdcI4rEHfyRHbIAHkXjK8StiS/wOffWRKQoeyM5crGxjJazCiXR5deYdMfpnWmQRBypuOPfHfhMM+T+lRAlV19FuhffTe7WeS+IbLGBptSNvtoGk9fEYrlw7ZLUOPGJL0hylKfadgWm3ZBwpUH/UJwD93cfYBaO0Wx6WFlq4onHz2AwpHHIbVy9egm3797GjBM5BxrPFvmoXnbguRVpZqhzXlo6gdXlMwIbTybFNWOTkc7pnjZEOBvAD7pIZz7m4wAZw2rIluIDT8hd0jpY6Oi5zgnPRbO2iLWlE1hur0tBp7e4qTN7ncoNrntCXLx2AefeehXII9g1GyFVKiUdjyyv4iPPvx9/77Ofx5OrpzAfToEgEZJqQNJcmmKx0YJnOhj2e0JCnlHCOjpANx7gwWAT93v3EGlTwJ6hO95FNBuJymNxZU1qDVdVB4cHYqIjqGzJODI3UuFQpuZUxYGNBZ2SUSqH2CgSvWDRZtOSpTrmiYYsZSG0oSuUJCpoNdqC8A77fXGhPHliXbI8gnCEi5d/JDbnX/36X2Jj6z7Wji+Lha7h6NAp+fRHRUEXfxNK6ebSAPNHDlJsYov8DVr1kutBn44aTL0MwmsLrVVRNlRoOFOyYJFPRStbNheahgb92zmgElegpJk1MC3cVXlLKUfmupHnIC3/yaWW9ymm3JFhXfx+i6aTX8r3//ybOQvfl770Z3jz3Nv49Gc+i7/1kY8Lq5BErYnvY3tnRw4J2tIRguIBetDZw+svv4xnj63jQ888heVqWeBNM5vD748wpgbda2A2NzHnFJMbCDM6GHH3WikY6OlMQk0eeicLpEW4hTIfSWvKZOpl4eVUzmLOvQ515jxxJJRBdKGUFaRyAFLKw8oi+c7MWGaxop/0UUFPpgHC0USgd97cZrOAK6mH/sFbr2N7tC+fgTtxFilabQrLVdEEGrJcD5ppCZOaoQ/HqASgfKzGib0o6A+nad4wTmCEoHh4sqATRqH8RKaJOIUlE74r641pEIrbF11xqMHniyLkED5Q8kJT1kPCDg/lwsCmf8CUsFAKgzyIJuVBdIFShBjHM5y+x2SO8qDSDQWKRlw1Fn00zIpcH5DVGgzgZAG8UoosJeN+CsV1MIhTfO/8FVy8tQOjsgbDXQT0KpoLaxKUw0aM0w0PdLHflTjAwmWKhZ2oCpuQw84etrc2sL+3g0gY8QpOLy1zAVRk/bLAkAzJKEOvLHA4o0oJJQkBhJwJxuS6XG2YorI3UiDyfUmxowOaUbNFm6lZPPgNzOMJgt4BJrvbSIdd2LMI9jyFRngqJh8jLdizOoNzyohgIKM8SayJfQmt4C6UDnHTIIIfzxGRPKaWkBhljFQPk1xDME9FqpbIMFvk2puKiobtwsgBzyhcDSlVoTyoPxmIneRg2sMMhH5z+KCOfIIhIXwihzVW8zmw4GFhtY1aowJNpx6XiXURYibukVFu09eZUaOxmKcwF4HPG9UjzEeg5I9OhCSTSa6ypJ7pR2mFGRIp9kR56L1O1i1NRSwxQSpZjljJHo4G8ONIQjrsCn/dQMUuY9FpIQ0S2eOyeShXyqg3mrLq4pqpMFLhrpavLAlznE6ojQb8qI/elESsrhzkjKDlxMPVFX8k+5f20OLHIA06m/xiVyhFNlagzYuDm88EuT9U5jB3gIWbDQoPfjLSB4MxOp0u/Gko/44EvLJdwaQfivd3EIZSSPj5SSTkGeS4XKVV5BmmRp1/IJtN3hUa/wRRjGGYYGt7B/fu3EToD3FifQnPPnUWq8tNlPQ57ty6iqvXLuDSpfOS+ki5a/U/xeWyWaCKZxSEIrcUo6Sc6wAe9g1UK0uS8V3SWehzSUyc50Qex9g9uI9wsi8hVNloIutEcoaKDPQSNBYZqoekcaOneR3rK6dw+vijaFYXkScK4pAHp4LDg76sv7y6i/OX38I7P3oFKM2hV0yYGq3/c7gkSYYJPvKe9+O3f/nX8NSxMxjsdIRbkJpEN8qwaLwTRKI+oA1zPxiiE/ZkMu9EBxjMewgwwTDsYBoN0GxVcPzkcVGU9PoDHPa60pDySBqMR1LMl1fWMM9VMeYheTKdM4yK75eJSpVFsi4+6VLQwXddBYnfearDYOCUzgAdYGlxScy5Dg8PsLTUxKNnTwtqdv7CW9g72MAnPvVRdDr7+LMvfwmd7j7aC02Rg1HRQX/1YFYQrTngSLNBzJuISUYb10yGNdJck5hVy4AjXgMVcaMrE24vNwtfeSJMlCBW6zKhs/euMx5cUrqYHKjKmc7Czi8iXaPBqDDKYe4BzxQOirZZJBlyreUHqLh0JC3OTuXNr3wnf+mlb+Pr3/gG6o0WPvuzPy+we38wEukPiQlkEzMBhsWCHSv3otvbW9h7cA8ff+F9WK1W0HJNKLRtjUK4fJniHN2+D7PcRq6XoTk1KKYnEqFpSCc3TYp1pcziVijNC63qkbHF0c6c4QzFZM7ozhn5+rJ7IIWfBzyLOrsl6tUTQoFktPIYFHhkXjjyiFuaBj1XJECA/u2cQ2zTRL1WFuOAi7eu4tV3foSt8Z5Ap4TgeLDwAvPvEJsWnaxkGhjoRQRzlqNV581yJQe8XiNjl1m1esELOCroD41v+N9RT0ufYd4QdtYG/ZgJCQqxiDCTImzKh7nkvB7sXoUJTfg9S6XREdY68+QPiyxjCVxRGbOoy2GU0oiAphYaHcEI9VDGxahX9pvcn3MCVKBTWkhvqziEmQSoqDHKJjVMPsJ4gv1xDwfTKbaGPh50ptg8IPu6ikbrBMrVRYH12IBwKmPCkk2jE+qUBb+dC/rCxaxC+WAwwc7WBna3N4WZTI1r03JlHcLvkV9UN7C5WV5exfqxY7IbKmRTRZwmjVEeygJLtEAcR0XTZajwmmWUygYSEv5KGSxbRa1sIJ9NkZG0NB4g4xd37kEoBT2R4IwAKb0SDE9ka4y65WcgKtDrHEh3TxYqNc77nb5Y4VLvbrdXMTLqGKsGWA4ieoooRWayxkk4B2rMR9Z0KeiqmmEw7mPzYAvbnV2MoiEqix560z4Op2NQTTx3VSgVB0q1kKUtnFiGamnQGVqgcv0ykwaJjUiqKZhzJcVpkmCVHyBnYAefbUWDkSvwSibSMC7MPiKOrJyQCwkYESJSiIT1XrJkf1tAnC6cShVOpQaP1pSjITqjASLMMQym2N7fhelaeOKxp2DMTexu7kEraVhbX4dXKQuPgGdHybQlRpjNqVi4K7oYLDl2WXafU38Iw0owmfZkOuv1urInZlPI9ETKyygzoy6aDSB/5K8znYpFnk1BHM5lF0yeirxTGf0nmKldlUQtEqiWFlcEemYxp5ZZJnROP34GbeYA8xJGk4lMYOVaVWS1nNgpe+O7RqSOipyFZgMLjQY6e3u4fPEidvb3sdPtodaoYWWpjdPH1/DYmRNwLRXXLr+Nc69/H52DLQlE4nRNHwimlzF5kChNQqMSQrNmEQtaIkE2p1c6kckFnDz1JNbXH8Xm1h6u376FSTiCU9YQJmNMwkNYaoZSGEkinc/rwzWkoUGzDJiOIytC/pmuU5PJfLG1CqdURhLOxU2SKWD9zgC1Rh0nHz2OWw9u4PuvfxdBPIZWSsWStulYCA/78HcP8Wh7Fb/xC38Xv/ipz6Gq29jb3UOp6sLi6lExEEeU2cbwZz72xx3sjHex4+9gP9xDd7aPcdLHOOojzSK02w0JRaL4uNPrCdxO/lFroVmQ+jQN1XoT3d5QNOaV6gL0koccJtKUCy02pSSX0aybNq/kImnIEzqdW7BKnui/CWG3Wk30B4cijzv9yHEYlopLV87j9t2bwrX52Mc/KvyH733/Fbzx5hvodjsy/CwuL2K/swfdIELFZ5ixz/TwoKc7V1dUYkRCcmOFYEFnU8ZQLsLummLBc+oi3+YXDYUoV6SXBtVPHBLLJpn47A+oLKEs1RCrZ0v25nrhtzCn3JrWvrlE7loOETquShNZI3OVYJpEknIor/35N/L/+1/+Aa5dv4mPf/JTeP8HfwyjiY/RZCqdF3XUh91DiQRkQMCxY8fQ2d/HtWtXUMrneHR5Cas8yJHCTBMslhlLx1CETLpN3WlgGMyFGGeWG4jmGfrDkRDHWs2WaPIeOizRTKCIWGQzTBZhJvtiYmcs6qIRzbOjgKLCeILdC19EwookLkgAwt+YdJCAQ820xCkUgQxJKpaqZJgTEm/UK6KpP3/zMn74zhvYmu5KF0bbWDK5m5UaSjwcSRKCLuEwbKgK/2l+Bh2e46LR4O6LTkFksTL/lvtg3iTuJJlzrqNarkgD4Drs+DNkcSwh9ZIzTrmVwWmXOmd6ZHO3WuiTuReXrpAcwDndxKjFJ0qRIRhNijUELShlQi/kcry5vGS2VZUOViIgJceCFChaWaUCE89LhKxUOHkGFylqeganRJMNH2E6xoVbl3AwHUOrNtH1c/zwrTsIZhZOnn4Oll0XFzx+TDr/cfJwK3TDY+NA9iovFBGKDFZJER/uva0HODzYlT35ybU1Eo3RO+hiMvHlWau32vBoOsKH1LJlcmIjwgOPe0TiTQJ/8jmYK3BTavkTKXhOzYXucokzQ64mjAxAhY5ptOOaR8hGfYT9Q8xoBhLPoFNPncSSJ03/jyijzbAqgRYkqdDNicE83CITYdjfPcDG1i5G0xBqyYZSbSFfOAHfcJGQrW0YSPSiKRNUZ57DoUUx/38yk+LUn/YxCEcYxlNMaKqhBehHEwxCYG4B1dUq6utLUCsOInUOp1HGXJowTqcF2VBjuiAZ24aOkDgcTYyY/831yySEnQJepsFm/k6cwZprMDINJUYvUtdOPTgnZa2E1XpDyKKE1rlic7wqLK8Cr1aHXa3ixNmzougI8xR9f4JpHGLn8AA3797CfqeLJNFw996GNMDPPPceSY7zajWR4O0eHIg/ANcyJMMG4rlA/gyby0Lix0xuxkgOKccSB78EHFYZrjRLAjGCifnjbCpacn6RiU4pKmNJs5wkKp4bhfMZCWyFXWhBhGOgD0OFFheWi9hT8+GUVINnNKCFHsLxHA82N3HAnTYVN3Tic2xZH7AJpx1rwOCPeCY/bty9iylXN406jp0+geeffw9OHV9DZ3cLV959Gxt3buBwbxNjht/QUtTj3rdYk4RRKGtLUb8wHCl1oBtkdRuoNRqy5rh7dwuW08CPf/gTePzJ9+Lm3Qc4f/mykAebyzVk2gzb+/cw7nfQti0EIiOeiF6aygXdNkWBYrNBM11UvQZajWWB2pFqiANKTEuwDVemWCKuaydXcOnmBbz0/W9iHPSglwjn0sYuhEV9/34PpWmCn3rxw/jtX/51vOeRJyVquFSmXJamJ4pAwCRocRW0N97H1mgLW9NNdOMDHM72MYy68Ol5kScF56ZaQ66SwMsAm5kEDS2vLspKhxkIMtTkCiynJlnujksbba4pSFRMJUXN0B3oLGs5ffBp52rC0j2U7ao84yyKbAIHoy5aizWsHV/CxStv4wevvYJMyfDU089IQh4zI6qVMs6dO4evfOUvxdp5fX1NzrIo4cqZ/iBEQciXycTDYU6viNgvHE8Vroc4tZPkTcJ0BZpqwSgRka2JBawgpU4FVSaOErmjaZnlyrDJ/TnNy2w6XpaYdV4SJQqfaRZzRk5zbcZmhyoehijx/Hd1Q2TVbGLpQ6J88X/7g/yrX/u67Cw+8rFPwK1UxYeaFq3cwdCGlAlRFy9dlAL3gRdflNzqN998A3XPQdu1sd6qo7+9CYbkfPyDH5DJYH97H4uLx2CVW9jtTNDzY2hkvluOTNCc9DnVMYmG5AoSbo6smwTKZiGWzpjdkEzkLMrcSzKLm0YPJPo8TEikgQWJPdwDkiRAGQA13LnIhYoJryDa8b/jN04iFwt6vVLGNJri7esX8dqFN7HrH1CFKUlD3JPVyxVx63L54OS6GDJQC6lyyikZwnokQYYFitM+C3rFo26dNwRCFGOLQh07Czq7Ke7UxbwCZIiSqf7wsxWacX6nItOImKRTJBxxYiDMw13pw4IuftqUrcxCYdWS8i/xzlpBDiIcVdJc6WS5sy+4ypyGCYnnYjgypGmNooJtlUuzGkbP5iHSdIQgHWF3uIu4pGBWMnFzo4MfvX0Ps8TF8vJjMM2a7OjYeLDp4ING4x3ubqnLJyToOQwWyOXB73f2cLCzKY5yjVoZy61F0YYOe3TwilGu1dFeXIbpuOJFEMUJGi1m0Nuy22TzJlaeDBKhbWmmolkqy4RJgwmnbEG3OCFzL0pbUxLTEuh0kiC5ZTpEOOyJOQ9tKUw2NHEgYSqTKMNwGqM7CoR7QKiVLRQn6zjwMR72xamO+9nhOMBBb4CdYAa9fRqRU0HuuYDnImWONafFVIHGXdjIh8n9cBhgPB1imvqISxl8cE8+xVa/A6uuwm3WYTWqcBYasJpVJCUVkyTCNA5kJUSPAIfcDFom66roylMlx4jIBUlu1EWPfZSCBF4CVOcanESBEWUoKyZc1YbJiQa6HHRki1NyQ9MkIj18zsTRjYeDxeAfFyXHwShkEVmCTxjVH0sOwtmnn4BVdsUMKcpVPNjeEWlPrdlAa3FBdpIbhwN85T9+A1a5CqdWh+GWZVUxnAbybBPKd8wy4ilXaVyzkIQ2KwwURSJN6V8sxLUMifyc/56FfTwuwj+m4RAH3U344UgKPKNXC0Mn7pyL94RGM2kUy5pscWFJ2PHUMa8sr+LU2lk4aEGdm+gNBujRNvYh4Y8TYrUq729nfw/XL1/E5p07IvFcajXxkx/6ED718Y+KomPUO8SdG9dw7eK72N98gDwKYCpzqFkCu6SiWibbuiQow2A4EImWNBx2HXHGomYLL+nk6ZMomRYuX7uBklnGRz/5Wbz/Qx/B5Ru38devfA+Xb12H7mowqY9OJojjKdQ0hj8ZCQGyMDAr/AV0i5OcJ8hEu7mMpfYaPKsma4o8oX6aPuMViUTmSs+rO3jr4hv46+9/A7NZnwGRsAxgNupjvdFEsNuF4af4/N/6KfydT34O6/VFWdWVm1VBFMNpIZXlQDIvAZ3gEFujTVzfv4oReujHhxjPBghmE2GyS3iOXsLiyjJsz4Uu/B4dXsVFlMwkmZFngFdpQDc8GHYNul7GPDMRJwpI7Kd5Fv3Uub/W8hJKuQVToYzYQ8WpidMaC91hdx+mq+H02eMY+of45ktfw92Nm1g7fgzHjp8RTffJEyfx+NnHEIURLr57ARcuXMTm5oZA7nyuSB7NmZA5nwkEz0ldURLMZ1NYJo3NaDpEVQjVH/RZcCWulbt90ygLDC/2sDZXOMxjp9OoCbdkw9IYIGPDs2wp5pIFItLm4lkmakkeT384EKKuZvLZsaTgW7kq5jb8PkV58vt//zfzu/fuY/3ESbzw4gcQxgn6wzEsryyQjaQCzVPcuHFDHsInHjuLu3du48K757HcbuGZx85CjUMM97ahBFM898gZvOfxJ0Tzt7GxD7faRpybYizD3CO234SRhUk6I3xG60kW9MIHWfyTxciCBZp6vGLKpUMWDzLzSL/OUBNyD/kQE75itzLnVEsrVTF9ILNV/kQhx1ESRpcy2o9ymuSOSexQVQWD6RBvXX0Xb117Fwd+FwSVORFxH16ly1vJQcXw5EAkjZ6MXYOmM6YtHSanZxZ/HriczhnSwkJGCZdrFulr1bKHKh2QqP/NAdd2UK64KJkqypVip9jr0cWK5gqE+lQpHjRTkZ2nEAYpBxZL/sJuFQqiqY8ZNbQRHbG4D8wkzILtAh90JSMoQ0io8BCmp7mQENkfGCpG9JEuhB4gZ7Q05x52iigdIsqnqCyX4bZruPrgPr71ypvY2CJhj0RFSjQo0WkLssBirjM7W5jTiryYlYqLleU2cu6N97Zw98ZVDDq7cMhG5z6fmu5BhHK5cHmjsxVz2WkkYZfLYju8sLxccBc4iYK6+kD2YeJDwPuQlQSy0rmzp36WFvl6LoeRbQAm/yVjkdKQGCvSkHr+SCZzHrjTIafMBHPNwjhMsdMZIGIoAhuIPEfFNuQQD9ghBwHiZA4/irGzf4jN7gRDuJhZZaSejbnjILYspMJcUaGRaDecwmHBZLuVx5jmIYapj044QCfsI9HmWHt0DScfPwunUZc9+jCOZCKmV5xdpt1ngUzxHfAMA6Sd0Io2nc1kF0foXI0S5OMAJhMRMw3luQY7zqFFGTzVkoaUaU18DrjXpu+Eyz33UeAKVRjcedOFS6Ba0xIiHEOSyFju9Ls46B8inM+EzPXo42fx3IsvoETtP3MGSNp0HfHK52t+/e4mXn79Ncz4vXNSrFTFKZLBZUGcUj0keQM1t4ksJuGITVqKNKODHYmdxTsoSA8b0BKbDkWMNPgOUF4Wz0Ns7t7BYNiRHTy14OIiqbCB5wSVSIwn2b8s7JwZyIymJp7FRIeJhcoalhfWhdhpEQalJz3RviSRldyDe3cRMzBlOES7VsEHnn8OZ0+dEMIjvQxe/atv4u6Vy9i8e0fyB9ZaTTiaiphk4vEQie9LU0CSLPfwfHfpTUCZbs7ULq0JP8rgeBbOPv4IvFoZdzc2kEDHk+95H55+7wdEGnbpzh28feUSDkZdTGIfA7+HMAnk93E6pxlVicoHlXw1UtKKyNhypY4l5nUvn0DFaUCdl1Big0dDH8vFLJghiHzYNQtX71zCq2+/gmg+hloqGuFSnqJtu9i/eQ9PrpzEP/vd/wHvPfMUtq/dlbVle7ktg1IUEBbOoeoWUi3H1nAHd7t3cG9wC720g2F6iDDzxZWPAxuBcSIoZx47A5vkQIY9TYfF/c9JVrbRaC8gFSfCCkpmVYp5FNFimOtHQu6mnMdSzBUTBu11NQ8eQ1EIe5dM8RSYI8b6ySWkaoTv/OCbuHHnMqotqkXqqNRXsNBeFeY5Xf5a9ZYYAXGd8NJLL+HSpYtC3msuNGDYuqzMDgcdec4siwPBGK5FNJecEUOImPSx51DAos7PWCIvwuYKqAbLKotbos14bYPvri5kQvKomMtOuJ0FmnLpwtSJBmm6mFUd9nvojQZyb3neMijHzBSYRw50IoX7lR//VM4O4Pip03jq2WehmxZ6o7FAb8traxiNx+j2upIExgmde+F3z7+N3Z0dPHrmtGiGk+kYj6wtob+1gRtvncPPfOIT+ORHPoFzb76L3c4QraXjKDeXxYyDXT1hVNokTqbMuq2LxlAiGlmkyAAnFCdBCQWLj5OUuLFJQSfjndpYesvPkTHnWTIR58hmKdJghjRkslLBRqXzEAkWM2p9uYOm2QeDSCTQgdKMPrrDLs5dPY8Lt6+gPxthJiU9lpe2xvz2koNqyYPJXQ1TelDsuwgdurWGRE4SYqfgn5w8i/tcJq8xPYoqAMtEq1ZDlQ55JCErChoyjbbgJxPR9VM+QhY3I2opU6EXNLW5jUZLJvZCCsw9eyFNY0dGS03O+QAAIABJREFU7/Bhty9MZT8YIZ5NJVyCyLRYZ7Kgz6knZggMZUhscgi3k1hH0kJGpYc8NGZegkM5HWMxEx+pEmBeimA2SvAWqnjt/Hl88zs/xGjMbF+y0IlKLAhbWpyaOEl7jpATZ8xhp6Ne1cWJ46sIJn1s3ruNzds3kPhDlC0ephmCCe1P23DduiBD9PpPyFewCo/6WrMlax+aDrGZ5CFdEAD9o70mmysCVupRLkUOU6dxhAKXKXslBbZGvwLKHGkXzEk9wjz0BTKldeakvy98DqfWQqqa2O+NMPKJeBRqgrpno+wUTnhMuKLR0sSnV0CKcazg/r6PQLcwLWmY6hp82rwS3mH4Q6rAY3YxqxdJjUgwygKM8hCRmSN3VZx66gza68tYPXEcqmtjfzTEVvcAs3wOw7XF8S70J5hNfejzOTxmFhxleWMawgkT2EkOle5pkxDWLJO/08s1lJiaF6ZwDRcOo2FNwrtUmRRWxCYLum1K8RbntiPCHGFp6mWFRxAG4sdP+ds0nCLOErGl1Qxd7vnAH8vOdnl9DcefeAygtwCzvuMZnGYDW70+NjuH2Ox0RfKnSDARSYdsbDXU3KrEnfIZFLlTMpPDnVI+IcofwZu892SjE5om+lPoxhneNCl4I5SrhlOxAh6OepjNyL8uyHNsBnnvHjzYkOZ4ZXlNCjaNUbh9qlUb4i7IIutWigaakz5hYaYc0kOfSM2jJ47juScfw6TXw1e+/Od45WtfQ7S5jbqmo12tYqFShZ6mCPvkafiFOIHkTbp/xZxgIzmcSRqsVJjwxXCZBva7Q+RKgtZSQ8I6htMJxmzYtBLWH3kcjzzzHKxGE1u9Lnb6h9jp7ePe9j3s9A+QO4Y05bTmZjOgGroUdMLWRLpIiltsr2J5cR1lqw6TgSFEa/TCvYyDD88/+pZfvXsJb11+HSjFMD02yHSHnqDKAKbOAJ/54Efwz37391FXbVw/dwntal2QFCoS5qkupDV6M4zjADd3b+PqzmUM1S72gy2M0h4Us1BgUCpRdetotppYWafslMY8A4ymhNkjgbg5cNHcKVcNWNw/2w3kuY2pn8MPiLQevftcIyksgg5szYWrl+HqLizu1hVNjK1OnFpDre3iB298F998+auoth2cevQYDgdDVGvroiqoVxti5coIZdqtUuYYBgHOn38b3V5HCnnO4UCjCZiPcOYjm4ewS6mc9zwHCbtz7TCbESmyYFpl8fEn9C6wu0v/DBZ+UwhyDld7uo2y5Yk8mmY3zGog7C5TN51TGYFt6eJUdzgYSIIdmzfT4e+3JKKcmxEWcxKFlc888UIue4SVVdm7uNWaxJXaXhlPPfMsBqMRvvrVr4rU6IknnkCWxHj7rXOyh37i8bMyLelZiveKscwQ3/v6V7FUrePzn/s5LLRXcH/zAJlG4o4ne0eyw1nQA5q/cAdiNOTmUJolEzVdz1jYuT4Gd6/F4U8/bTb/AreTEEZGu5Yj1ooXnyx28UX3Z6KDJwtH0pw43RoGUrJm6aRm6NBcS9jwRB72t7Zx0DvAuavv4OqDmxhnU8RSzkmPAipCarJQK3kFbKnSKJ/aeWpWTVhVBgI4wmCm/jqjbEuZS4yqZxc+75ysauUy6uWykPkIcVPytri6iOFsJAYf1NsSAmPhnY6L1DQ++Oz8uK+XfSPxhqNUKmE7Ggb8MU01aOJRQHBCmEoSOSS5zsjiooNlgeHenhChFH1OPvocmlPobo3cENc6Q2IoZ1CsFJqbYZD0MEl93N7ewqXr97DxYIjJiJBvA2W3LVMdd99evSpdI2FgHi40d6nUyLA1cbCzgd7+NrKZD5t79SQU2J1+xAsLJzEnSqPqsruttxfly2aBJ5JD1RaJIBYlf0rxvc4K6SIdBVVCW4SpiOQwsQkpHC2X9Y9NTkEeo8QmRvIt2T7HyMIiy30WTOCPDuTQL3kFaXMUJphEkcSadg/3JeN+dbktyAuJO/TXHtDDgHn1mYGN7RGmeQmHWYJeNscQwIxmGCjByHXUdBvplMS+GSjmGWAKuuAvnz2BM88+jud/7AUE8xgKLVpdG8MwlEQ6FnQ6ZtFOmGYTtFkml7ZOaE4rIZvNYA6mmF+5gzqTvjihh7F07GXdFF2wwotHtEMie5vyrOpkaTsONJvTtIGA14wSUpIbKetiRC5hdzGy4CorEZ7LYDRAv9+FW2Ez4BYmQcO+XCP5tXoV66dPwms2cP3+XfSjAGefe06+HnQOcWt7G9vdPgYkpXIvys/k0cs9FPa4mLVQ5klGu8R6cjIzC6lQwn06eSbCHvobUxuiDeNxiGqtjlaLTmE6kiSU5paBJ7QvbTbrspqjtSv3ovx7GO5DZcxh5wCDfkf22kw65KTZXloWSRzhdia8LTYb6O3vYusO5WYjWEqOztYmLrz9Fnq37uJxu4yWUoIlWmwdC24FLcdD5gcYH3ax1l6EoWiI/FCsYCm9q5SrqNXqUA0PjeVHsLm3j5ie/nqCOI/EGIi01Xdv3MDSqbM4+eTTyB0P9zsdRCTCVVxxERwkIS7uPMDeZIBZGsOkkRLTJYk+sQnhBEqTmiptqltwjAosjfG7tEXl+jCXvW13cAjVAa7dv4J3Lr0G6BH0GtFGDcGgBzWIcKq5hF/5zOfx+Z/8NLRpitFWB61KVa4170OW8l7RuFnHIJzi5t4tXNu5gonRx+50E3EpQH2R7H5DvMob5RbW19dRbZWx19nFQWdXIPdGuyYFfRz64hxqMvjH8KCX6ALnIk5KmMVU8Ciy/tRy+qk78BgRa9VQNqowFVvWo3RwJCJ57OQK7m/fwje+8xV0p7tYPbkAq6JjEsxgWoWaoN1oiz1vo9KQpEUS/M4+claY7FeuXca1G1cwDoYg+zSec6ceIM8C1DwuD1Ip5lSIUAYYhIns0T2vIRM6NfS2TT9+2vg6smen8sPioOhUUaZDohR0wu8s6CW4Bol9lJ3STEccm9EbDzHyp0ipIuLKhu8MnR0T8tUKpZHysdPP5L/xD34TzYUl3Lx9T3ZbhDvK9Rre+8J7sbu7jf/2n/wu7t+/h8///M+jWq7i6qWrwpJljrpXthBNR1BnAU4stKBFAV77zndR9yr47X/0j7G4dAyXrzFh6wAOTRPaiwI5cRfMI5ih9UwEo86dSEHhsUVYTfIdRX7DKVeh1EgIcdx9qjIR058iVmIp6NykkC2dU2M+SyWWkJc6jIpEMGo0WdAzhhdwn5Ul0ljsbm5ir3uAc9ffxdXt25jw2FUK2IcO1Y6io6KaqOueTOme4UmgPTtcTpRkNhOWpCWnTob9jAdUDMfQpcgzApS2qNyRsKgTRuGETsIN4apQjUXCxI79kTNnUTId7GztSf48rTDlDJP/FTahbAZYyKlB//+Zes9gSe7ryvNkmTSV5d2r59/rfo22ABoACRKGAAhSpCh6p9kZxcQwNja0H/bTft2NmIiJidiI2Y3QzqyRtE7UiCutSFFDakb0DqAB2A3TaG+et+VdVqWpqqzK3XPzQStEdIBownRXZf7v/957zu+EwRlU848xnbiSusQfJMlNOKVgipVNRGYo6CMIQYq6pMMFwlFW4oR5kBDA/awu43qq5WMJIJ6Owg6GeHSwjeGUY1cbv/zlu9jfayOTWoShhtYf3tBFjKOT6x2VOMtsgTfwLFqNE+xtP8Jo2MdyuYicqcNqNeEO+kIEU6IpSUli1jxtUkY6iwzTuEiQMpPoWsTDMoWJYytd1PEs6rxIjvi8xMIACqaRqaSVcTqgkDA9gzqbIMmdLAumPyJhCDN2L3Kp8RGZjWF1ToTkRQE4O0dOkYgkZV7BSe0Io7GN5ZV5lIpZsQ612uzQbdiuB9sNUK076I2B2mSEhj9Bl4p4ptvxhs6R4JCMZh8a06NU4MRrwVJGOPuBy/jAy8+jPL+A7YMDtIYWjFxaFpc9eyi7MqbIcZw+tVzE3AnyMQMV7r6VOCYDB5FWH9nmAOlJEHLa/ZkcCGnmBpxCN1QjIZ+jns1DzWTo48KEI2HaXiTlM4YE/3+il2mbIUubgkR26OK79sPLj+cK2pjFkWcCc8nnSgXokUB0I/Trs4svlEt4tLuFe9tbyM5XcPWF5xHLpqGkkmg4Lu7u72G3WpPfZ7ZclMLEJZJ44yWQI2SxE/5Cry6tdjwLOKqmzoaduzeir5xkrBnaLbIxGGcKmEkdhWIG6TR3pxxpTUXd3G415WLCMB/iaI+PjsVDzUddVYmxtqT74YTp/OUrWFtbE3JhRjfw3m/eQHVzCyePHkH3fRQThhR2p9dDIRJDyQ1QIZfAG8Pu91HJFXB+7YywLvY3tzB2PCFOEuHpOq4o7TmN4wSE+KHlsxdxXK+LiNNnjGjMxzMfekbsgT/55S8x00xUzmxgGChyMYqmkiivLEvufZs5BcoMO9SmdJpypg0mjogXGQpk5nKoLCxLuIuu8ezhe5JCQkuD5KqxO4Fj2bLaWFibQ7VzhN/e/DWscUfYAPH4FJmEhsbde7jy2GX8V//0a3ju3BNIeBFMOza69QbMTEJEwp4D2C6pgzHYpM51j7Dd3sKhs4eGdwItF8XquWWZUPQ7fZkara6sIlNI450b16VgFufyuPrMEzAzphT0WSQKb0x9EYVtOgLFhBJJIZjpmE3joZ7JhwQeZYws8sk8UhoLOlejITOgWMhK4/J33/9b3Lh7HeefPCNn20njAOX5Jfi+iUrlDPyRLwX28YtPIKGZ6DQ7onXipIbnIwt4u9/C1u4mDk/2BY9bniP9jWAzVyxjXOv0eyQMjk5DiEpSxFnUE4mcpLERNsORPLs4qvCJoU0aJjIJrgmMf+jQpaCz4xbGSBiiY9lDuNzds5vlAz8LoDMLZOzLr5OaNOWfvvyp4Etf+ipKpSVRVw4dgmNScog9/uRF/OL1H+CP/sd/g+3tR/jav/gaVpc2cO2NGxI4v7FxFs32Pvq9BubyOcQmE3zxU7+Lnbv38JPvfR+PX7yEL3z+ywIAqNaawuUtlivI5otStKlO9HojJBMZ+fI6A+6GHDlsyM2mfYw7PqqNafGKBTMkYlG5wbBLp6qbN9tINPgHTjtvZby58OZJ/jpffI4NeUDy1mqkTKGwEUFKuMn+9g4Oase4W93FTr+O6qgPe+bJGICUnqg3RimWQjGWhMFxu6/ImCSbzsHMZBCYqhSyVMJAmisJwlVGnqSHecMhVpeWhE4kQR4c6YmVJocku3UjjqXHVhAxYnDHIwHuVJaXZD1AYaKIwCi6i8Rgd3sY9YfI6SbShIIwQY3401hoaaMtjOPkGQEr9hBTEpsoNnI8xBm9xwhCd4KxLC+Z9EbyF3GVquwjdV2Vvfd44qLVbyGiKciUs9g+3oeRzaDvjfD2zXt48/p7OKl1Za+VTZaQVNJI6imoibCYxzUKWxJIpRKIq1FsPrgnKvxgRPSugsRp/CcDxoikjagZxBkRSfFhiljdNOIJuiNMER0SictOjjoDWtaoq5hOxrJy4UMdSySEsMfvnYlipqrJiFQS8Hj4D3qi3lA5wo5SXMnwEV6AiM10YLVPYHWa6HR6wl3gBIQMg47VQ9vqyLSGnQOnDXyHaHPj1Ij/LWswwbt39nDAZKmpj0E0iirDcaYUsSWg+BB0Jl0FvFKRStkKBhiqPhaeWMflZ56B3efu00TPd9Gf2JjpUQllYQHVgghmXRuFQMNiNI1SYCBhzxAb+vIspuKG6DLeF4Cy++SKiYp1iZeMRGV1ESNlSk8g4OiURVEmPeQlxEVlS1sm1w66oYdrNcklD1HL3BUOB5Zcouhrp0WSfHJS+1bmy8iSB09CXZ+f80xWNlSF9/pdUcTr+bTY8IzFOSSW59GcjvCbu7ewVT9BrFzEKJ3BWBS9VN+H2c/URtDSw1VKqVCE5zKWlUFNDF9yZVrATp5OiMPjGoa2I0JJXjhMkx0RdRS0OEZQOzkS6iAvgBzrc08aAoy66DTqCNwBVjfWcPX5Z/HEhz+A9FxR9vF33nkHR3fvo3HrAdaMFLJ8d6oNJMmeKJaQMQxMhw6yzMb2g1BfMR4jl8+LE4jvOH/NjhTxIXqdLtLJtPDmG7U6Wo0WcoUc5pYXhfw36HdQPT6U8W2OKzhaT2lFVLgOKkDNFDCJEWY0Rc8bw/LG6I/GWLl4EfF0EsPZCA+O9nD3YBs1x4IXVzAzNGQrFaSLJWhMu4sbApmR4JvxTIqq03WRpMUtEcVRYw+3Hr2Lrt2Q6RxBxylTRToWxaTVxaW5ZfzhZ/8JnlzcgLVXhWMNkKnkRRfF26oznqHZG8jKaLd9hBOnik7Qgp8YIZ5VkMhQuBUIFIwXT4oyKX4m0OWwuo+4EcWZx9Zw5vxZmLm0sCA6fQfxeBrjiYZe14fjkIVOlGpZct0Vn61KDClOMv0ZVuZX2I/g6OAAFy88hkqliG/81Z/jzoObMLO6YH7551Q2gf7AQTyaAyXBzAjImFksVpYwX1oUGxxDdOhiIr2O2QUULh5Vj3Dj5ruiel9criCqT0VBP2Ba5KluQ4AzvBjL9z0PNUYhNNMGqaHiOcYfvDQzzyMMTmKjx705CzlH7yZ5LWS+xwTTEa6+O230hwOhtUpoGdM8NV0scDJu53T7X/6X/3WwcfaCcIPbLQsKx8vZLIqlDMqVNG7fvYY/+/qfoNWq42tf+88RTOL44fdfx1xpHefObeCtG69h/cwinrryON558w0sFUvYWF7C4dY2Drd3pCD93ic/hVdefhXWwMHNW3cRiatYXlmDETcRDEMOrq8o4ORwRnY6xQxU9rm0Y4W50BRgsDPXWeSDmdhdCKaJxWkFGQrtinzsfDYrAhQSdnjwUGAnUAqJU42Lap/TgHanjW63g6P9fezVjnCnuovdQRP1mYMRT2K60ig2cH2kEEMGGpJQYYDKxAQMPYE4ldz5tBTCPAEU3PVSfc9AGWbVBozXNAUAEHKhFcmCrswvil+XvcnKhTOIJ1mYo9D471moIJZMwPEc+Wc4oufDz9hCZrQHQy+cGmgG0pk04sVcyHHmmIPMd2eAKYNcXEeEUxECCyLszjmtIIc4ENEZcbBU/LNIZTNJ2Q/1BxRcjKElNCFHNYh+NE0grmL/pIFfX3sbD7b2EERZ/HOIKwbS0TySBvfc3LlSFKNI4AqDYGhbO9jdganrUmhJxKPimC8cpwH0JPdsX8ZqqVxebFL87ykqP4+4vNAUK4mNSLrzEEJEfYVExhNvaWhyg2V9F9Un3QsUPCm8MPK/R9vZFKoyg8bJA3d+UyqrXQQTF+NhC96wi3a9iU67LZ0cv/vhyEHPsdAadqGnEyhSfa7FJfUuOpvJj37fxUF9iJ0GFe8OOkGAGqmKpzhKTvjj/PylV5zAiXgYpQIkVnKYu7yGuZVVLJbOwhp6OGhXMZx5iNE3z0uHP0FBM2HYU+j9CTIDIOvFkfaiMMcxeRZVNSGd75iQC4rPVBWaYQqohBdiysUj/NzjurxzvDRPTq2Q/HvFvSG697Cg053wPl3uHwvLWAzpw6bqljyIiUdPdRzFVBIaE78GlmRha7MZ4pIIOBQsKW1BatrARI/g2LXQi86QXFvA2NRwc3cT1/b3cEhZO0fm+SKyyYwU9MhUQcpIIZ/JScoeJzPcEfK74aif2GCyMEiD5CWlZ1ly6eDkiaJQZj2wdeM0x7WHMDRVpgwCd9I03LhxQ1L8nn7ySTx18Tw2HjuD+XNr6E0cXL91A29fv4bG7i7UvoMPVFZRcKeI1drwTxpI+TNUGJjBqGbbw7AzwFypImN/7q0ZNkNtQb5UQpxTj7iKwdAWlDQfUhb1frcnaxQitM9d2pAdqWNZ6LWaIsAjKIncA/6zdBtptBJmi4inuDLJAWpCzsqBN5E11VgBHNFnjNGdeTgYdHD7YBv3jvaxfuUSUqWSMAU0SXxMYuT5cIYutIiOtJYVtbozHmD/eAsPdm7DnVrQ05zUjWEaUajTKWJDBx88cx5/8OpnsJ4swjtpy6U2ktJlhcMu1LLHaPYtHLYbeFTfxV53H7Zqw45amOkjRHWCY2ghncDg5Vs3xPkzGPZhM6TLjKNQySNdyAgkjDVgGpDgl8VsmsDACuA6tBuT5VGEEU8zxVk66kIuL/8+vvtWry/I6Y2za0iYKr79nW/ioLqH8kKBV2WMZx4SPHPpJnLZuDE4JS70vGK2jMXKMrKpghR1hp4MrKHUoHQ2I+/m0fERdvd30eo1UZgviOhuaPfR7baEr89cD5nYyh6clyiiW3OSxJbQclDpzFGIQ1ZkkisNtxIJG9GYKgWddcOg/ZcrPM+XfJFOtyPPuk+hHDUkDITiZYz6j/dV7t/6n/8s6HUHcGwWTjX0LbIomnFMAxbg3+I3b/xC/M1f/fLv463rt/DTH/0KX/nSP8czH3gGf/pn/xaplIrP/u7vonZwgNr+PlYrFdknHe/u4f6tOzJu+tKXvoxP/u7vwRv5aHd6Arpv1dtYLi1BjVItHoNH4hv1QxRZKDFMpgGsQfhhMsEpNHQRzk4VO8lpY+HtkqDGbpZCs3KhIGIC7pZJngoZyMw+DsEl3JvThldr1GUnWK0dYudkH/eOd3Fod9CLTiQUg4c6x9waEeHMqoUCExrSSCKhmqLU5x8UzuSzaRSyGSS556XnPKJIt540DPl1qjFSfAjKGEkHlRXUYRSW5yBTKWHt/Dk8duUSdEJu4grUQg5IG4DLvFv+QqJwj05wtLUDn0pmhPs6ZrTPooFEPVJfwAkGx8pg3CcLOhO+bFduglTNU0H/jws6PwvfHyGTTQpljgWdDPR0Pi0CqIPjI0RVFe7Ix+37j/DGtXfRtWzMzS8jlc7DsX0YsbREXrIQsFKz+acamZcMHqyDXldu4nxI+bEK93sylV8TRVrDUQCVeb+ZrMBMYlLQeZOmYj6KUqUi2CG5fZ4+B7Qs8nmQ70hncAPXMwRl0KYX+jd562VB53idGgwtwlUNnyM+OwTKOJhNbET8gYzj240mDvf20O925d9Lhrrl2fCoNzbiyBUyQgAc2bQK+YiRuz/w0OiPsdto48i20RiPceK6cKndiOnCR88Q1BKPwvYG6Ez6iM+bWHnqHLJnK5jFVWSTC5Kv3ncHUFQFaiKOESNyPQ9lI4XlRA6zuoWgOkDSjSAbGEgHOpLR0Ms9UVVM6RwhHc4wRan9fkHnO8WCwMLOwkcDKLs+6kooNNTpR6cvnHI4rkx4uAh8iBpTWsV8ORglRY1OMiU0VXIMKBqXGTstIE4FPk8PrsZcRzQK0SAM5/GVKbSMiaN+Gwe9JvRKEZnFCmrDPm41avj+1kP0ohHRkBSLZbHUsYPk98hdMydaJH0R8kJiH+1ponJnlKjtYOCG+2/uyPkeMBudgSiNxgk67SbW11flcCWdcG9vV6YMRAk/+eSTeP5Dz2KhmBOC2HsP7+Lau2/h7oN7GA0GWExlcCaVR96dQWsPoNQ70IaeCMQ4iif6buJQr+Pj6hNP4ezGOViOg53Dfblo0J1RWVyU74MXZ3Z5LNJchTBpjs8rCXSLa4tyEeFzNaKuiDCjZgOT0Uh86XR9BDENkUQKiXwZxaU15CqLULSErBqOj6vi+R9MXHRGNrq+i9bYxvGgg+qwD48UuFIRcWonxJJonqaGjYWNTyubpAH6DprdE+ydbGHoUQBGZ0APpVwScBwkp8BLl6/iMx96CfmZCqXnYq5YwiwRR9xMig6q2emj0e2jPuxiq7mHzcYWHI0i0A4cxZJ0u1js/bVpTNgchTyZ7HEYKR1mNom4EYc3naA7HIjFkSlqmp5DJMJciCg8h+IpYrTT0KIpLORXkNLTEt6USafRbXfQ73WFrU8K6K27N/DrN17DeOZidWMZ9riPZrcuinWudOzhWPRQLOiMlOUKsVJaxOLcsjDYmawm1F9Ofpntkc/KebS3v4sHmw8wjdCVw0bJgeMM5CJJYiiLOh0onsN9uomEloVpkEFSECwsCzonY5wisaaFNmae4zEZvZP+xsaUKyJOMTgBYpfOiG02MKQZUkdFgZykOpJFQUTzd//0r4L9/SNZ3DPFhgo9vjwMgbDdLl57/Yd48PC2JDx95Su/jxvv3MX9ezv41Ce+gHavg+/99Ds4ONzCF37v03j8/HkcbG6iW6sho+simuBh8avXXodjO/jISy/jpZdewdLyqlidKI7Y2zxAQqNfMiPKenpgefC4ni/e5DDpKMSBSkwgD9NTYRi7CsrKE6mkML45fuBChx0x/ef0scv+TQhrVNCOxc9HzGCtXkfP6qDaOMDOyR7uH++iMbFgU1XL/Hp2vdMAqagm0A6JUEUcJsu6xt1vTLrfJMeapKQR5EAASkSBqanib6cIznNslIsl2VEKj3rkC3eaLzplWjNVxeKZM7jw5BXEuF+eeFg4swJ1MR/ydnjPigF+s49eowWTYgrulqyBHPyObUFXQ3scdQXg6J17fNcBCQxO3xKAAb3+HsEP3DdQfEAcJ3N+MRbFJnfqCVMXy09/0BMREicaJ9U6Gs0Obt99hIePdjENuDtaFD8lvyMo5F6TRhcLi7kaYmkFYcN9NQVOgjWk7ZDQB9rMFIxH/G59ZIvzYaQurVLc3XL0nslIgY8bhlwoGIbAwTUfenZZ4s9ks85xdixkGLDc8wIWY7HiDwJ5qGkgQEbhGoYWNoopaYlkl+lKQY9OBzDVCIa9PrYfPULt+FiKGfGVljdEdq4AZ+IIKYqhDhPXkc+fa5/RyEez7+Co08OJ7eDEdXAwGMKjUyNuwB9PkUtxfKrAI4c7PkH6TAnLV8/BWMxiRJ65GxMsJBtVFkxaHcH8AddDjm6H9hDoOIh0R0j6caQjJkxFhxFh96fDpWKG6yXxHZMORuuVwPoxJcHhtKBzLMr3ShQ2p4hlTn4ooJOVEONFGTQRpRQ1tJERyMHCyQsUx4gUW9JPzYskCxKfbU4tZHLGwCVetJ0BApc+bH7mvExP5ZAeMeiCKXKRAAOwDbniAAAgAElEQVR/jICXh+V5/NXN63j7YFcgNUzQYq69EiGKlb70ABcvXZZErlQyKesW/np4meNzwAt6o9NBq9sRwRtzAkYeC35IKORvlfnnjzbvC4WsXCpgcXEeX/zC53F2YwPXf/smHt25hZ3tLdzffCBdPnfn86kssrMIDB72TOrqOkh6ExTVBPIJEr6YfT4Se+xSeQXLiysolsty2NaaDdijkXiriVvm+pJ6gBB641G2LymMXDEQ/5rMJsVeR2ANbYjs1vhn/pHN5WWqQszwjILVdB65hRUUF5ehp7JyterUGjLJq7ab2Ksd46jbwJC2P1OFYho4aDeh57LwaX2ihiYaw3jGSVpcpmxjnz7nCZSIj4HTwWF1BwO7henMhuf0kDU1TAcWsojhhUtP4NUnPog8d8ITJTzXiM6Oa3K5PTxpoD0YoD92sNc9xMPGJgYxCwN04UUHiKhTmAYLuSLUTtGxRAKZcHL9kMpnRe3cd2w0u310LUcY7olkAYZRoKIJkxHhXowENqAraTx9/sMw2anPiGDVUK9XhST51FOPo9Nr4ev//v9Aq1sT8d38chmW15WI2Cix94YGlw0PMceSWa5LaE0+XZIskkwyDFXheS+x1N5IGjGKdDn17Vl9PHy0KesluipIAuRUkmhm2l4pfKZOSCVUTU0LjpYpcGosJesCOks4Ug+TRNmokmgakXUxV2nUSfHMkynzeCzfszUcyNqJByAdHx0SMJkNwfeP78T//q//l4BL/LXVDSHYHB4cyweytFzBxLfx6zd+JkrGSoU51Av44Q9+hqkfxWc/82W8d/sWvvE3X0fPauO5Z57Bqy9+hPMBdKpVjCwLlXwB58+syxj0Jz/6MX789q9QUXP4nY9/Ah/7+O/ggy99VMIFOq0eOu2esJdDuo+GyThMXWK6DXdRVL7yweNvjt1gwgyRg7ZP3m5Wdnp80d2hLXGVvNXwgCdTmh8G9+jMdac5v9lqyT6CqsXDxi72avvYrh2iOxuCUj2fIBSO74IACVLWiMsMTT0iLqPfkMp5EvEKiMEkto8qQ5V7IX4ZzLFNiV2NHnFODtiZc3/H+NRCsSSHlPjYedPmzSyTFJTnJA5sXL6AjScui6Sf6L9UgSIWAANHhFv84mfNNgadFjIpBhCEFD0BGbM7ZzQoDwUic0djETAyeYrYS7r5ooxjjNPOR1HUFL1BVwo57T3tThPbO9sy3qTal9qH7a09bD7aQ69nQ6FFRGecaQZqIokp3wyJo+QBqghNUDdU6ep4MA37fenm6Dk3iBdlQA3IXGYUoY/yAnnwuhTv9wt6gt16JifuAfKuuSPnH+QG8GHngcgCwz0qhVihM4IFnB06D4xwx81CRTU8azHrJA8SFnkeJBLwM7ExHjaQScQF0HO4uyNdOsElQzLVbQu5SlFEi7yFC8iIu1qiRfWw8yIB7ajTwX6/h/1eH4fMv9ZNUZWzn6UIkc+SaqrIrZSR26jAXMohXkoiYiTguhFZPXmDPiaDASqkCTJKsT+EYjk4uPkACT+KbMxERk3BYIIUqW8RFTGiLSncYWiQwd25ERZzrljoVpCc6ZmM2zmC55956+KhRJ8XRXBUzQsbIcZiTm1F+OxLbgB4AFNbH4gIjtGvXJ8UqJeJRMWpQu0HL1jUoMUoXOUFwB8jzs7Bn4jTg7Y7krXY3RA8RCKbZdtQFop4a9TFT+/dxN2Hj6BomhQrjeE83B/zwsxRsaaL6pxjSF7omZ7IpEHCf6g7OTw5xv7+nlxEOdCi17lWO0atfoJB80R+T5/7z76CL37xc2JtqzfqODjcx69efx2HezsMg5DPIm8mUTLTSIxmmNbamNU6WNXSMFwfOSWOIkl6BmcRYUANtUGFdAmT0VR0FySfMX45kUpJQl+720FlfkEmIiy+9MQzdIg+ePqe2TRwvcWL3KDXkwtSygxjmRnOwe/PzOQQT6QQT6alS4+lclBTocUzmAbIxDiNtNBoN1FrN1Bn+FGfNMIBhpxOpZPQSPqj0p9WzIAkt5mAZxjX6s6AoecKla/drWJv/6FEtCbNOBLcojG8p99Haqbg6bMX8OKlq1jJlpCOqEK8TJZLwhbodW3UWww1GokW5FFjB/eO78FLOBipNqaqC9VUkDRDMBIjqccjByPfkRAUzUjIec6LJ/HgvaGLgU0KYFIKeiYzB13PMEpJrGBUkZuxAs6WriBr0NpL5G9caIPlShHz82X89Bc/wn/8/neQL6dRWSohlojAcnvSrbOVmfguPHcoImMKkFMCo0mJC4C0ORbi1ZWzct6zAjBbgxdNTpd5mZS8AB+iyej32sJBIII7nBSdBnJppmjEkmaBGX0SIBNMiQY3w8AunbHaIXtFMjWmM7GtsUMnqyST5lkX1nty7Jky2Wg2JTCN76xED4/CgB2O3ZV/99/+UZDLFXDhsYuyL7j53i150BYXyhiNh9Kdcx+6fmYd7XYXP/rhz3D2zHk8++xH8LPXf45vf+9v4EyGWCzM4Yuf+TTm83n0G3W0jo/FmzlfKOJLn/88Os0m/v4//T2q1Sr6vb68pM899wJeefV3xNPN7o02m2F3iG6zi7FNdXA0zNqm304n6IJpT4qI2+jDixsJEYfwtsnfDHcoPPA50qKHkDcaHqj888CmUKcvWdztTkf2EX23j73mDo46J6i2G2IoInea+AdCa3iQsfiEfK0wMIXHHH+WY012N+UgBk1SoGbSrbBTz6ZoQdOlqPDlpDiPtzH2kARahFm4PGwB1SRwQ0emVEAsacCejmDmM7j09BM4d+G8xI3OLy2K/9xrtDElB5+3xaGDqeeiUMoC7hCeRRGeJSp7jt513uDov/c80cj7Ewp3qElg4aUdQhV72SQ2hmrwzQU6nTaqtROhWbGb4AWL65GtR7s4PKhh6rNg8taoIpcpoFiZR8A0OBYB6gZoLdTph6SP3hcdQ/3kRAQraZNKhJjwARRaqTQ+zAnZ8fJ7pA9dpyDOTCJmmGKrYhHiHlJG7jKVYQa1KqhagodYdGhrCvPmQyEViz0vV/z7BLATsLOnjiCEz/Bl4xsSJum56DV3YVLQPRqjU6vj5GAfzXoV3T4PpyEiekwiSRlGIgEIHi8IClIcuwoiWMN29QSP6lXsdrpo0ytenkNublHWSH1rIOSrdCmL5YvrSC7nYcd8jAyENrJ4BjNvCrvegDGe4lyhjIwP1O4+ROPRLgLLRV5PoZwtI5vKCeKSOSFkFTC+VtFNRNWwoIfo4FB7wGJAu6MI4E6zsQnukeKikIUduiZMTjyIUBaRzWlmQKgpl+8zm0nLZ8W9LrtjrpEK2Zx8tgSw1DtUAxPsQb3AVFTvtHZFJQ7KhUEuA9ddMyKAGbShibe7Xq+jHoxwmIvjVvsEj/b30WTB4142mRRFPvUUfZvkvrhYzZhhTXvqsNeTDo8FnQmLtPAwyOWkeoLDo30ZoTvU1czGeP6FD+GZDz4lAiZ6nYmsfu2XP5eRKdGtZLOTNKhOA+hEJbs+NMtDvD2E2nORHgUwfQXpmCYXCloztaSJZJ440jw69T5i4jnWYaZYfFKy36RTghHOKyurIrbkM8wwE4egmXQGc6WyXKAY+sEzgp8vhX0cQbMz4zRvwMwJjl8LZaSKZSgG9RJxeIEi+2Wur1SO8TlBQQBraOHo5AgHJ0foOxb8mILhdIJY2oTDyRu/x1gE9mmIkJrLwI5E4EwnUKIz9Pq8zN+H1a8jbVCnE0M6HoXTaCKDKJ4+ex4ffOwy1svzyKqJcEecSqM3cNHv2xgRCqUoaNodvLd7G7cObiFaBHzDxUzzENNnMBN8N2Mi2HVdCxF1JtGtI6KLKQKNqPBnEXGdeBMFZqoIVU3BTObkzwxB4fnDCNV8Yh7zxjlktCIyGSbfUUgdSEFvtKr4+jf+TzS7NZy9sIr8XBaW18NwxGhUXvqYasmdtyurtFQijVy6CNNIIxrQgE/bWxzFwrwgtOnnLxbKUA0TtuOKEJPFfH35rASpNFt13Lt7Sxwz2VxKMLKMD2bjk0kXkM2URZA4GSmYjNhUhCFJqs5mKGSkUgdGXgEv2FxTUhNGjUEoqA4Htt2uI0wYAt8iKlMeA/QowBZdiwrlj//VnwRMtOKe6vjoBI8e3BelK5GkjeYJ3nnnuoAennv+edkJENv4kY+8goODKv67/+HfoO20cdI4QkZP4p/9/leRNQyhI7ncnfKwAPDy889jZXFJVMrcJb/+2i/wkx//BA6Ljarj/PmL+OiLL+NDVz8ovrx+rYXa/gmGPUvU2RxdJTMZxAwdExYP7kfJz+Wo0UwJIlC6cZO3oaTI+a1eD71uD7u7ezIeczx63z0MeXPudFFvNtAatrHTOUBz2ELP7gvyNXS/Mzk+TI/n/6Znk3NvOpsEy0KFua5LQS9MFcRorZmFmeXsYKSYc/wejWCuVDq1mSXkC6S1YeSNQhVkKos4OeAscOkkigtzmKkR6QyZy/7hF56TbogvfP3oGHuPNhGbzlBk1xKNifCOwi56q8OOcyy7S+7wOQYllIcTC4ZxcNRHTK0UdHZwQUTYzwPfQraYlW73+OREPh8+QK12G3t7B6jWWmg1e7D6joy5DC0FjbdjYiP5nSR1EfexwPLTIl2PEx5eJIbWQB5QIhj5QwkiwvjnBYNWDfrXudPlzZz7cyPDDi4lxTzCLjXO3Voq9N+f5sqzmMvpSGEkVdjiYQ7TzdihM3teQg4oEKNKlHsl/hsizC5mJnaIU5SCxdz31j6mroXx0IbHC1/1BLXjoxBOMhsLl5qTkkye6Mko2q0WRo4rN2iDgBMjikeHe9isVdEiZjidRn55Vbooujbs0VjifDNzeaxcPAu9nEZ7MoA186BwLFdcQuBOoTtjrOgpzCOO9t1NbP/2HbjVpnSMSc0UP7GeoPI3Js+LIFrNNKacIKm8HBlhBO9pMWcnHlApTjgFCzYjHikWpA30tKhznMcMa66wOHLnyRImXjFqlwdORAo3kw5Z1AVhrHFCQ2gH8wKmaJMqSSYC1yBTH3GFThRFunVBoLI5KOZDSuFwADI7Jxwd9rpoBSPs6T7aaoBqv4tH1RMcEG/JaUEmDYU7zglFmqaIyXhhZzQzC1n0NIu62qgLMpUTuzv37uDtt6/L6ufFl17ACy+9gDMbqwKf+U/f+y5+/tpPQ0G2MoU17CObzmC+VIYZUZEKojAZR9mxgVoP0VofsY6NjB9BKsJVESciKrRMCum5EjLlIhKpHFo1S8azDDihna7eakkBzxWLqCzMi8CYlzoK3HiZ58HLpLeFhQVx8DRbDSFH8rJEMl2xwNEyVwUcq8Zk5G5kclCTGQEWsaMekYFA2Qjpl/UaDMFhR0QAWD05kuLC21oik8SdzQdwIzM03SEGzAHIpjGOnxZ1I46OMsOImOukJl363v4j9No1YTmYUQXL2Sxau3soawm8/PQHcWXtrDhtcmYK6WQGiGjYP6yi2exKUBNpgfVBEzf3buF+9R4ihUAK+iRqI4h4MPQoUqYh3nwG1gSxMZwxnUgTIeaNJLGaF1INgcKo1ByvzYhxdM0QG2HPZwQOtFzcwHrmCYwtCAee7zTfx3QuiXduXcff//DvEMR8LJ2Zh2rG0Hc6GAe0Bs7gjGw4Xh+xmC+rND1OW3FeQl0Y7qJGEtDjdJDQZUVkQxILi6uozC8JItl2PFHBx2dxOdsYG007597+NmwCqbIZcWisr5+VHT07cgJmAjJXJhQkU6dCcRsv04TkcKA6kVwPSZXUCKMxxEJKjzm1WhwOWf2JrJdY09SEhqgeRavblumPFPT/9V/9b8HS0pLsH3Z3ttHvtLGyzL+OY2vrEb79t38jMaJf/spXRIRSb7bxqd/7tNz+f/nmb/Dn3/yGIPtyyZTwjXkwbqysCP5wf2tTBERnV1dRyGSkIygWcvKbbTTq2NzaxrX33kOt1oCuRPH808/i0x/9JC6snsVk4KHbaEsxok+WBztHu6S9ke5MOhXBA4wIpA+SRZwkNI5yrZ6FZrOJfr8vEZgS1jJjji354CM02x25zZ8wp7h/jI5nwWNhlN5bjp6wCCgRTAL26+zaWQA5jo+IAjuiqTCUGHIkcglD/jTalPAb5itL5B2wMD8vN26OT4g87HZ7kon73Iefw8sfeUXGOb/69W9w4/YtLCwv4dzlC7C4h0SAy5cv4dXf+Rg6x0d447XX8ejWHSwWirh87rwA+ek3bzXrsjsnl543XwmeZZQsrX48hOktFtQlxWNhli6/OxnhTCdyIYtoURnhcCfECQi7u929fdy++wAn1UboMVBUKeaSHJRIh+lCUx9aypBLD0fg/P1SkMgREuMlB70+1pZXxOnAfTKXFrKv4jRG+P2QHSO/Q1LLOGrlbpCdq06BHLt0UbuHFPrwhhUK4P7xT/GB561WCjoPN7EtcipCRSz1A3xAuDckPpRBN2JhgBKMMRrU0W+ewO50xOo3aDZQPTrAYECIBOD4HuIJDdlSXqYBOzs7olJmLGk+nxHfMK19h90OfL6Ai0vILS1jMJlh8+BQnheoMeQXylg5fwbpxSLciI/+xBEfOJndijNBKYhhXU0B+zXc/cnrGGwdYC1XQjFNWw3tfYbsyidcn9ByRsVyMiOhMhy9c+LFAsHUPgERcYwutk9qJVjEwp/jX9PzzaIeZaDJhPn14bhd4fSCwkPaDyXchJGQY5m28N2VYq5RzBPIs8ysBHtI22lSLnIB1z7T8alA05fVz1w2LQUnICiEACP+Gplt32nDiQU4iLoYZw10xyM8rB1jp9uGFVNgx6MYzGaSNUB6m+yhmU6ICLL87zG4YjJBrVnHcfUY3V4fS8tLePVjH8WTTz8pIUYHR/t4863f4P7Du7CcLtJZE/4sDMnRjDjynJDMoigbaRSoV6h2YN3fhXLcQdmPY0lNY05PIcmVEFPr+MykEjAKebGKTRVmQcxJ+BHXPpxYkIRJ8dQ8m6T5BZksURDHM4yNiW07ImgqFAqi/eCole8KUyUp6mJHxmLOnW2xPIdoNi+FndCSvjuWPTgvu6QpiqPGsdCv1zDotOWSE5lRwd5Ht9PC0LXR6HfQtHvY5voBPpKLc4hmknCCKey4gq4WQc9nYQ3Ea31SP8DYG6CUSqBg6MgoCo7uPsBqJo/PvPIxbCwuExoiO97F+WWZX965/RA7uwdiozWzGXS8Hh6cPMBebwfT1AhjzYYT9DGeDgS4VcxnxXdNuzEtcqPpGM5oKiN2kuAm1PlEE4jGk3Ac8gfYJJBImZdo3JXlVVy6eBkX15/CWuoKdu8fy7rPsnuUBiGZTeDtW9fwYOcuenYb2XIKQWwKxx9Cic8wCZgJ4AidD8wQpFsqwpQzRq4moEVNZM0icpkyRi61QIzBpq0zjVJpAcVSRYr6dDyFb08k7ZGJbtRoPHx0D2+88WvRYrz4wouoVObh2iN5T5jGRuU8pwwkgTJMTEuogjVmo0JYGxsh8ZdrmtSNfC4n51oiwckj0O9NUONKmwXd0JDImKi36qKCl8nvt/7kPwZLiwuo147x7jvXkU4mcIVFpdfDzfdu4Nq1a3jq6Wfw3Asv4I03fysj0I1z53Drzm2cu3wRzmyE3YM9edmaJ1XsPHyIjZVVPHXlMgadjihGOY7j+JczCiaPsahfvnRRRspaOo1er49bb72DN376Ggb1Ni6unsUzl57AXL4cxshxzEoOIWEyHOfS7H8aaMJxNgVW7Aa5b2b2M0dbLOJ8YShkCDuUGKFZAv0/OD7G8UkVbW+ArW4NntBxfajkmfPAk2Qz7hJn6JM4hQi4XZ9xk67qcCWQXpHxmknwh8cdBke/Qo4XkQv7fBYUOSLZTSgRnH/sPD776c/hxRc/glKhJD+XIwIyCPD1f//n+OM//WO8/Oor+PznPyve1Y21VfRbLQxabdmvMoAjHdcwxwQrb4zDgwNk8lSAEghC2AwL5Qwux3cj3vS4+yReNSUqTcI02FUR+8k1hsuuXg1gM1ubGoXZVCho+8fH2D08RKPdRafP1D1Sjhj5l4KZIKTCFDACHypabig44u+VRDEWh2athnq1KpcjduKkkKUSFIIYYeQl09EiHM3rSCRN6RwZBCIFnel2ZgoRiiNZuIzEaUEPCYJ88EXvTkFcEEh3KAU+oAgrzJ3nqoNjcZY26gLCcJuojJXlB7tJKkNJ1erXYHebGLZbZIdKQX9w55YQxHKlHBrMUM8QkarKXpQYZM8dyf6QBSJuKniwu4mB7yO/sgxzfgETVUPb9nDMS0IshvLyEsori1AzJqDHMNOisDkd4OHOvHB7ggXEURlHMLz1CIdvvoukM8G5yjI8/j3svhMmpnzWo3HRLUR1OgEIgcrAZxAPC7HQ1sL3hcWbxZ33HxZxdoiSZMj3UGFKYbim4HPKTlygLQQ3qbQk0rPM9Kip2MNYOPn5UhBHWxB3fTM/JDEqYybahcI/qsvZ7RB7TM1CMHahMEUroSNDbQVXH9K5u2LT6rgW2soI9YmNHmMpkwZmhSysqILdfgf73Ta2aydSSAnNYPfKbAVvYKNVq6Hf6aDdbeGxC+fxxJNX5VxaWlmS5/r1X72GH//0RyE/37EQNyIwTHINHAl84SFKG2VspKCspZAezeAfNBDsN5CyJpifqchDRV5LopwvIlMoYByJoE3bnhoTf3dexKE5GbkLgISjbGZSRxiTasrUgPvWZCqNXKEgiZBEzPIz5tiW3TsPbmp8GCzFZ5twHfLm2VLwIqZQ4U5IkKaLpZfKII8haNOZAItivotu7QQ9wmn4PvK8mYxgUwdi9+FNx2jZfRz1mqjZFmwCIJI61EwS00wC9YgPR1MkBKjeqaPercEf2Ujy98iJhDtCa2sX69ki/vAP/jkundlAu16Xi0chW4QZT6HfHeLBg0eoNZuyfjvp1XBkHQHpGXpKE15siEncEZW7Fnsf401oCwRiQ6W24/kYOoyN5pyPzEddgDKankWj2ZeuduPcRbz4wst4/PEnBXAW8TRodh7KSIXtDiRARUuqaA+a2DvZxnDcw+7xFsZMX4z6COIzjKYOXAZZ0fWiR+F5fZmucnw+HQeIK/SBZ5HPVJBOFpA08hhYrCcxZNIlZDIl6EZKgm8yZgpWoyMBYhyxr64uwzBU7O5uC/sgTxroXEWY+W+/dQMrS+uiD3OcsajnqQVjughXh/zuRal+OoHk6pDPAqdhrHGclFEzwYLvktUyGokfnW4cXsTD+N04lDe/dzsgs3rr0V30ey3MlXKS7b2/s4Mf/fBHIu3niJ3hLb+9dl0CAGiw//WbvxFIy5f/4J+IspMd0r3bd/AX/9fXJe/2Mx/9BD709DOiCo5w4T8ZY0xbhudAjYXWEY6kFtbX5LZKK0ht9wBv/vQXuHP9HSgjH5V8CVkGmnAHTQEBc3eTTIHSxdLELtPtM171/09bYyEXyByPc44UozERVXEgzL0WFbG0YzHLuOM6aE8ZmEFVKYUvSZRyOSkKQ5u2CQsdDEXbznDCEYNdYhRvJGVdQDGCINEJwGBQzZNX8Oyzz2D9zKrsbcmr5w6fFw3uGc+dPYcnn7iKRd5y+WIOLOmqSc16cOMG/vpbfy07mPXVFSwvLODi2bM4ePgI1d09xCY+5pJpBEMHTqeHtKYjl8vDHhMywKLKgk66kCrjaI5uiEj1HDdclYxGIqiQgk4LSywOZ+Kh7w3Fc+2MRrDpz7csHDebqLc7GHpjEd9wpGuaFHZkhIDEsRdRhyyYTJJid0ZBIos6F7z16oloJjj6TpPFHmV3Tz+mLhOCiZCN4vLrIq5QCoyuCy3OyOahJdNQOMaKsBMN87TDIsSb7Cnrnylj3AOzwHMFQ+Uz4Sj/UNB5kWKxUsJuU+NEJ9y3cuxM9Tx/ub7Xg91pwmo24Fvsdqp4eOemcBdyxQzqvRamhDtEAnhTOi+oviaZjEp2BTNtglq3DsVIoMA42GweQSKBEdkB/lSKsEEbaD4j+QGzmBJ6bH12CXzuIijGDRS9AAFhHbe3gKMmKjEdlUweg8FAOAAzXcdM0wUuwk6d6yaFwsYYJyQhKIgXF3bfHO2K8I06jYkvo2I5LDhZ4s+ffpb87GSlRJgOA5FOWQ0sRvJzzFMIwsRCFvT3NSoShOT7AlSJTugZZ7dFFwWnXFOYXDlxv+d7IoAiuz9J4ROvxLImGkmCHTvItmeh6Q5Qtwdok3RGT7ahoh8DLCqGtTga/R76g758z8IZ4ORBKLABXnnlJWxsbIjo9de/eQPH1SpKc2UR9u3sbQvxsWuRYkeL6wQ9qyUsbopAlfEUqamOUsRElt1Towet2kdm6CPH39dUgRFRxWaaYketaXA4bTAMpEslpAtzGNo+Elw/JZPy+fMz5/tomlwpJaSgc+3BbpuRrFwVcvVHDkapPIdsOi1jeK7hePuS0BiKsJQoZgzdoQiW6Yz8vml5I0uAlD8yHQj96dXhMBa420OUAmE1jvjMF8Fst9MUW+/Q99ByLbQcCx3fA+NKpmoUrhFDPTZFm5eeqQc7GKHnWXIBIogpy+esP4DSG2I1ncPnP/YJXNo4F4qFDQPuwEUpXRZcdbfbl0Zp9/gAe7U92FEbiYqOll/DSA1jgmcKf49cl8wQ42WQkBl1Ku+C44bjdq6JOGofT5g4yYwPDalUESsr53D50lVsbJxHOpkVLv64HyDtF5E3S2h2Gkjnk1g7t4qf/erH+M73/xZGRoWeUaU7D6JT6czpQZcYVBnSkWFiySWUei0KnlVy11UmEeZk5M6dtz9moFEGxeIicrk5Gf9zFMA1jLDcOAmNRFCplLEwX0ar1cSNd9/B4eEBXvrIy7hw/iKymRR2to6lW4/FNHE7cQ0cT3DSyd94mGUiwWTkbFBNzyljNCadOl0eLPCcQnPlRy2GR+y6ocrUkc8bfyjXf/gg2NnZxP7eQ6yvLqCUT8Me9LCzuYVvfvNvcPHCFZAk542nuHnntnQtI0YlYeAAACAASURBVN/DtbevodXvSIFlbOLLL35E/OY/+eGPcOvGeyGKdTrFJz/2sXCny8hHGfF5Qttin0WhUa3dlH3SY2fOoGgm0Tk6webN22geHgNjLlR8gezzVmuYJjST4IwwCYrqaY+jhvcPKCqduVum6IeHFe0lE4pTfDmMnfEYzV4HR7UaGu02rGAMj6NjuRMqyMdSKHGPG4sJ5rNnD+BynGxoUvz7U/6VmKOkmBD/un7uHJ546km8+NKLeOKJx7GytoRiiUIGYDyeScfKYAgKwyjakFaKq/oxBElZoIKd7cxkjFr1BG9dexPHBwdC3GoeHSMyGmPSt2BMaZGLQfdnyGg6UqouootceV7G0u/b86jCZZGkj5WjPOlqo1EZ9fHXQVAPL2n8+cHIlf3v+7oEfkatvoWTVgudwRAjzJDNliSjWdNNZNI5uW0yQIdYRBFtJEOf9fsEN3c4RPXoEFa3I8KOSqksnxX/fv6QqFxmHDBRiEWe+NpAEQEcLWtmrigjd9AqohAja4oFS77v07G6TD2E9c+GMxy1qwxY4RqEXQV3wtyxk9xEtj71DEzYU1Up6Ax+oMgyLr/uIVxmcTcaGPd6sOon2Lx/G512A8msiUa/LR5f2gl9EWRyTx2VzHpnYgPmDD1vgCg5zNk8RtxPG0kkiiVEKJCiYpsvPcf/jInU+M/TQ8/vJdRcrHCsXu1g++dvYHDzAeahYtnMIM6LKelsdG/EYpK3zosOOzYKG7lPHxP9yF05tQOyZjjt0IUEGKpjWczZodPmyc+fPyfOAK4nOPli3CgjhuXCSqGOJpoFKeiyxhrLZ01RGL9TvnecirGd0mnvouKa0yBecOl7TiZEHMkOkip3U+MKhN8JwaAzGQtzJcTLvTXoy3PI7vFo2EdtOsJQiyLIpxFkTBTWl9H1HLHICiHO91EplXD18cclS+Kdt67h7t07uP7W26KNOXt2A+cvXpLLyeHxISaShd3GaOpiPHWE6kV1MwFITKIrTE0kHUDtOYg3+0hbHooTBRlfgeYHSFC8aSZlkhhJmHKx4rSEsbCamYaZKUJPcBVlyuVSiHYEHBmGvGccs/Pyn8nlBRFNQS/1O7V6AwsL85Ifz4LuDCmK4z6Xbg1qXDhdCbPjWeR4seakhu4aThrJkxhNPNhODxN3iGGHUzwLBicpSgCn10a7UZUIY2pBBAnr2eJV749dOLw8RQMMUzqORxbavgM3NkN/5sJyB4LbTnHiZY+g2h7W0nl89qMfw+WNx2RfzwlOp9UVD7giwU/AUbWKd+/cxFH7CNFsFFo5hq3mQ8wSY8DwESjjcC3DacSUrxEvt3yP6OMWl7Bkq9O8xWJOZnsyVcLy0gYeO/cEFhfWYSa4guKzFUV8qiMxMSWHgoz18mJJ2q6//g9/iV+88XOUlwowc3TPRDGL+OJcYfxpjJdN4mAY1BSMZUXIz1yL6tBVExoZD4ohSZVKoCEeTSGZLCKbnZf/vhLRhHLJKwBFpQIZomDUTEgzxwnt9Wu/xbvvvI35yjyuXL6C3//kx7HdHMAZepIZb9sUag9OI1lD95a4lCnYnRJ9HBcbNt89kvxymaxMczkh48SMTi5605udlryvFIjSCaJ8809/EjTqxxiP+3j2mccRVSY42NlC9fgE/+Hb38XjV57Gv/jaf4Gt7T3sHOxjcXUBfdq9Tvawtb+DH//8F4JgvHLpEtZW1sKDXk+g22rj7WvXcWFjAykiTUsFLFQIjlAFoEDPJ0MRLHco44q0kUAyHkOJISaMbe10UD88FNXxTMZR0dBrywOFh+ap7UZjcQjJI6GdhOIC8s2l51bQGwzgTMawJxMMRyO0BwQLdKUzFZY1NOhgPCojJuPQeDk4zVmnjWwUU9AYWmiTLUwhB7tf+Kgk5vDhF17Exz/3GXzoIy9i41JFKow7DBWUZNxTixb+ok7/PAbu3bwnhyE/p5PaMc5eOINMLiXdbTKfg09v49272H34ED/47nfx9i9/hdVSGecWlpCm990do5xOYy5bECHF3PySiFHYgROkQ2EIx5PccVJDwAOQf1Dp37f6MnpnYePP910HO806PPLRg0DiZbu0YEjkIMljFO5l4LoTsdoUcgx4IFSDN3RS+UipC+TXLnx1hu4MLDQ4JqUCP5uVIsDxLG+wjJzlhYsFUdjd9EzTD8+9PrGlyTSShRJ0pjjxYeaGjrGE7DpZjOlh5+F2+qFyt8yDjxYqTjokxjAeF/xuJAgBMpLSxV0jldYky3FsnEiIII8XLIbazEYu3HYbo24HdrOGvUf30WrXoJsaqt0mLN+FRe86H4w4d9KKFPSh7yCai6Fl9yRcJqIbGDPcJFdEcXUNei6PRL6I1mAoqmT57xqGHPic2CSZwpdJokik54Nd3Pn+zzHe3MdGKo8FiqBcT2BDw9kUA2aq83PgZ6YacqD5FEexozlNBxPs6/sjd/rPoQgW8n0XgBwYp9MssclwbcSVz6mnn+8QVxHSaUq3wF05Y45HUsS5N6UYkFdajvzoDNBpFaRAbjqVg4bfc5pqb0MXTYWhReV7IdKUDACidxliNGXYCjG5vTCDnArsE8fC8WiIbmSKMbUZmQQaBO4kdeQrJSysLiGbTcv0rHp8LOCYn/3oBzgREeNAbJZnN86Lf5sCUDpbGPTBjlMy1ZUJbNeShDCCsuLuDMtBHsGJBfegikizi8J4hrmIhnw07L6IaFZ4kSITIZEU7QLdBWIPjGm4dPUD8r+p2+BBLOsJWRGY8tnTykbuP4Ov2J3zB5ncoaVtHuX5sogOucbxaVWTUCVhZ4lll/AlFnbu0TmlJGeAf+mNprJamCoULHoYtFpoHx9iOhhAp4nOc+BYXYkS5oiZI3WHefIzPreeXKI6zDTgWikY4WRkoTq20A48AWsJP4Aq7UmAWauLC+UF/LPPfgHn19bFZcBxsazP3AmGA1eEtv2BhbubD9B1u0A6wEDpY6e1CVJpYknuhPhOTsSyxiRCfk7UqBCMI2cAnzmFqwuuG3jGG1hfu4BScQWVuXWJa6aP29SzyGdLyCXy6B224Fo2nn3+AyjNF/D//O3/jR/+/AfEYyDKrJpEBHpShR9wOtMRbQXXcLRR0uIWiYnCVs4VetEJDaMfnSmVgU+XEnUNc8hmKlDVNCKRhPDYNYk/1THzPKSTPON8ATFxUmvoqjgt2LC9+847mPozfPGLXxInGd/9w/0jtNv8tfjy3XCaxPeN76loexjoRdcEswxcV54tXqTFysb1G91WFNuOx6jWa3KmsjvnlEj5o3/5F8HIGyKdiuHyhTUM+g3sbj3A8cERfvD3P8bHXv09fO1rf4j3bt9Fo9OWiL9a+0SIO7fu3sLdh5vCwXZsV7rETDKHq09cxfrquowGbr93E8mEgflyCetrKygX8jLiIIqRWbUM8sikQyjL1HOEOlVgUhfTp2ZT/OT738OYXHJ/Jr8Z/kbZgfNhiCsxUagqUwL8KXrzRfgWepclWwvD8QjD8RjWyJM/910bfZsijbHc9JJIIRNPIWckhDMe4b+H6wHCOqNAd+KhNRpKp17MV1ApVZBOpHH1whW8+MqruPLch5DIpeV22WjVZZdDxWW+SJsFKzpxhQ4nfDjaP8SDew/E5sBD8db9O3jiuadw5anHhSvPQ3BhcUH846N+D1v37uGP/+iPcOf6W5j0LFxaW8dKqSyUuDTHMIYpuMxsJisdFQs4x3kEhHBfJ+NaiqRES+CJEvJ92A7/uuXYGKgxdDxmEQ+FXEc9AYUuZBIwutXqDTB2x6JlKGbySMR0SbLjA5YvFCWqkV0noSNkto+cUPDEDpmdFGNKQwU8rR+G7M3ZLXKHz516lAIRhjhzVJ5MhyP3dAir8HmI0cbGv9cwpaiz22dBD/PgqbQO0bbGafZ8gsQzOhR8igJpfaRDmHqKMKmLo3aCiKjQNxKGwFOU6QRuu4Vho45B7QQH2w/RaByLKK7Wa2IcBzwKtWZT2GNCZ0Kh5IRCIjNAmztaTUc6X5QJQ3FpBYXlVYBM9WQK1VYXHWsghx4JaAp/zUpELrAmA3J6ffTvbaN7dxOZ4QjnSAQzU8ICiKQM9CZjWHym+c+TPBfTofiKTE7Ytc9OswL42fKQeR8DyYJOwdr7awk+B1y5MLQiDDxRxMMuPn8eKCIYFMLN6Q1UkSJFoSkPEY79mNnM9QotNpIsyMk+mQAUhtL+xWfTTIq9jas1rkHMhAbToM6CgkX+60P4Bi2YXjfEMw8CH52Jh/rElRGwxUJEZOywi/zKPJbOrUHPJISl/fa7b+HmzZuoVY9knM+8BMMwMRi4MklaWFgWitrB0RGcET3WLqJxruCmYsWNkcjHgm75WHLTmB504BxWEWfWBCIo00bKiyE1BmpMNDsKd5mpDJLpPMxkRg5/3tgra+uIyuce8hEE8EEdDveeTBZjt8WJWjaLCe2kyYRcKsnEyOQyEjMslyumRQoVNRABKXGfkwldI4bYFCl0lNUjoVaR0BPtTligXbFj+tR3cDJWryJwh4jx2Z+MMLTaGI8dudhQzMQQJQZ8NHtt1AYWHF3DtJBGKzbB5qCBBsfiaV2KjNftQR16SPvA4wur+OLHP4HlIt/pPgzTkAth3wrDcUwzJYLjh7ub4hoaKgNUh8cYRi0ECR/Q2aH7ou2hiCxgtO8sxLvy5kehKieqtjei5k66zmS6iNWVx1AsrKBUWEXKnIOpF2HqBLaYiE0jqG1vI59J4ZWPvwzPt/Hv/vTf4sbdt5Gfz4mdOscAlURcCnnP6srZzvUkzySSMWcREhEZtc1nU4VBVCuTNANGyxLLamChso5SaQWAIQK5eJzZEnnxroe55aFAk80DnS+cUnFqSSvdgwcPcOPddzEc2PjqV74i/0y93hCxNhHGSiwMHuL0jNoeCSWL8CLONacp08f3/el8t0iRkxAtCfni+TeTi/f7Ezrlv/9v/jzwXAsL8xnMFZNwhk3Ujg9w573buPHObfzuJ76Az33+q7j/cEseBEL8D+t7mCoerr9zHQ82t9HtWNIN8IAmPYvjC4YQkJRTO6nJziWTMrGytITlxXlBMfL2zlsgJf60bPDFz6UTYntRlSlWK2WcP7OGv/7GX8DudTEaOmLV4kHoj315CegOT8VN8TVzr+lzPMiCTsEcC7rcACewxiP0WdBIiiNcYcrIDSZyaZiL5ZCLmsgx95w7o9kMjsvEoj56cBHlbTydFCTp/PwiPvT0s7h68XEsFSpIZfNwolGMOBIdOfDGHjRTRbFcgJnizZoEHwXdTgf9VlcCGRijmE1nYXX7eOPd6/jolz6FJ597Bjs72zg+OsQHnrqK4kIp7OpnAdyDfXz7L/8SP/zOd9E8OIShKJjL5TFfKiGjJQQPu0Dfc74ghzKVthTmSOa860ih5x9hQR9I6EdIHXLQnYxRxwydyViEfjw0uCvgOJyAH+69g8mMF2skYhqyOuG3UfECJ+IazHQKASMb41GM+e91bPHC91oNaTEYPWkTmHJKvuJOkUErLOYUb/FQVKZEjYYiL3Y/tHvxMw+oIuX3TVEdux0zJV09Czn/EMuVQsiPFibQEebAH/wtzCYIfJLgRhi5Q3nOaMeSosXVDX3EmYywDHgwcafHg7C5v4fu0T6OdjfBqZWv+MJXR0KFb8QxmProcH/FVRBFltxBTi3Y8JHNFlBZXEa+PI/8/CK0bAFDfwYnALoCyXDFgqkyfGSmIOqHiXD6dARrbw+DzX2YlotVLYnlVBYm0beEpOhRWFMfQ15LIiFQQ1VURP2IHKRTcgA4gaCGQRLLdAlq4AsekvVOQxuEisPaOws/O2oPOL5TogKfEZ8/Feyx6CkbX8Ze/9Cls6BLEAQvoxzls6VSprKfnPgjcTKQI8HnRMIlWADpp5VOQ0PK5PSALgOyAHgnJDbVQ8SdYuyN0eY4mIlW0xF6io9exIcVmeL8h66i7vSwXTvAzUd3cPP+LRkzMtCEEz8m6XEEPB5zCqRhbe0slpfPoNO1cP/BQ0mB46WNWQP0WjNSVU/ERbyk9ieI3O9DrdpQ+kOkpzOUeCGh71csjhF0HUtiZlVGS1NlnS8jnykia2ZlBO5xUkirqmkKfpRrKHZ7nITwMkS9QrZAAt4cPCZMUqocjaDV6cizl86Eo3p2bpy6MCFxTESzSyoeV3Zx6dblnCddTqBQcRExTuj44bRBj0kQ0aDdRHVnC83DPYz7HUR9Ts0sUXFzz0fgE5XR7sjFSb0qos3dbg/aUgVOXsMRXLSMAH5SlYu61Wwi0rNxZWEFVxfX8NTZx1AgklSNI5FM4KReg0MxaKmEUnFOAq9u3b+NzeNttEctdPw2ZskJJqqHaWyMgDkKIqLhDz6LCgZ2iLdmkBOvyZZNRj9taCbmKsuYn19HNr2AfHYF6eQCcqlFJPQi/FEETs9CKj7DM1cvycj9td/8Ar9+65eod6uYxaeIUQiZZpaBIgFUXKOK/TLKVZsP2x1iGqEmhrbjMNVSjTALQheoTBQ6TCOL1eXHpKBPxlE4DoWjPMOScv6cP3teznSerbS1JgyK3oaiYyoUwqCe27du4pvf/CbOrK/DNJjuNi/Tm1qtKr+28NildoBb5ok0pryUc9JK8SEn1PzBRS/XWxlemDlhVDWkkhnBw8renRfP/+lffysYDjq4dGEZ8cgIA6uO2tE+3nrjOpQgjg8/+woef/yD2No7xFQJxMdX7x4jok1x7e3f4r337sBxRhIJyOxu3ioHJJoRlRqjJzsp4zneYhi3SMZuPkf+N3cTHE3pMjqjzLCYTyPF1K5gLMjB+UIOm/duo9dowO71EeFh5M/kA+QBEldU6BH6m0MBEMfsfMipACUNiSVqcNqdW4zAY6ca0PZGdBlf3ATOGmUsJ4sopTPSnfdbbRHgTKIBgoSKxQvnUFpdRrZUQrlUwZXHLmGtvASFQfaej+pwiDhfdl5S+FCSLT/jeC8EcyRMA+1mC+1GS37NWjQUOgytIU76bXzg06+ifGZOiGw3b76HleVFnD2zLp0tx8iZuZLQ3zpbW/i7b30L3/zGN9CsneCx9bN4bGkZvf0jFMwUcgV2DikRQ/FiQzEUx+q0ovHlp0COo0pRwPvhAzCMKtjkzZ6BGpI9b8BgR8d8YwJg/ACr80tIRjVB4JL7HSMGlznKZJWqcdl1Sta8a0tBZ7hEp1HDbOKhkEmLaHDM0BiKqjgWIt1LC0foVHzOxixEpvjPmbDGHTG7c3CcRbIZcbHkEJwq82U6I982ixIzgFNy8SHYNI4A8WCCCIsFbSkTDyN3EF4e+UNg8BHZg7NrokiuUC5LvG33+AjVrU1Y1WN06hzhNjGLzjCJB5hoUUmvciOAffpsEYLBnzvx+5jSilMoS4qgwmhdKnATSUnG4kh8JvtuhgrFYJKfHaOfmjtcB8bEQXd7G87uEbLjGVaNNPK8WPJSytF0UocdAUZ8WSnCIfISGlSfQjbI/0cNhLDs6b+nLoFhDaeKWYYIiRGTrgCZa/IjCPftJMd5U+Y7szhHBE7Dws5Dhc8Oiwx/yMpENCM0jf1/iU5cc/FCQEBHbAR3QsiRj3jAjIFQ32FKRn0ceY7fKdhkMWFOgcaLAzuRKYIJI2zj8IcOmkMLLXeAjj9CNxiBOXd9ZYLKhTX88r1reP3dN9G0/1+q3jvW0vu88/ue3nu7fXrlzJAcFpFUseSNSzb2BgmQ/LFIAmRhB0aCzQKL/OVsFoGFDZy1s1kbya5cVLKOir2SbMkqVKNEiqLEOizTOPXO3H7PPb2957znnDf4PO8dLyLhguSQc+eec97f73me7/MtLaWJRy1n7fKHZJvBzxeommaJfOlsyeJCYRH3+kML0iAFKxoDeZhp7k2UywNPJhTvzNR5+a7SjakSJKUFwyqEgha/G6PxiIVU73cUohlhHZTJK5suqJqrqFaoKpXOGoKH+In3JpvJmLYdjwngc0yxCPQAbi8v1AwJQUnSQ27aaqpYKapQBMb1m1PzaZjAWZjKdVhLeJYH4CHjMs6Ib0bCpE5Rxy0pmAQ+hmg2ldvvauvuLd1BpbGzoaDrKDBFBoVb5NyX05KcNp1oMByoPRrpw509deNhdXIR9YtxtXJhNYOuOg5neaT40NXjK0d1obaix1aOGM8pA08nldD9zYcKphOqra5aKtnDzQ1dv31TtzZv68A50Cw11TQ10TDQ19gbmOlLlKwFnqapn2eOVI0VKRI2L+hpOHEMXa3WylpaOaZ8rqZ0akGpxILi4bKyqWUr6oE5sd09XTi9oHOnj+j2+i19+atf0vU7VxVOBRVJga54FjKFwRB3Hhbgj9QxOPG587GmgZE1pgyIDIbsxSNBssiTioZSKuZwSD2iTKaq8RiVDVknVcXiGMdItdKiqXYYkMzJMh5Vv981Z0Us1C9cuGDF/ScvvaRXXvmpNd5PPvGkCvmCGs0De09AVCHtMnxhTw66yt2Ek1wmlbKVIoZpNkSR2BknJyRpJONirmTrGvxdrEn/7L/6W2847Ogjz15Qr7OrBw9u6u7tG/rFz36hJy4+pec+8kmj69+6s27Spk6/qU7/QIlMRG+89brefud9g6CAX3A3IlCF7oOL4JGJgu9h7NkDD4M+RXIWU9Z8rnwypUIGY33IVXTvyGFczUnCGvaUjkcsd5e9jZ/qTY4vudakP8U07PNCfPcrChdQFF7KfI1wExNQqauh8Xlh9dIhkyyVUDaS1IXKUT22clzLlapa+3Xd+OADc2dbWFvWkdOntHCCVKw1LR85amYG6Vha/UZHTmtgxQ/mq+nigXpj7FenGjhDYy6yC0lnUup3u+q1uzbZ8AUBhoamenRVibWaEhUWPtKbr75rCXDVSlnj4dD88xerZdOZB0s5S1T73pe+qM/+2Z/ow5s3hCnnsVxJEaBOnPKQfbGSYDrDrzuCPIZXDokG+c7APhNmL0gXbjyqRjSo9QNY7XvWhGXjOeUh+7CPDWCxEPIjW0MxBceugs5EES70mSe+U5Po4QgNALnrEJ5mlhXN014hBpKC7lDQyQhI2U4yFkcHDVchopmLe1jGD2YxqVrE5DlmcRuJm4lPIpVVFvtcUsTYGZv7G4x3YKeoFRicyIJcbN7ECvlsPLC/cjFT0CHgWJApdrEGOfsFnj1myPN0sLWpbQprk/S1jibu0GJtO9Oh+pqqF5xpHA1rRtws7lrTqbrziZrhMQJt4xcEQzGbOILRpBK5osnLEtmCHwsLmVAhJSMJZXF3427pdhVmb7++oeHGttLjmRbJdo4A97ly5lOFcimNIe+RroSGP5SwvOfo3CIdTEM8NgKg7+cM1wGpC88DFwEomcHrMO6nU4N2H8FzoWjctM04fNF9mhsjBiVjx/f3xhEvk7VGgIKOt4IPDfvQeiQV0SA48veAji/7TIViSoVjSoPyhCIqs9qAt4DhEPa78bDZYkJK4/sEcQTDLrTfU4vd8qivpjtU3R2opbFevXlF/chM43hAs0RQbohGHeY+sp6wpqO+Srm8Sacerm+qUlrUU089a9a3V69fV3fQ1fhwQgVJmE/G5uSYg4Xenmr61kOlmxNFkZex+7aMac9fE2SSGoAApJK2+onEk4ZCErO5UKxaiFVz1Ndg7JhyA9i5Wl1QqVg23boREmlMPc9y4lHnUNAb3ZaGY0cnz520LAXjeNBxgvxO5po5M80n+EkE5PA8eSFDd+z/cImA+JEtItmMRdUnunM8tJCh+uYD3b3mF/QYd1Fr334dtAqCqAXtRIIGaSsWsxyCG/s72sJpf7mgbj6qB8OW2uOh720xIe89rXOVZf3Sk0+rxjoM7gQ20f2usmuLiuez2t7d0dWbV7V9sK3t1paak6aixbCipbC6k7b6TteQEtakxOPOxzQu3JuExbDgxMAJNdLUoqsJt1lZPa7ZlLO1plx6VbFQSalYTYXMokJKyB0NdHwtp0I+Jmfq6Fvf+1t95wffUnEhr+Wji3qwdV/xNIjE0GTFcENA8zgH7LUDwbmGhDOx9nrkccH5MJvqlBHkgl7MXN7isZw0j6lSWdWZ0xdVKi9YIM2D9W1T/lgAGPdqKGRRvfx5FHSkvMSM4/fw6U9/2lYtJ06cMDUSjVgyHbfIaWom3KYZazHOl03oWB3P/NjdQlGFTN7PTKdZZv0SiqjfHR7mnfjnNfC//pM/8j75qY8pV4zr3v0bSueiunHzqv7yy19RrbaktZWT6rYHOn/2okESTZyNNNPO9kMjd7z9/nV1+gOVyiVjovZGPWULWYs55BLlYjh+8qR+53d+R5sbW/r8579gy35cdPr1pjLzkJYKJRXyWYVDHqtUJRPY7rlyhj2b4of9vkm/kGBZDDbhF+hs+Xm66A99CRtdGE2HBSFAGsCOVBENiARVQvl02TzN8S4uZIo6efSE/rNf/w0tlirm4f32G2+Yi1WxkLeLfvXIEWXyBR05flJrR4+bwUGj0VGn3bcDCHMaGQRsfTpWJk/2H7xmDiz7Gj44pmMY16lETBPHMdIYzMXT589pr0+Czsi0vKwTNh48NDieHQmriGw+o8XlmtZOrEm1lNQb6JVXfqTP/Nln9P0ffldnMosWpwr8wgX+aEfOpMYFE47EtHfQUH+EQUde+VLZbFaZTPOLFZWOLareaera1Q/05i9eV31vV9lYUmVYvBgasLede/ZnsLvHdjbgTg3m9FJxrY97tv8cD0h3m5npRwm7wrknl5SmeFww3wlDgSNAk0LKFGYl+CKToby8etRIaliWBpB7DR1RY2pLqwpF/BASyEFcjrCyIcexC2aSAaGhuKCnnoxhCqOgAKMcaz5zjJBFUAd7Ldv1TujW2fdC+/MwgdMQYw9+ftc1IhrJXaTN0ajhPzCOBTWMBzSKBdQjZnaGX7WjrucoVEpqHmHiRTKYVjJJUmFeMSwko3EVSlXbM/K8VioVZTIZCw/i5yAApNCeqHnttq79/E2dri3pf5RsHAAAIABJREFUeLGizs6e8hjtxGMaeVNDQNjh4qAH1ABZCptbjDwGHuoNP4wol8UvIGP54RRxzthCrWYSl4GxqPFHkAXYMMXjNrffHpofPSx30+YzueMOhxETudUUeeRToCI0pDYn+pA91sHj0NSCfALTmWI0X8GIGS4hq0wD0Uf83GsuNkJ74JVEYn7eOmjaaObabh73NwwzyFnA/ngXW+b+ge4NDjQpxNUJuWojOUJqSPhKKGg7SiY7PrPWbkuj3ljL1SUdPXZco/lE97bWtdnY0phJjCltNFZsFtRyrqYcjKmthuYf3FWm5ygA4gfSM50b0Q+uAD8XRFwm7DmEStjExaLJZ2ku+fO7naaWVlbMv2HgTHXq3EUVilUN+o5FZyYTKWMf80ylchnN2JmGpL1WXY9/7Bm1+3Vjq5Pc5k3misyDinphJWjaFFG30VEUkhbOjtijmkKEeGJidvmc/BXUGJ5PvyO5pN11tXvvlrbu3FQCcpvnWvFrd5oaYA2N8oD7NpmSGwzp1u6WbrV21YzM1Ip7agYmGgYpthGLad6+va6PXnxKn3z6eVVTOVVzRWNbI+P1ylnd3tvQjTvXtb5zTx23qXFoJCc01Eh9VVfLGhNM5AyNmT3u01yQ6+nbSE+nIE8htQctDWdSYSGoXKWokJE/IZ6VDG6vFI6rVjimYnpR01FAk+HMV04Eh+r3G7r4xEX1Rl398b/517r38K4eu3RWgYhne3IQGhsiGC6wVoXHIplVLi78DGFM0Wb1beZUocPURqTAGcXY1wcTVtDz2YpOnjinc2cvamn5qB5s1fVwY9vMpsgTyWeyds78WjXX0uKCMlnu4aDeufKOfvzyj21nv3ZkTZFY0BBvfgamC6S8oNy5HOZrJdu3d1odU0gV0jnTvUNKxusdUi3nGH6LH1yGVn4Gy/1Fj2jI5bWKbt5+X/ce3tKJU8e0u7erL33xK9ra3NeFc5f0K5/6VfNb39nY0IwAloM9Pdzc1tVbd20KLpQL2q3vqtE9UDKbsMIO1xypzm/9d7+t/+q//m9069Ydffr3/oXuXLuhtROnFEWVtt9VKZ4yOGjiYmzvqVjIqJBLm+82uw8Km2k1kXCRkTv3zKWKbsYhus6dGIWfKdQUQWhtLbyG2TSoXKJgzEWS1ugFVzKrevryMzp75qyevnzZJprbN2/q/XevmPxpZXFRBQt8yev8+QvKEIgQT1ludbPd12SKKUFK8WRMjttTxDpe9sJRX/s7o6EYy5261oywVoBrxEMN8xpC4LtX3jajHqa3T/zSp/SJFz5uHVd9Z9+CGYDnDxp1k90Uq0Xbqy8cWVD2WM0IXy+9/EN979vf0Rf+/DMqB/KmZ+WipXChWwSu4X1odwd26MlNrpEKtbCoFOxzGNj5tLYbmyovlLRYrardaOiHL76ol3/0Q0B3nVs9YSzOBJDPYTGn6Nk0jmtePKxtz1FnOtZ44NhEX82X7IsJftzrK5dIaoxmkthRza2pgU9Bhw+SwBReLNeM4drpdK1JowkhEQ5pViyRNpYvTncgIpDjuNDMDnYeVHjux6Uy3ozHA8sjDoXRiXNAJ+bhTigLHA0zQmM6n5KpjjHHzKb6XqupXqfnT7GzucmMSHyimOIM5ibDGiVDamqs3UlPzdlIY7TpsYAGQdf05ekUspGSMumiUkkiIdFyx+wZgnHNVJzOpI38gj8BMaDJ0Uy11lw771xT8+G2zq2saS1f0qTd9dUWBmuHTfJGQUeyxDoJhj3QazgRU59igI4W2WWhYPIVLk4r8Lmc7eDMUpJDP8b1DVkVRkQU9KTaAwyFfBtKEAuKOTFltp4wWSBKAj6VoI8wGRkRiDhgroKjGcVyaiYtmEeB6LCOyRMsAffhsKBjJ23mF0zrIHQ4YwXm6s0cX/MOz6DRsmeLX9/oHOhGfUM7gZFSJ5Y0TIUsEhQTJBoJjKxoJJC4oOHu7LY16Y+1VFnUsRPHNUatU9/UdndHgylrJmR2M2Xnca1kF5SchDW5u6XBW+8oM3TMGz4TSyhDrkQwbFwAYHTITEkKOk0VSXMljI9waospl89ouVaxy7TVH2rpyAldePJZDUZT7e41VcyXtVBdtMmQnIRENqmBO1LfHRi7+7lPPa/hHOOqqaajiSa9ka3yQq4UmcKzgBcCHyJmpC0ub3gTkOL4nCCTzuckfAXt2e9BgBu2Nem11Ni4p/r6XTnNumK23nDkTEZmQ0xm+9zWgwF5oYiFtmw7sNz7aoRddcNzdeUa8gDZMeh6+s1f/jU9e+FJRd2A8vG0UtGE5rGwGuGprm/f04frN7Tb3dYo2NckMpIbHmkWds03Hd4Ez49LemZvZDkd7Cl8X/aYkQT7bkeziKvycknpUt48KDCXiYRwplzQ0eWLOrZ8TlE8QRoD9kzKphPa37+vh5v39PxHn9eZ82f0l1/7ir7z4rdUrBa0emTZEtfgaUVj8CZ8Gdgj90N4Rn7mATspQp58Pqhf0AHfQU3wVc8qgY+8hxtnRtXKstaIsS0taPnoae3Vm2o1WhaHyrDJCpDml8+dgY78gkq1bEjBKz97RW++/YYhlEurNTn2+fuW46xd4vGU7cXzh6S7ieNaXUiE/WArCrqfjYGShFwNGj0IlL70LfA3/89PvGQqpupCXrfuXtPrb72qX/rlT6i2UNP//Lv/ix6sb+nv/+pv6CNPP2+kFxKpyLjutA705ttva/ega0WJGMCN7Q21ek1Lluo7fWMZL588rn/5h3+gx594UleuvKc//dM/16s/fU2LtUXNBq7Ss4jiHmSDvlrdumZylCPCrpC1sBPeaB+S8iU3EADYWfAi2Ik4k75dktalMqEf8nPpwVIx9qs41JGDjtY8rpPHT+tjL3xcTz35tBaqNYP9B72ebl6/ps2HD1Upl3RkbdV2/1yaly8/bQVxOHLV7g3NRzsJJJ3Jm9a2P2hZBKCZdoTDpv1lumFKB3YBfiGJzKNwdNvGFUgn4nrj9Z/rzz/3WV26/JR+4zf/Uz17+RmLYxwPifsM2YNHmhWs3nAsbFNGIB7U6YundfzyY4bd7927r3/+P/2u3n/rHe0cbKqSLptWkQmNPWm5jIbcUzKTU6FSU6GyoBTQtcGHCQWiIXnRubr9tkkHTx47ptl4rJd/9JJe/NtvanN/XauZBWUOJy2PbF5nZCgAlztRmM3QTD32Xu5EqVBCK9VFLRQqinoBuYOhKQf4nuy7sKplWoYUyVohgytcIqWRgw7VtcADx5mYV3O+UDZ5G8UcZyXkaThuJVJp+3UeZFipQJNM6J5HgtpIgYCraBTHLSB9v7D7BR1C5WFBp3iZ///coPlWY1/tZtvXENP1Ysc5cdSbuZqlYvKyCTnJsBXzB9262vOxQeHxUtZ8sIPxmOV5ExiRTOTM9xn/ZtYBmJJwUDncj4xcQAj4So6mSm33dO1Hryox9XRmeU1LqawymMeQ6IT0EiteglNogKIROe5co4m/LwvFourhekXKXTSqYqFoBR00iwQoiDMceqA4Xi8XGV8e2c5mrhOXF0n4HCXkaZwtIocp5MCT4bBNNFbMIRSCCgSxjPWT7bjvKFDsPPDmtpUYhR171kTSUAZ8ATA8MrJYOGS7QjTaXOJMqhNWbPhT9Ifq7DcMzYF8u9He1+3mrjZmPVUunNCsmNJ6Y88kVzjZQWraq+9p52DHmvdpz1XA9WxCxy3O8SbaONjU3b176jo9g5shdJYjOa1lFxXsTtW5dkfZ7V0lewMzqqGg5+JJ++8wPjGrkXDE/C9QEngRfNUzVhDZH6QzSZ0/c8p4KuSAl2rLOnLynIbOzO6LpaU1HTt6XP3BwNZ4hXJR7VFHO409BaJBXX7uSSWLSV93y53eH6m7h0lMX5F5SOkoUZuw6aP27z0r6BaXaA0tvIGpS35BxFZE7eaeOgc7Grbr6u5tqb+3bQWd5Ls5xZxVFJK0SMi4RA6udvOwgsmkDmaO7nXr2pn1NUqG1QtM1Rr2zcWzViwbknnu2GmFXU8lkhYVUt+baJQL6517H+jm+g11xi1NIo4G867GwaECcara3O5JEEdeA8V8MpjYueVeJs4ZpdMsNFE4GVB+oaBwMqbBmNVYRMl41Qr6qaOXtVI9oUl/rkl/qlSMZzumGx9e0YONu7r81GX9yq//qu7cv6u//ubXrRbFkxiShdXrdczREn8E+DwMVNxhPO+sZiyoCO+qw4L+dygUD/g8aCTIVCInbwaZDvI32QpFJRI5nTr/hMauZ/c1ZwzzbSS91A8GRaZ02O8LSwtaXKrp3fff1Wc//1ndvX9XJ88eV7qQ1DyIEscnRmIqhGIjQ+ofa7pDX4J4iGAqv6jn0lmTkCIP59mH0PdIxx74g3/2Z95TTz+hQGiqzZ37urt+U6lMQpVqVa+99gslYxk99eSzCs7DZkN5sLtj0zlxcS+/8lPNgzHlS1XrMh9ub8iZjhRNRjWwWLehHnvycf2ff/SvTeL01a9+TT/4wY90/966v8Ace6qmqyJ/jze53TqQ643M5AVPboofUxW7HCAGLhUY7lbMIQGZPcDQ9rQcPiAL20HQIXEo6WzZTc2DWlpY1fMf+aieeepZLS0sG3koGgypvr2l7Y0N7Wxt2vdfXlpSFTg6z7STU7FUkYPm+DB6NJrMKJsrKgIDnO20Rwvha3p5IvizKei8wTQcTKL7eztWyAxxGA2VSSetuL/2859rcXXNEpnowuhgUzFfQw5kk0onLeaVtX+731K9c6BEPqlzl87pxNmTSuSyOri3oc//2Z/rK1/8orrtjsqFovnyM4Fl0lktLC0rkysomStaNCGuY+Y6hYEDyVgZQhkgzszMn/zY2poV55e+/z196xvfMJIgjGsKIv/NzMU1bG7T7Fgz9cNzu4BBY5KKazEPYahslyO7doiGYjocjQz2Axrn9deqFXO6o4Xf2z/wfcZDYbWabXugjx07qVy+qPp+U73ewKDGdJpddMI+f54f1gzj0cTgP5qq+RyTiJniuJIxFQTmpoPmyBKbalpRFy3s1KZOiELuCMvglmn47fuGILEFjB8wCnpqe65mmYTZY+5O+toCGgx7SlQKylTLCmfSdsFyqUZJPbOcY/8ixh86ly2a9IjDyiTHhAzszI4sMw0qudvRy3/1DRUjcR0pVlSJJy3Nygo65j/OiGFEMyRliYRNVFzqEB8hBzAhc0gossD5aFGB2IeDoRVR5C8mfUH2Zjt0mhxf+cCuLl9ZMBKSNVS4tw3gf0wNJYE1jyERRkLAe0CV+CcwwZhTHgV9MjBbSkg7TLYUHVYyVhwxgQohW0Nu6jPoQbFwoosn4yKkfhqe23PO9HzwcNMQQNjSrDUONNYrt95TcLGgaSGprucqlIxqYXnJ7gNkoleuv2sysfA0RISHqoWKZWu3Bi3d33ugh42H6sL0didGRlxNV61JdetD7b1zVccmUyVJdJvLdv5JXqOCimFNDAkwELK8AYPY8LhPJcwoegyMm4jq0sXzqi7U1GdlUG8pHEcSWTbSVDyV0clTp9VsscIZqLxQ0W5zTw93NlRdXtDZx05ZpG77wbqGvb4q3CvRlLw26YkjxfGXR2WCQbnnS5T4rDgrYI/TaUDjIRbTMTPLadR3VN95qO7BjkaNPU27LWXIhccjYtBVv98xV7Y5awuGT2sSgmZa05g7ut890Oakq15UcmJBa1Z3D/Yt9/zjH3lBq7VFVTIFHV9e1WTgaLu1p9BKVm/cuqIPH9zQJODIjUzUHjc00tCIaUjGTCCJedQsoJCH5S6mYxD9iOCdKJNPKxjzFIQSkIlp4kEc5F6Nq1w6prWlc1pbOq+ZE9G4CzfHlw632g1d//CKyRJrC4u6+Pgl4yoQp/vST17Sq6/9VMdPHtV87iqVRvIX1AhPghlI7kwjhzhp7m0/18CMqg6Tz5jMmLg5wyAt+Sy+H2Er6MhGLT46ntHY7GnTRoSk2eX+LhdIV8vb/cQ9PB6PTLe/srZoWv0vfflLeuWnLyuZS6q0VDT+lKGV4Gx4dERitlNHaQQyk2AqT6StkDOdU8gtRpqfmxbCVtC+U2Tgn/3jP/Q+8Usf1WjcU725rYPmruoHu9bp8wCVijUt1pZV320YzIUMaePhfXXbB/rg6jVlclVl80Xt1He0tQv7PaRgNKi+M1B/2NOp82f1R3/8xzp55ox+7/c+rW9/+zsaO8QIDrWysKbZICAXmYYz9F29QGFxrnLHcsYUgJli4jKBBRqwi4kHxJzmyCAOS/0psQP+XiaTLNgER9Y2chwMCJ544in9vU/9ih47d8HeoP3dfQ16Q0UCATU2N+wSYQl/5Mia7Tm5FBeXlrWyesT8ibFZZDLiMmXahaQFyImvLrCPxXHyxaV56CHP39Od8aDU93fN+q+Yz2rY61hx4fesP3ygyXRmem9IfkwdhWzeSBu9TtcYqb6bkCd8FibeRIPpyLr7xZVFrawsa3H1iHbu3dNXvvRl/cUXvqB2u6nLl57QytKyukDehYJf0CGzQDjjMubhgxSD93wY4lPKlAjs+Uh3g2WPocHdO7f0B7//+7byMLkHFqshINi57cAhJ6HVx4sZ4Ar2KsqBcjpve7YCJhzcPOyt8QRHvsZFaL7vEHsodBFjsGMKgpfB9ta2NSJra0cVCIR1UG/a1A4piELPxAT0aAY5kYg5NAFrofuUN7WCjjKIYk5GfBK50pyJfGryOdLf+KzN7w+4dtSR65LEN9LA8U0u5pDfYhGNI0F1AzMNowF1QnM15mM12ccmo4oXc4oXfIQB45s4Mr94WokYqyL4DPjqM9FGlSbPGl39BGTJ9SNeKeh0//2pXvrLrys5D5iZDKlWp7AGPpRm8vMgvXSRUmWzhq4wzAG7876L4W2O+cvEvi9SFxoHdvQpkBiiKs1OkjMjK/L8OugRxRv5Hs0obor8c4+Y1OncCJWxWMIcrfyCHvGnc9j6XCA+TmkxpSBpBgHSKNIUTVxjuGeTrNJCBnWyw4RBD+8klU0rnSVVL6z+bKgkqVHOVM2dPTV3941/4oSlQSygr/7sJT102nJzCRWPLBkcWyyX7D5odJr64M4135PAOFUhFTMF47Mc9A7MgrQ/x3eiZU6G2XBCy8mKfY12utp+833l63WVFVCWqYgmn8LDHj0UNZc4IGfMYSI0RhjkpFNGViQHPhQLaXl5QecvPGYo5V69BV3PkDCF4ibBqiwu2euhCfDCAV27dV27jT2bJh87f1rRfEJvff9FbT3Y1DNPPqWlS5dl2aEbO5qgHvJodPGzCNjnAs+EoB2T6E48DTtT+2x4hpuNPe3vPLCwoUm7oQCk4oAvj4Q0x76fWFX8vz0Y8gQaj8OWoImioBVwtTXpmXNcPyoFs0nd39lUbWlJFx+7YIFQS+WKLp45Rzeoer+perCj99av6sHuutm4KuGp67Y1DpAGRlocvh6usfVR+GQsbzxuJiHuBO+QmfKsMRK4Kc41D83UHyEB9pRMYkZ2Ws9c/pTKuTWt39nWzAno7Mnzmo6nevvKW9raW7eVZCyetHvk3IWLqlQX9OrPX9NXv/5VtkdKpqLKZqOa4uM+aimViljT3+0N5Ew4FX6glJHKOA3mNQOCQEGPKJ8tGMcJEjbFnCa9mEdNkVej7ShkzTvh0HgwZFQp0gDkzYsgnU7Z8AALPp1NqVDM6MaHt/Sd735bN+7cUDhN0BcE5sjhmsuf1CG3Qn4EJ0Iqms/kVQC5xAshkTJfEP68QrpoP6O5QVLQ/+Rf/qXHLkhB16Q6WzsPTBOIsXy9fqBIOKGF2vKhfGJmUzS5rxsP79nOc2X1pFKZnK7dvGb60ESG/fnAsqSd8Uj5clH/w//4j/XU00/rM5/5E6Puc5l1W20tLhxRrzmWM5xoOnZs0oUBGyUsgrCGsWMJT+jY7QKxuDA/Cc3PKUeqNDhMKvfzyocmIolqqbymlbXjeuLJp/Xss8/p2JHjatSb2trYMpMa9k7TwUA3335Hw05btVpNZ8+ds2jDRCqppZVVVRYWtb6xaU5cFEI6WeJasXqko7LL2cLp2b3ObA9p+lNYxRYeMrdpl2jTFCEhNGHTiUHOQD937twxydDxYycMpiGd7FEMLBOwn+Pes7zbyXysiNk4upbGBgpSKpd9T/xaTVsbG/qrL39FL7/0kl2ix48es8+w0+uZhjudL5j8i9fARMk+FmlELpfRxB2r1wOm9SP4cDuqVisGKX7607+nu3dva3Nvw7e7jWB76AfQ2Iop7Geh46wDNY1VR0YJLbA/pFMFFkInyaVGxjq7TEtm87XTQEvPP/9RLS0s6cMPP7TPZ2FhScl4Ug8fbtrDCuuUS80aOiYULl3bMYOIQDzkgYYJzASKRMccOjRzHXuWQAWYymmUjAyHKZFN1TCsO/bcUdB6uGuRVMfkGI9oHA3JiYXUAn4UVpmSEw9L6YSC6O9JRII8aASqnBVuJnPeDncMAY8/V/YauRTQ9ZudoOc3I1l8FPqOXv/ODzTaa2g5k9NKpqAVXACn/nopmc0Yo55gkATa+UzaLnWmi/F0okgCYpRvBckzCIntkWVrOpX2kSKezSnxvsjrypadwCXT6/fMrZFCy6rIIY7TmdiahrhVmhCaKV/MA2uCh923LuZ9pCnFlIoGjeKNnCZqkayHPgUUcibyVMJ25/w55Jcj5SKONpiJaeT2NMbDodHRqNmx0CGa4ZY70r471BsPb+v1+zelclZnn3lSmXLB584Mh9qp72qrvWuIAhG0iVBMC+TJF7LqjrvaapCk2DKnuNlkosQ8rEooq4VoUaPtrnbe/kDZg30txxNaKKEtz1gjNenDGPcO7Y1ThiThhhlLJ5XKZS2AZExUbDyiMDI87iw8GhJo1Qs2oROcM/ak9nCgsDUDMTNz+cXbb2jgDPSPfuu/Va1UkNtp6N7N63KGjs6dPK1SdUnz7kCj3lCpOLbHUTuvdtvjO8DdgqU1BkejmQZtgnNCBrn3uk2LPmVCH7cOFBj2DXbPEZ4UmGs46Foy5tAdWXRyYBZU2kv4K69YSLNMXHWNdbezr53pQJNEWLd39nX60glduHjRPCxSkajZdNMAhdJhXd//UHf27mmnsaNZeCovNlOfz1SOgkz5Ls0kiiYpFafJyykRTlhBpgmFh8GEHkvieDgz2e+A3bYopItaWzmnjz//a4pHirr74abikZQqharW7z3Qm2+/bk5wpVrFUFMm5cXlI1paXtNBq60bN65bZG4wBCrGz4H1a0+ZDJKwkMkaJ66JXX1pp9UW31La7hh4Fams7754mBBJoc3nilawSV9LpstyXSR4rP6iyqfzNqEX83BpUoZsgZIhGSbrAI8ShpDv//D7+tb3vi0vEbB73Uh7lq3gu56CjvHFncHZg9VOs1DIFlTM5o38Gg8nVM5UTL5txZyG5Gufe8nb2tpQLB7QcNxVu3OgYilvLNhut6/5LGj6axh3SKrarbpufXhV71x5w4rXubOPm2zt3Q/eV2/YVyKd1BZRfXigEkQhT+cfOy8iWre3ty2c3XcuG2vizORNwppjLzjnojUU0YIgjLDkeaZ5NKccl3+2IE+FDlm3YY8E86YKwigkb7vAVm+oRDKnZ5/7uF742Cd08vR5sxw9qB/owf0HNl3UKsTiDbV5964eXL1mfrzHjp/QytqaGZ8gmcAMojdiYgOWziqOBaTpovEDR3bls4bYCTEBPTLVZ0JnWn+00yBWlFx0EIexMzBHM6Z1IECSu4bOxKB9QkyYILmY2XtCasMbG3Ma9m8UdR52SHLAZoFw0MwdCoTJRGNmPzjodvXzV1/VL372ql3ep8+csVhUGh3MWZCGAbtDrDKDlSRSKr8bjUTDRuLbP9g3A4bFlSWdPnta165f1Yvff1GvvvaqSUNg8mMFys3Obh+nIwhHuPWFyYb3AoaUFKNZVTJ5VdiTUy0gbUyY0H12OWsUUoSq5ZqeuPQ4WyzduH7dSEilQskmo/3duhYqNWXISA+E1Icl60zs9VpjIcyExopE/aLtIhex9QHGMhPfyezwmfJZ7jRZh2xtC3oBZUEfy1A0Nc92h+VRLKwhUYUgEKm4FfNO0NMkEVUgl1Ewk5KHZCoY9PXxxnBP2BebZM1YDbGWoBENKRKECJhXsVAyqJifgYNaTWcU6/R142ev6+ab72gxmdW5xVWVYkll40nby8XTabnswLG+TaLRj5hT3QREx5spHKfJmRkp9FFBf1TAjTRzCK/THPA/PwGKgImwNXAN9rlmjUs+tWeFwiZBwjMwnRlDFjos6KS6WTEnnIWmaaZwYKqg58vY0MkSnAJJ0Ryt4nFBhuMLSSc1iSmXhED2yeZINoeB39Fwvymn1dVsSFDHSHu9jraGHd0dNPXa7WuKLpZ06WPPKZ7LmAkSze/61gPVnZYm7kTBiad8MqvVpWXlizm1hi1tQqrr7Go0HlgmRHQs5WZJM5Oa1R0dfHBTi+OhKuGQStm8NSX4XFDQuUyYupiyaPLxLYgm4soW8ga9U4hiqbjCiZDqjQNrOInVTKXzisFIrtaUKpa0sb+vaC6jFHnpM1cPNkHlJvroR1/Qz3/8kgY7m1qrVg1RwxTIgafjuFYwyuWqoY02ZnJqIAMfhk5hIDWC0NhnRiAWmgSugUaDjqUHjhr7mvc62rnzodJ8i+lEzrCrvtMzGR+DwWw8VVoxU02MISVjnhSTtt2BHoza2pv2tTWc6tIL53T+iQt2/4O0VWH6h8PKlTPa6G9rr7+vVr+lsefIDU7kQBrl+9OD+NJvu2eiGD+FE0b0i7BG4BYh9SzFOsYz1jcSLiJoZ7OQWa5efOx5nTr+uCbDoJzBXKVCTbvbe3r/vffsdaSKKUviREaWzZYVImY1V7JzSaP3gx+8qAcP72g0aiiVRp0Bz8ZRMDix5zwYymo+x63Sj7K1Qm7vNs9/0IxgkMdSafn33FnIr4HEmezzhWXNZkHz8CgX4DAanxRXAAAgAElEQVQVlUlA6ibkrGi/jyabmocb6AQJZVC6efOGXvrpj7XR2FY0FVOKQKQIQ+mhhJRchmjM0GLOGz8XiFExV7T7kecjFU2pmCxZQX90zgNf+rcvevfv37EuRoGpkmnCMqY6ODjQ6VNn5ThT2wFyid6/f0/uZKBGc08vv/JD2zmeOXXRXLIIbmF3HE8ldPveHUvyguyADhrNKFDt0aNHzY50b2/PClF958CMFKJBfL3jfloX8KCl1/hEJmRkFHP2tpBu2NPFgsjayP51lYtic0rKU0S5YkWl6rJWjp7QY5ee0rnzlzR0XMtbP9iv27SAHSmTxY2rV3XtnXe0kslpqVw1aV06m1Myk9Gps2cVTsT17rXrWlo7qhxyo2Le+HXD8dzIJBCn0ORygbGXfFTQH+kIzcgDKQR2j0wn/k1oMqmJM7SscshB7tzT9vaOGVKsrqzIGQws29ZnF89t5wKZiA8aG0s07lwIGGvQAbEaGQ76yqZS9toG3Y7ef++KHqzft58JYlyvjw89THdygcOGClDgi8WSNUns3nG5Y9IgPAKPaP4s2qVf+/u/ps//u8/r3//N19Xutu1iRoIGLhVMRMyvnrAdpodYgKQniFFSiiIW44HLGGM7hnkG6WfCBz5u0kAY2Ivlqu1ktza3Vd/ft0vNnFsnrv375cVllfCMn0t7O3tW1MmWB9EAanYmAxtgWNeMhn0zG/GzEH1rUpLzQCyAno2ZfUiu9BEUbDZdc5FDPtWbOnKjPnuf3TkT4jQdt8l8GA0pkEsrUigoks1ojlUx3A12q+biBTPWJ66w+/I9oaOKBKOGQIEyMMGDOPBakJhho5mbe7r7zrv60de/qWospaeOnVYhktBaZcEmYpADPrMAxTyKgxdIgmPFF++DQAgJV8CaLF4P0wDTuJk5RUBgcta5P5K2cEHAEQGJcZyhxcTSRLMQBwCDLwIrH4mUWcu6OMuxY+T0AbX7RZ1nn/c5n4zbJU/TbYl3eDwcek/zOQM58pwjVcOYKhSLWJhTqVpWIJfQeNL2UxcGYw3rbXX2GrZzbkDI8ly9tXlXb9z/UPHVmi48/6yiWRCKgMYjR3cf3lPdwRPbVWQWVDGT11JtwcI31nfu6/bDW3KCY3OlQ24ZnQSUncS1GC0r2J6pc/Ou8p2G0jPXn4ASKSUx7wkQo4z/fNwmZ1YUxvGIRixghbUB5wTWem/ct+enTMRqrmiBTOSV5xcWFS8WNAYhSiZUXF5UZXlR4WRUM/g4k7H+yW//ttRq6iOXHtepEydtmoNLs1BdsCAkCjiOipZ/AEpocaq+58YYNGXgyhtHzFUOBju74Rnro05Dg/qepp2WmhvrCjgDjbtt9ToNOy8ksLnIIZFw8fkGQ+pNJ2rj9Z6MaJSOasPt6U63q35COvvcWZ24cEYNQm6GAwsjcUD+0lE54YmG85FGRDB7Y81CM5OLTQ+HD4ehjQ3j1MQ5lBglY2FrcHkWmeLRgePviZMdz4uhTw73RFGf/Ph/onikoIP9gYqFBS0trum1n72mDz5436RqHeR6SEDzVaUzTL9BpTJFlcpVW3+22gd69acvab++rsXFrOLxmbq9Xbku92pEyVTN9OSW0vl3zYcvi6aoEz/NyslQPYy+shk7U/BgvDmrXdZRCRs8jq4dVz6FXp3QpZTB8kYkDYVsrcnr2tnbtlUV9+3dh/f1lb/5K8UzCVPA2Bmxe12H8k7WdSm7x/lZMIkqZAoq5gqWmAnSsVxc9Z0jbQcvBf7sD7/mdbAJhOjDhznsajjyoVf2guwDsTylc3/v/SuqN3a0X9/S9s66Tp44qVy6ovX7PpGFAsNuCU9fbEfNpYwkM9txhg3yBHZgauWyAsTzaBiQJxFcAEvcCvrUiG5GhOOhBkpwmeZdg/Q4bEx58/FYGAZO5aqcX9bTz31MF594RvF0Xu3B2Ew+zIrWIuji5i09OAwPadb3NR+NbCp66uITlmrFZXb+8UuqrayqiRnMeKKjp06bzziXKp05sk8ye9n9GCvaKgT7cmB2/hYI+jDOFR28N7NkKQuqIL4Tj3jWC3OIR2hJec2HUI+l/viSIIO1LXlnakYfTNp0nEh2bPtw+O8sPGM0stUEVpi4y+1tb+ne3dtqHBzYThU9KY0DkOoM439ztsPRCk1j3LzmiXM074Ao+uaoRao2uk2dOHNKuVJO3/jO3+qr3/i6+Q0Dl7Zw92MRFuMNGftFDQ0tfAcQAYWVUETFeEZHmZqSKdN74yuwtFgzRAKi3O0bN3xXOkhukO9IBQNOB76H/IPmHd30oUuZuZwdJr3hmzwas9oZGuICYEWqH1I1EBEMbf6OvYoEjLUJX7iu8ddA0IwZ0MGOCG8YD9QPTjVNhjWISB2SoOCDsJ4nQaxcUggdOQWSw2M+5XHzP+DnhxgDRAdpxcxAZpCWxgoFImYIY4U+DjuXyNmEEsGgSnixd7r6qz/9nMJ9Ry+cuaRcMKKjtWVTlURhqUcj6rlTS23DghTUCLgQSmg2g8991BplGkE+b74eMem5fPyTjpWpv7t/BM9xy+5srRsL11biWJZ6JK+x1PJJpkZcwhcAjTTn9BB6ZNwmLDSMrWrQN53xETRZccTLHXImZ4TLCptgni3OD41+oVxStpLVyMMm01XMlRX0/Qfb6nZ62u91dLu+ozu9hm429xSsFaygHz131pz+9nb3tL79QLe27hhSwYRezhe0tLCg3qCja3euaqO+oXgBb4i5psOxFfS15IJWYlX1H7S09951Vcc9v6BHfRcu1gUMDUvVBa0tr5qckR01Ubc0b5l8zsiDSFOryzWNmEbdsY6urKmQK5kNdjpfVGF5SQ3HUaiQ1SQcVGl1xWSGICQ00v/H7//vam9tqaSAKqm0KqWKEXFBo2gg7MKmaeUumc0t+tnuFt8R2qD32ZQVV0reLGho3pAJvNfShKhZZ6AI9q1bmxq3GxYRPB7SuLM3HhraRw0YdTrWEGFONImENE5G1I542gk42tVIGzOpdDqntfMnFElG1O+1bcUZDcjsTkOJiKW5jUC3XIYANHekEgYVDAfVN+MvE0JYQZ+PzeDO3wMT4BMLKF/OWcWHhQ561Gx0NOhPdezoOZ089rgaByMtVI/qySc/ol+88aZef/11HT9+1IbG/nigKOueJKhyTpFY1iKuWcry3hHRGgzO9MMffFO3b7+rc+dXrZjv7z8wwuJ0HtV8TsMaMlidddnYcc2vhOd/2B9ak8FAyjnHCa5cLpkMjtCqSnVV0Qg6dUKhoqoUq1qurSgVT5tJEE0htY7zCPIEmsSAls1mlMyl9W8//6fWmEKcSyPVxngJU6N0yoYmkiKNcGcclog1CjDo7XsOZzq+eNJsiBns7Fx/9l/9tYfWmx3MfDY2pvAEGdIUskVUCwvLKhTLerjxUG+8+QvtH2ybvCwYcnXp0uN2bd+/t2H7YyCD7Z0dNdst2yFTiCzJxlzBmLr8zpSCbsFV+L8z5QChGzTou3lZ3CbxcZilQAKZ4EIVUIKCj2EMNnskRR0mzxw7fkrnLz2plSMnFc8UNXKlRmeoLtroWMIKFrF9YTKtBz01D3Y16ncVD4T0+LEzWizVFEa7nc5o6chR21X2xxODVLEk9cziKuJnsLPn4DBRwOfYpT6KLuWffYMO41PAQgaKZ5p2fT00HsjGzMeIA3e5cNQkD+ahzvvEFGtsS38Fgb6XD4liPgL+P5QUsWfxEQGfsY0/MtNREtJOBLOBobH293Z3fM/7WNR+7jGXAsOYxYjSFIWUS2bN6IQGjMk8BIweCamHt3avrWlwrrMXz+v6rZv6iy//v9pr7vvxcUR/oqvt7ts/grDggoZiYQYsrrDSwbgR42APZ5NJVYpFLeCYFQ5pc+Oh1u/etYQ7GiIjicFPwMOcn5PJeTb32ZzAuLCskXUYDIrzGIUpqBF+zLzHU8J2eB/8nGxOpjVF+DPSENJRcYOB7phvMu85oQqeTT3jwMxc4XpBV6OY1AvP1PImSi6WLZfbCQctCGXKpERnD0SbJyYX5zT+LN9BjZ+Twg1Uh6vYDDcs/NuDKAXwWoc8RxJXylY9XD3BoaPvfvnfa7rf0pF0QcGeowvHTmsJCDeT0WA8UWMwNCvcZC4vx52pOxgYaTIcniuTSZpPAwXdGnEcxA415Ja0FvELOS5wfydvQYYW9NRq7Jr6glNHk+oajdpvePjriGlyDDcBdi9kv4jvFmd2u6xYMPchkCRkZ5WVC2cCN0jcELmQ2A/imw88RROUzKRUJJWqmNbE68vFP6A7UnNj1wq6MyKf29Vmr637w65uteualdI6eflxLZ04biqNRqOhjd1Nre+tW/BGYDI3hQdNbbvX0nu33jNS3Cw6tWAWZFalaE4nc6sqe1nt39jW5lvvqTYbqhRG05wxD3p+flRkj/S+MIsxMaI4YDKDhh7UEe8LJvRIOmJ8Etj1OSxnR+RdpJVbWtA8lVCXgpLLaPXMaaVyOXPuA3H8d5/7gtavXtfRTE5JEIF43IxJgPezxstI+Bc0vuMGtQPs+KsRv6HHi4P3O2l/pSiz+sLqeNhpaXiwL7fT1rTdkNM80KhV12wy0HTmaOj0NCBt0gV+xteDMuxpHJR6gblJUffDrvaj0sO5lD0Z0/JjxxROha1hoKDHJA36fbtLzG4bP4TZxJLzEBYFIKbSCB9G+NL7A5wFZ8xFMaUTvnFSOBlSvpg1HxLQNEibw8FEQS+u5eVTqpaPqdN2dfmpF8yJ8W+++U3tHdR15NiqosmYmZtZeFM8q2g0rUg0o1AIBRI6fYh1CRXyad29e1VvvfmKQe+RCBTqsQWpBPBt50wmUkZoZerGFKjd7qnfG+oI9cB4Ka663bY1CKVi3rhH+AFkciC+YXlTVDSeIXPlXEXFbEmJKPK1jE3XnDvzUYHLEg1bAeYc3N24r69+42va3N5QpVZWOM75SFhRrzf27ecHemcoNYJcDH/3vBX50CysxfySsomcfT8GosD//S++YqS4bufA4AksD7mhsXFlr7m8vGZs5AcbD9UfddUbtvT6m69q4LR07tx5ZZMl1XebtgdmR/b2O1dsT04QB6QxE8nxIcOMwEvXwtz9AoT/dh5Ly0MWLp2oaQKZyNghhKOqlSuWqz7qdC1jm4JYSeVMb82/f/KpZ4z8li/V1B5MtN/qyyGJShFjp8OK7hLROBmZNtkddqyg0y4WUhmdXztrcFB1YUlHT55SMl+Qh7SLA5VMqUdMJBchRR2Gt7WbJDf5/thMJjy1dM1GQDrM6bYLFeYkBR7jDQ+WJ2YoRCSO7dfR+g7hiB0SvOgCKei0szRUFGwgVExqKOisOOyAwP0H5jeDFIwHQkYgpNGJR/1ccDLt9/d2rYvmIgIiZKeF9aSxpPEyBtZOZg0C5kJg+mc3jz64M8SKs6u9Zl1rx4/YxP7Kaz/V+9evGuTvziliE4PdIP3NJjOf33Boz5tQVGkltFisKhpAfZBUAR/3UMh2Sc0GQTUDm1JtFxuG+Y7cC0ia9wj/cAhlaZ9db/GrvnwRCMvsIPAQYEowMwi01v5aA+yMIkXBs/hY/h3FnMvQCI6HnyMMYrKNSXnyxpZ33w+7chIBjeIySV6iVlQol1Y0n5cXj2k4wVrYtdxm2NSZNN3zoVvXCJ4ECW8BK+hM6xRwyxqYw6PwfzzgdyRuJDUF3JFW8kVde/UNDR7uKO8GFOlPdGb5qAq4ctUW1B+NLYLVgySTydqfP8BnG/17ksshbZA7aXuW9gUkjA1sPG6FnmeIv2c5yD8Dv1MUeKR77brSBNSEIxrBa8HDHZ5ImACQgFqtjhFicSqD9GN+467Ff/lneD41CJapnIKOuQwhShR0m3pTKXOM5OzwbEVwKctlLXsgmU/K0UDjYU/T9kD19W3VH2wZ+3kSCmln1Ne1g109dHoKLBS1dvG8iivLCkQipo+moO+1d6ww4VJYLZQM/Wl0G7ry4RWt792XhwgFKWMwopXcgs6VT6owTWvr3fu6//rbqk77qiWQF2b9vT88AJ5BLmhe58wzlz3QLMiEFHSkd+agFwloffeBPW/pcNw08IvVRXvGPBqaWlmRakmjaEihbMYcIfmenXpT0/5IgdFYeZZQRKdOZzaRs4rM5nLm107RBl43GrDFagbtbuSWZICikM9ddtFwWZAtIdF11W81TL0zIFOh27Z9+qTbVNhDCok8saNGu67esK1gFA91H1kczFy1pxM1A9JBTGokpYcBKXFUqp0/okg2IoK8IjDneZYGIz/q1KS6rg0goCV2NzKeWYhi0EzA4EkBzxBORFGioEOUTGSJhKVY+T4JnJ1cumQZ6MuLp9RqThRLFPXCx35Zb195T3/59a8qhtVytWBIIcMO8dFkOlhRJzQFhUnAVwZQ6LKZpLy5ow9vvqt3r7yuQb+heAylwMQyN/LFogr5ilIJCHB+UW82uqrXm1pbPWrNMLbBINnulBVMQrm8HzIVDCfkmVY8ZHnqfKXjGSPulXJlk5WBbLGHp8FgLc0db2cyEVeumNNnv/A5Xb95Vdki8kjWoVFDLojXLhSLtjrzzdL8RDjMqiDZpqJpZcJZ26VzzuyZ/L1/+m+8M2dOqt9vaXNjXYU8b0zM4t2AHFJJ8od9Y4Qnnn5chUpaX/ubr+jKB2+oUq4oNMfNJ67V1TU7ZC+99GPLemVHiB6W4o37EwUMOZplVSM78zCg8JQCvmEyhcWMG5kFD0QNDmUKAH5ljx6eeyqkMypl0sqnUqqRYFSu6vylp8yEYKfe0sb2gbqjmULxjCKJjMHZQPzOaCAyHDLJsJxe06QdIc/VQrGihfyKxoOpzjx2QecvPSE4vXhwZ8oVS/uaYlEJvEFXjJbZ2p3/ULVJ6uGg2Z7rUO1AoTebzIDM4tXf6U4tphOPcwo6mmimxAnvAsEMaInty8engHcoRnxIdHbs8jj0vvkmHR8dus8t4Puz2yIcBRSCKR1y2LDfU6/f9e088QPntZDnTiEcORqhdQ/jCE/+MLpmSIyE27g2ofPVhciXTRkB7tqtG3rp5R+b9hif4XgiYsoICFIU32Iqr8XyggpJbGP9VLHGzr5xHrj8mZYJhxnP4DyQRB+2gm7sdBCLw4aAop9Jp2xqwuWMwk1NiB9epOio+V7I4GZj16Z4mNYUdPb5fD92XKxxmB5owijoNGVctiAvvJMWSRnCB3qq9qSn9nyoQXQqLxfVPBfTNB1WT65S1ZJytZpi6YwGzkTd3tCYwfYdQt4hyz7iIx39gYUlmPFNOKZsKmstDpcvJNARig7C2mCRc0hdRxdPnFTr7oaat9ZVmAS1kszreGVJ8+FEp06eUSKd1WjumdYZb3siJyH0xOJR1SoFU4YQjUtBfxSDyt6c3bUReeIx3yrUQnrGdgnOeF/IjHexOs7ZrhbJGtMn59DiYVlzwWec4K7nF3WmcwiLHAQ+pyDSQByxiAul6SKbnuYsTkFHLkS0MIu3uRUd4PYEgS3sDFNhDaY49I0VGrjq7hzo4MGOJvg+zOfa7Hd1BYvpREiZk0e1cuG8MoQVRaOmsNne39L9TQhPPXNaAwFaXKzpoFvXe7ff00ZzU7lF8sh7dLJaztb0+NJ5VZTX9nsPdO8Xbyk3bKocw4goZrt/kqzgbKDwHQ8da1DbrbbfoGUy1lxzGectDtXVfmff1n/hyVwnV4/p8ccuqjscaaNxoFi1JJVyyqwsafn0SUMA69t7+sG3vquTS0e0lC8phnRrSJPl2mfE+wXcTuG2M0lGhcHsnt2Jfk49ZFAia9l2cXf6OetMftwFg05L3V206Aca7u/IbTc1H7StoGOJPGCo6R6o5+AHN/H36e7Msi9IFGwdFvR6QtqMSKFVqXoOTgD8DFIvpSQ8hiFZ88aXt7OAhSq8H1/C658wyLncDwTNgMQytfJeomIBtoZYyCKBBh0L3+l4pqWFNZ06flHZ7II67anOX3xG6XxZ3/7e9/XO1feUyMRN3kYgFkMdSCemTpksZyFjclcgAsaLUrFk6B05Id5srLt3bujq+1d0UN8x3lgg4qq6UFWxUDPoPJnIG3zvTgJqNrv2LDJs8MBz15PW5xuJAWAFLQeBLBGad+D2ZDSt0JyY04xJyiCTs2bjr9QIVlA4mloSn6R8Iacr713Rux9cUbvfVCDCOSFZcaqpN7WhgYLu/16G45B9L/IC8smCEsGU4jQSrCuZ0P/pP/rfvOeee1YznILu3rIJncU/XTiyFdi0rXZHO/s7On/prJ792GXdunddL7/6A7VbLW0/ONCx1RMGTdy7d18/fullm1IwlD+o1/2LnMxsinc4at0dwRPsluny4t5MGfySic5ktwjVPxq3NxK3q93tHbv4nn3yCf3qJz9pFqR3bt5QLBTUufMXtLnX0M5BW83OSAonFEnmBUDvGu4D7MKEPFEqHlQ8NFN7f1P1nXUlowGt1FaUSy4oHEzq8jMf0drJU+b4FIwnlS1X1RwMlC2VbGeJTMUgyTkORr4xCTtMLzA30h+aQd50s6Q1xwaKOvBMwabyALAsDGxOIb8fmAvyfoAAElzEQIP/Q0EH4jFvXhqasWuqACAdGMcUdJzTYNfHYhENiaAdDQwF0MxfScDyBsYi+Ydmgd0lBxe7R/7+UUFn520kNHb95h41NuLdYOIzVcGw24OuMvmsnOlYP/vFa7p5+0M/Y1y4iM20UCrpiQtP6OknntLR5SMWa+t0hhr3HfPoHvUG6nXa9p6UmcySCe3t7+r+nTt6ePuWb8dqUripXA9eRMDIJRDnaADQvJukEZkYyMnhPotcZdK9LEiGEAAc+mD1z2eWrsUFabGwh8V8RjQoTnCsf+w78lv4bCfqzUcaBMcaxKaapKRZNqJZKqz2bCQvhv0qhBUuU1AUDhiAM2Saw9AHHN1IuTNf5cPPzjp3EAUkiwmb1GdMNPzhhg4gz3S0Wqwo3BlpvtdWuDFQzg3qRHlJ5RTqh7zOnr9oUPtes6X2wDE+BDQZYO5SIWvvaxv/+cHAVAhGogQ9AtGIRf2VwyGqZPnmLi5ZNBaO8tmk5Sjw+1i74F3AlI55DbyZSqWm0WBkzR93Al4J/NW4DCAlEA+xfMVfml8LBM3u1Qp6jLsk6zcPFD2arFTcsg8CMHpDc3XHbZMaRkZzjepttbcPLOMezsCDTks3OweaVwsqnT+typkTipeLiqRS9vMdNOt6+53XzBjI6Q9UyGMEVdBua1dX73+g/d6ecstFs6GeD8eqpar6yPHLOppa1ta7D3T9J68q0d1VNugraFj94DtPQYez4QKfhyCdjX0XvkzG3gcKOpM0BT2aiiiDhHEwUSWV12ptSesbG7q1vaHs2rKGqZgKx9Z09vKTeuaFF+QNXX32//qMSvGsVks1BcZcAnNfARD2JU6gKZamZtO5b8vrN2B+yqAVddZ+c6ZjHCqRtoHaTY0Y2iduutXUnLjkA5/tPuu35E0Gcic0+Uj5OuY+OcTtjSwAx7XERQYasuj3QlPtRKQd5pElqXhmQZkqMkiMv2aiDFPQuyPXl/QylfsCbjt//hcJb2FjaZuslXREkvgo6Kw3WFcCcGpmzxL/TXAeUrm4qFJhBa9PHTt+UZef/Zh+8rPX9fLPX1MU10Z+bndgkH6WQmnmP1nlCyU/P97Uzf6QhYoGThLW0zyToFHvv/uOXv7xj9Xp7StfCWthuaJScUHhEAlmTPQVBQN4MEzUbLYtuRIlCWoauGYgkzO+vKkc7i1cBpNpm8oTkbR5jYW8iJKRpE4fP2PFvpDHYCpuKCsW5N1e1wYAhhbkwa/87GX9/M2fKVtMWUQ5YTaFCs1o394nEBtbzc7hGiV9Fn22rHwMX30/rMfWav/9P/zn3vPPf0TxeFj3791WwJuqBJMX2DkQVgdSSCxmPu311p4+/vee09qJRf3td7+ut996S6PuTI+dgele1NUPrum9K+9bRwbRrd8BniES0DETGGxAwxQO/JvlKR2MaDGfNUIXwRtopOOYYcSSxghsd7rmqf74hQu6fOmi7Ry319e1ef++Oa4BeWzsN+yhCoQTyhZrCkQz6jszTSBoxeKWSUtYR2g+0rh/oPr2fQ1aeypm41pdXJM3TatYXNYzz39U1aUV7TTaiqQyJjtpdPvGcGeihZQCs9R2VVZs4YDP5IWQb2FUkPAL+uHkDLrAhF7IZaypoaB7uKzByLU9OdntAfXdED+dNQYhK+hAazyQHGAmdT8vGkc05CXsUYBsWdGzrye8BZc90pTi5JKPBuo2D+yfIWxBcAQKo1CbEYlBn2E5xMkO8VT2IzWRx/HakB52+l2TxnFJzEOeFfJsIWeFnoJ+++5tv4mJhPUP/4v/XOdPn9Izl5/RysKKeTVvrW+qXW/b96Yrx3Ogvkeoj6fl5SUViwVt72zp5rWrau/vGeMffgXmC91O276QdwDhUvytoHOgIpAb2SlB1vJzleMeqgefyc77bL/OdtxeZ8g+OybzKcUcfoF5iAc0MR4Eey00uVNNo3NNk5iZuOqGHA0iaHM9hfMJs8mkMWAqjhAJnMraPhmzm3jcJy4Zn4G0Ocu2ppmEN+KnZAHr4+cQNjvYiE3rfJack2G/q+h0rhOFmk7naurd3tDdX1xRehrSY8dOS7OgnnrqGVWXV9XuD9Udjk22Ziz3EDs12PuyYm52skam8QOCKOy+2RGxoQC1vnmGsfuNX0Cji8d1TPFkwre9pakCCTp8HTSqnXbX7GRpLOEJ0EgCjfJ+c565jJlumYnguiSjPikOXTpT7SMeDeckgt4WtIjkO7lyNDRbYK/jaFjvaHjQtaZ1OJfWuy3d7rcUWVlQ6bHTSqws2l4ajgv3Ra+P1viK7XWd3sDSrZLphB7uPdQH9z+wxK850n/at8lctcyCPnXhY3qsekb337iln3/j24q0tpSWb5rEmodnjvAL7i+mc8hcOOQhFeIugrQJO9teV9DTWJNeWdIAACAASURBVGOtLNQUG88FeSfoznXrzl3tD3tafuyMimdOqIUrWUD65C//R3rsxFn98JvfVW+7oXK6cCjhApn0rXbNIIQAG/amqHzc6f8vfMPUFI9MRIIRc6ZDCAq/BrJep91Ut3Egt9tR0BkpPOxr2mlqAkO939Kw31C31zQyKUx0khLt2YbbZDZeIfVDnnaDY22GZtpDml+T8qdryi6QvDdSaD5RFLRtOFSf1YTxUmgafftUzgFfdCBGbOY8mm0wqxlfW21EL3LdieSejDUejsyZjSK1VFvTYu24CsUVnTz1hOKpoj73xS9rfWdbR8+fMPvciedbapMfQSNAQ0oyIOju+NBJkoEUpnmtUlProGkIwIljJ8zq+8XvvKi3r7yqRM5RdTFvnii5bNWkckSlhoLYxHpqtXrmIjkYYjGOYSCN1NhieDHlwliLM4YMLxVLKx3L+hHHoaQSkaSOLB9VJpkx1YIpc2ZzW5eBqKHUwP/g6NE1/egnP9Q3vv11K+iZIhkLTWXzabW6LXNY5HWxPvbmQRu0TQabJfa7ZmY9PJM0g4Hf+i9/17t08TGD2nd3Ngy6XahVza1rPIYI0DdNNsXrpVd+oDMXj+up5x/XV//6i7px44YKqaqOrJzQcDjShzdvaW9nX4NO30gCGbKtYVaPKOhzg+ZCFhQwURq2YDarE8tLNoFPLeU9bDay1cUliypkp3fy+AktkRjV7eid11+3gg65DIb77v6+0qWyXCEhgrQW1yzIxBtTKJK0ZK5KuWBxrNNRW629B2rvP1TIG6mM81SuoqmbUW3huC4/+5wqi8uqt/1dZR6veZyx4nELn8GZyXZETOiH2bpAIrPwzJflsXc73G0bYYjDSSBHMu5Dk1ygY8deP5A4xC3Y8i0HBzg/H9oYmZbuyrhuvGPfYpUJfTi2XSa7WMsrn/lRoKk83uasMNipE5LSk9Pv2oRujnRA6O7YrCcp6sFo2FjCONRxIJmiDcQPB21C70Ia7LTMtCQYDak3JD0vZ3KK966+r6s3r2n1yKp+8x/8pp5/5ml95PGLyqfSCsZTmnX6unvzju7fuqdhd2RTDp7Y1pCYBzyKA/SdDOXIZnjxYytqhJVwsJHg7e3tam9323bt1vEfIhr8XtZBsKcp7qAL8/7U178jc4zQWEXtwrM9I4WHZ4XCFo1YUZ+Q9w2HgDQ4j1yAvi+3iXnysiE5yZl6YUej2FSzZFDRQsq8r41dPJftyNgBkp2MeQx6WdASv2BiWOTfapbbbl88F2AOKD1IjCOfnLQ4zzgMvN5Ro6ULi2t6auWktN3S7dfeUWd9R4Vo2hyijqwdV215ValcQcFowgJ32MfSlUMC5P0w/3Xen0TCYHUudxQJFrrCDARPxVwWWRNApuOZJeucVDof7oWJTmGBy8IenqLVbDbVarbUaXdsxcMKDMmoGcvMZ8bXsMLOMwQMDzkT7TZMbewrzTAjYOQ4vidfxtMwlGQiR45lQ0wOenIOupp08PuPqjed6k6jrrujnjKnj2vhiccUKOfVRQoKH4DgoXbDChREsNkYP4eMQtGgbm/etoLemXY1CTl8aFbQy/Gifv3yr+i5E0/rzs9v6MW/+JIizU0l8eZnbWaBPyTZBc2xEXlQrVT19+i9gTUy+Rx+/ah/UIOE1R22LeI4NQ8pNHIVcj3tHxyohZnUSk0nX3hGzflU1x7c18c/8Un9x7/2D9S5v6VXvv0DyZmZ6xiQrZEXuTNQBJFnD3GVKV2yFQ4FAPSHaZPPPQEiiDNfNCnW09wFxrUZDgxyd9otebhMdtpyGvsaNnY1HXY0cTrq99saOT0LtlI8bo0q34T/czbIINvVRNuRsbaS0qgslc4tqLhSUFBjBWdjRVw/U71B9KnFNTOM+JO6ffmbf3teQDmMxAqp1TIYOKf/H1dvGmTpfZ33PXff93v79r7MPoOZwQx2EAABgqRES+IqyyLlWJEVla1YiiMvlUpSsVKWqySVypb9ISklqbKTSjlSRG0UKRLcQIokQBAbscyO6Znp7unt3r77vt/od95uEtGounowHPV0v8v/nPOcZ3G4CEc22QRD4Yq3unRM+eyiVpfP6vz5xxSJzeqb33lFr779rnzxqMKZqJqjlpnYwF3xDCbqt7v2/PPs8w7wzMMKRy3Arpnix76x2+zZ7zFnWX/vjl76/te1uf+GwnGPZrKLWl46qcX5k0om5yz3HDkbBDkM1iq1siak1pmrZEMiMyLs18Tvsp+Dgu4hJc9LHHhGmXjO4Hd09+SWA7vTHPN92T78UOWVjsY1P5vR3c0NffOvv6a90n15Q26N3QONXaC45MXzDkOY5tznbPGakRX/TjqSsVhV1BOoW1y/9Jn/brq2tqJ8LmMucN12y6Yo2JiNRtM0qXzDmDV85etfVm4uqQuXz+qvvvoFuykaeBWPpnT//rY2NjbU7fR0sF8wpvyJ+VUNWm2ND3fgkQBdLzdZSicTWpjJaT6TsZtM0YQdunbylC4+9IgWllYMJQC2/+63v63XX/6+hp22YjjHweweA4EErPjKH1R/hGRuKl8ornhqxmAoZAIceD7sB9tVVQtb6jcPFPFNlIz4bWrKzJxSOrescxceVGZ2XqVaU43eUIlcXtFURl3gLvZYh0QP2waapIwSN7Z9B8WQwxs40yw2eelgXgYC5hBHghuwMlA48DvZ0FyD3nCqRt+lwcRlhyqF2cuUjuTj0EmN6QvIr9PpG9uYb4T1lFPQx/KFfBZWwddr1ivmBgUMTkHHNAXfdGRdrC+QtnBg0+1xONCEYRZh+djAoB6XQUHlWlmD8cCQB0IO6s26NrfvWyH4+Kc+oX/y67+mhbVFjduEwEjTdkuNWlP1cl3VUlXNCges07XiTw9Ea3B5OGxTePGgaLAvzY5rOFC9XDanOqZsP0TBVkN7u9sqlQ505co7lpEMDxdcgwMvFA4pFA4q7PbLVXdMRbjmWIyygzxySwMqY0qfUEAwgvG5NcCnfTqxqbuvoTrjlpqjpvrukaZRt8Yxj8YYUCQD8qcgbY1MrmgQdG8or8tnHbff2N6sQyDrMW14DVkhMpe4XP5tyELA8wAMFPZQKK5YNGUEHjpt0Bee8f2N+0pMPZoPxjTviRjkXlrfUuHufXlHyMCCBn2fPn3OPuN9X2WvG4vZhMM+lwMeExR29+yXkYxyv4j+5BpAqnICg8ZGeINEA4Lj9kzMLpiCEI5EnQQ1GnDCXg7dIquVihFLucYQxlglOTa6A6UoojQJcEZoBABKfQEjnDKl04TxfFnTG8BZzdFwwxOcuidqtEsGEQ+qbfVr6KV7tiortju6tr+jA59LMw8+oLUnHpYrnVSh3TQtPpa0+/t78sDSZgfvkrGl3QGXbm3c1NV719WetDQOTOQP+jRo9RRxRfSTj35EH7zwtNZfv6W//E//l7zlHQWHPUHLgqTombgU8QdNhra2vGqQaKfZ1vrt22o1mhbcRKgTqGIyFdf63fesqfENIcYFzI8djsJWqaDyoKvLH35WPZ9H333tdZ27cFH/8Bd+yc6n7/3Zl+SZuNVsYgjkoCcMBRbXasxmvyEmOI7BZ2JKxDwI1i0kZUyDbDUJ18G6OXbp6KVl6GW7WtGghg59U+3intqlPYPc3VPOkZb5uuMYx/vAg4ttLnvuznRoRkoHGqnoHeuee6x+Tso+MKv8Wl4+HzP8QF6GhE5bO426xfseFfQjpQ7PiolNBnBcggpTwJnkEchwrVmTgbK024eRwgPbDa8sHZNHkCmzunT5A0pnF/VvfvffKRBPavX0SRXqJQ3dIw3dJBiia8cmmxyGod1nnjcaa84aHN3yuVmTpuYz8xaqUjloKJuaMbLq1Wuv61sv/bGGk6aFKq2unNTxtXNKHRb08dhn6NpBqaJGs2ZM/nqzrBKueJOeguzyvS4lUknHJrgHEuxVGh18IquQP2IDAIXeZG0+J8SJdTQBVMhbzYQrGVUsIb11bV0vfONLag3qSs7ELVIW+V+n56gqQOXwhYCsSsxqKppS1BNRJpE2y3Ir6J967lemH/3oR5SfndHuzn1zj+KisGBPJhM2JcViUW3e39Te/q4y2RT0AO3s3red7qg9UavZNcvXO/fWdf32NXshUhhKuN1KIYwndMQXMOiVAwwSGZXguWee0RwOSp2u7dROnDmriw8/okQ6o9YhUeTLX/yS7t2+rcr+vmJI2diLd7uWAJbNz6ozdavRG1ikKVC9P4QJhM+mDIh4k+FA415b7WpRvUZZIddI6RgSK7pal2K5Za2duqCz5y8qkcqqO5yo1R/JzQMHGQk41RAEJxAJCojNzrxALuz+zMPJYEyz3vtbHxy0TsfqdK0TgywdDbsZeQC/mqUmNKSJdZ34klP02RUjReIlpkAwqTvEV0eSAWmJed20xSSnaWyuWK12Q72+I+dq1qs6sbaqaqmkna37yrDL8fpUKhRNptYDcHaNbTqmIHZ6bTM/YJ9Po/L2O28bFE/G9M9/7rP6+Cc+KVcgqEa5IpcbCJrdtk9i/XHzjna3dgWTsN/GrCOoerVhcBtwEAcR6AY7JHgIFG8aPnbh9UpFtdKBhp2ukSSN6NfvWgDHxv0NVdo1tQZd1YYYWkSNqDeoNTWvsMJT4EomPyeFiubKCRCBYTtSMpOy1UF73JMr4ieFQ53pSF3/WFv9A/X8Yw09E4VSUUVmkup7J+p7JopkEhYUgbkLRcZg9rHLpEmmO/dia+sxC00mA9YlNHv9AVG/mL9MDoNZWBE4xDhjxLph5UZMLjMcEgU6Uo5n7aCi9m5RH37kSZ1fPqYbr72pr3z+zxT1+LSYy+v8qdM6c+yEQdm2xqjWDMoFQcthYoERRrNjZhiEBEEGhACIMyB2pRQIx/0BCZrPSI39sWM04ifQB1csNNe9vn0NVgI0CBiQoPPHbpUibjJJfNkxNoqGbJ1EuAkGQkgU0XF74XNNHEdAMywKoC4wcwnTY0/Iaxj3NOpWTWbVLtc17o3t4GsNx7pTLulmuah+NiH/0rxWH72s2ZMnTDbYandVLdfMoMrkQMOemZN4g241e3Vt7t3TVmHTSF/IgHg/kFTGfDGt5Vd1fP6ECpv7euWr31D33h2lcfzzBOTuj5UKRHXh1FmzkOUaU0T5WZ291MTWCdl0UvlsVoloRLeuXXU4K+ORUomk8vkZYy8XqmVtHxSVX15WsV5XpdnEe0n/1S//I11+5HF9+4WvG8GwUW8Yu93n9dvKhCmMydKJxnRMi1iw8+ecLfAZaMRpkoh1xR+j2uB9HygaiThe/t2uhWjVivvqY2udiKhXL6m0s6lBu6ZycVf19oE9R31P35A7NNOQN0E6axRzDVXUSPf4Bual/PkVJRaT8vixFwZvmhg3YatSdOJ9QVwOUwSZyingRnyjoe0NrVEiaAbZGugHNqaQLZFE37x1WydOnNJTTz+rZqOrQrGqmdklzc6v6OqNdb3x9rvm0rl07Jg9Q6CMwN17xV25A5hvOexzGPWc0kMsn/0+g+BnZ+atQQgBhfvick0CRn4LBWJyu4Z6461van39ijVNJ4+f1ulTDygRyyrgTyoaycjtCalSbZqFNgZF9XZFhdKOmp2yNaSBcNhqGkgUBRqVhK0VvEH5XGjT8aCA+R63kJdcCg+OpJ0lFhs1miqRdEyqCGIqVvf1w6uva3P3npIzCXWGHVWx68U11CVrFjvdnjmazqXzirlCivjCBrkby/2ZC5+efupTn9TxE8cM6iSgg5eEC5ICaoWBPB1re/u+aT9JRmIKOTgomlQpHkxpZ2fX/GgLpX3dun1Dw2FHQY9bqUhYcxAV5FbYF1Sr0VYylVYsmTJm8YkTx5VLspcZK7+4oDPnL2j52HELQnj73Sv6+te+oepByVju/ulU6XBUSQothB+mH69fhVZH1XZXrXZPUyIcA6FD0xDn6ALmFgdsi5zgivzToVLRoJKRoFzIcIIpXXjocT38yONKZWfUH02didmDmYxPddjl7F2tmAPTGhXOyY5mh2OKRwcet5AIDEze99nsBHnaD3/9yFHusKB7ApFDqZvjokaHi/kKdrH8vtft2P3ghWVyspQ5yCT8bHRrQw7NgCU/4RLZHXaM1dtBCjQETp8oGgyqdlBSrVS2+8C+c9Dp2stRHYFItFRv1FSplg0lQLeLqqFcPtDC0oI++alP6YPPPmdSREhTEPTQUqezSbk8sPEJSAmrXmnY7rxebmp/p2CWp14X0aYuS8Qyu0R+JrLtBwPbsdUPSnIR7dnpqttsatrryTUcGonFYg7xUO+1VKiVdHvnnjaqO8bADsK8H06Un/jlG0wNRXF52T06sJY1UMSEAsUHfNa0eCM+hbJRtSd97dUPVHV3dRDoKryQViQZUyARUTgVlzvs18A90eQQasdZjwIONErsIygUqAOgf2AatpeSW8w7Qw4CTQsrBNQJ5jjl8hlMhhEIkBlTO9eLZC23N2z8CPLjA5jrjCZKev06Obugk3ML+qs//GNVt3aUCYX16APnlQyEVLi/bfIwTI9c8bgiJDu5PGqUWCuVrNGO4XqYiKvcbJtpiNnH0jJi6zrC4ZBccq86o4bYCqB7xpOetQL8FYqNOZd5kUC21GrUbR2HOoWVEYWagh4Lk7UwkXdKOIoOE/YmmrLHxFQmEnYY2bjEBX0KxCJW0CFgQQicdqpqV0rq1Nu2O/d4A6oOBrpdKWu9UVXi3AkN0wllT51QdmXFgoW4nlPkXzUCpapW0JnMAxGvCrV9vXvjbd27f8e8Nfwhvj+XOWwtzCxqLjOneDipg92S1n/4jqo3rstVbyrpC2sxmdNsNK18PG169HqlahMv6yGkgQtzeQW8HrVI5ut0FAbtYgq16WlkKEQsETf7a/TYnT4BJWGVIdr6/Nq4v6PjJ07p2eee1+bWtgqForLZrBU+M9UaOR4W6I6xNmYEgFBF8+4UdJzLnGaLvwcfIZWfsX8Lz33ColgLgJ4Ud3e0v72lRrmofDKOR7XG7brtv8v729o/2GIZpw7TNp5ZLpAk1CABdd0e7Q262lRPB5D1Fn3KnltUOB/VyN01m/BIEEfJrrbLRWgeDi/DpLY0ZUhnQ1bYMFuB40IULLyEbgOOT8MK+uL8sooHNfNhP3X6rFKZnMXORuNpLS4flz8U0f/zx5831cDi8qoyMzPa2d8TtrdRCIrDtlrjuuqdsno9VkzkFoCQdeTxuhUJRxXAdXHxmFzToEYDVqBZTcY48oW1srygybSmb33rBb3x+mvKpNL6wJPP6Myp85qMkUb2FYtlVam1zF+etTPZA+V6wWTbwFJe0Dnv0fuA7bFDECUvnp8/4MaBMK58Zs4+MgnMv0K2OuU95LPX59YYdDboVnvQ1Gtv/0DX3rsiT5i6MzQkZQSZA0dIuAv9nv2biVBMCVdY8YAjW7Md+oWlD01/4Rc+p4sPXlC5XFKlUrYdHDvKdDppbjXkyTKpA2tACKPo29/rDkwLVyqVLTGGjune1j3L/oYskwiFlAnHzE4xygHm9evM2XM6e+Gi5XEnYTFTaAd9xVJp253PLS9r7tiC9rZL+ssvfEHFvX0zYiBbe4Alan8ov3mDD9RFxhMIqYYEqzcw6RsZz8Zux6/c4HbCIgYadZsatKryQPAK+ZSMYmcbgZqnJz7wIT308KMmK2Gv7YagB4w/nqoFGxhYy1jiWBpO7QUyz11sXYGb3lfQf1S5D3/zI1cuk7Q5ZjQONI9xDGRnR6LH16BBMMmufTikOtASJiSSsIiyhMjlEGbwH3Z8nEFTkC6xmhkMOmp3GuaPTQAMhZGvF4JQMRqrclCyA5rJC735OOzSm1ffVn42p5nZnOr1qq5ee1d7xX09+tgj+sX/8h/owUuX5I3FVdrZMRtZ2wWZJ/lY6VRE3XbT2StPPZr0J9q6u60rb121/6Yr5V5AEMM7nv02hx/7PpOewd7HP5x9frOlIWlfxHhWKxYxa+2TZ6rOpKfudKBqt6k72xvaKxVsb5twBSx6k4aLlwvYGDjPwtYI5GCfTkGZjuSPBaSwW7vVoiq9hlyZoELHUooeFvSBa6yJzy1vNKiRm3vfs9hMGggYuhjFGCGRAg7ZDcnhwG3vARM5kLsfjgIe8eYd0LXDmUkLyB3ond05/58QW+B5uLzo1ZPq1JsKw8oNR1Xc2FLSG9DPfeynFHd79eJf/pVe+urXNW62tDST10I2pwz2j4mEkvMLilC8PX4NW12Dlmk+eBiYgjHBoSFlkuO1IX6YD7M2DQXU6FVt2gHqBflhxYaxC5M65CUaIyvo9bpxHuCDmOMhKyFCdpAIehwiGQx3L0gVhenQ8Aj7V5wjYTOjlEjAafHhv9DTsNeSp9dSs3Rg6YcgVd3RxGDcTdYu06HWnnpcnXBQkaV5xWfnDGbmPtAodts9S8hrtJ1JPJwIaufgvl598/va2LlnjSn3HhvchZkFnTt13kw/eJnr5Yaau3u6+uI3NSgcKBuKm/Y/zvPUHVpjAqEzmYirUilZY3L65DFrZjbWb6u0t6sg9yudMe4GTbs51mEJGwkpEOHeeo3HsbW9q8WVVe0XyypXanrs8SfNa5xz05msHGmSeUsg1bWdOjwbJ0fD5EqHO1RWPzTUQ9L43C7ziDe//+FQlTJnctf4JKQ6lvd3VS3sqVUpqnGwp9l0XI9cOKdIwKOte+va2tvQTmNfDYiz8CBtWedXUxPVNVUtKG2jZJkPKH16ToEcEH/bKehh3uOhipWahjTkh+scS12EywKx0Ot3JtBwTJl4SvO5OU36Y1156x1b0Z06eU7Valc/8/FP68LFS9rbL6reaGtp5biF3OwWSvrf/+N/0tqJE/rAM88oGInozbd/qN39PSteY/fIfAwaHRIZ20azZIjBChzCHFapKIYfOPugBj2Xep2pOc5hK0sM6oXzZ7WyktEbb7ysl7/3PZOcnjt7XhfPXzaW+95eVaFQUtU6UeA9S70cu/tqdqvqDRuOcoNJ3ItnCviYQ30CAY1ZWFHEinkmntFcbl4z6VnFQgkHCSG/xLIeCFrqWyZFPB3V2DPUa2+9qu+9+h0VqwWl8mnHec8PjwfJMQTXqUnm8FZIeaPWLP1Ih35+8bnp5z73WT146aLtUynWRr5wu5REqtTvWkFn+uAiMsXt7u7YzhOyU7vBhXRZvOeN925qt7BtGmK8u6P+gBbSOWMiUtDJiJ1fXLZOiyJJUbx86YJiCcg4ftMIZ+fmlJudUbPd0/b9bX37my+q22iqdnCgeuFAg3pDLmA/mLuQzyJxM5Dh5UH65vFhxUnWLWSfke2wJ6QLkbjEATIeKOTFzco5kNPJZT355Id0+sxZdZHKdYeKpzIWyEJBhyTCjsogd4tWhwmK1tKRZoQg+ZgbkgO7HxXto987LN8fs4v//xP61IxKYBTTeJiZGdO9lRDHaS4ei9r9gM/AdExBZ5qiqPMKUiSMgMcen3l20FWv0zQnPDTZhb1dm/ZXl5dtR3396nVVq0QIRi1Le69V0vW7t/S5X/h5feKTHze4/oWvfkX3Nu/ql375l3TywQuqFQra3HJ26EvLK6ZB5/sBho1HeGmH5oLGBaIj3tvc06svv26ksWwaJyVML8gAh8zmOOuxs2XywVWs12qpWamaedAYRIIJvt20ibDWqKpSr6g36Wn11DEl8mlLrHrp1ZdtR80k4HhcA+1ie0rT4DfL4AkOg4eadSQmY89UxVZJ95t1hWNeXXjmIZ159qLq07bZSJK2BqzvZhcX8luYBgRCvj5FGZgMcxVLf4NKaPGoOBHiLFVVGxKSveSQXpyJ5UgtcnSvhqAqY/oEv5lSTNwRra2etIl20u0pBZy+V5Sr09PDp8/pw48/qXahpGuvv6FXXvy2tt5bVzwY0rFlon5nTJ/OPi0diSsDOSaalNflMT/0QrmseDarCYSrw4KNsQmacg5cFAS1ds2eZ3oAGkSnoKO1daSY7ECJHkWJwHRuaNShtwTrrKAFbngcHfchsQyjKBpUGknHT2FongCZXMbWH8ibCBvqNetG3Oo3mxbI0ez1tVur6X6jplbQp2k+o9jJ4xomY0osLymWy5GxYp7b2OJiy9nu9635xD88PZNUobqrV998ReXSjkKHnhqcUxi+nD35gGZSsyaNgrTZLR7o+1/4c7kbTSvoM+G4huWmFfTlXF5Lc/OKRSLauHfH0KLZXNbIvPVyyb5n4HeuJRIi1AVIyzjTmJz54Jqi6b9+85ZW1k5YMl+pXFU2l7cPECvWT6wEeE5sKXeUC3Bo7hMnTtmspR2nFs5aZJGgXKgd8IknUtfMwBoN9VkRuLHLtu5N7WpJt668pXvvXVc+GdXTjz2ktcU5NWtl7ZZ2dX3nrta3NszbIBGKw/fXVreqBukYM0mtd2pyzfmUPpVXMBeyCd0fgiPktsai1aS5QK6Jyyixu6wLffY8QHYGRUxEYua8t7qwrEwspddeeU3vvHVbyXhUZ848rH/4y/9YD156SHfvbapUqSkcjeugXNON2+u68d5tnTx7VucfvGj+5xT0YunA5JiQxsAYCBVjKjcpGXkMGHdhMewL0IprZem4Av6YNPYrEsqo18Wt06XZfE6Li2kzVbt7Z92yJGbzRMU+qGAgrmKRtsavetOJV55gIUzS+6Ch3rDpFNYpPyvDIamQnN2OZTlyOuxt8+m8EpGkMsmsfYYBT0HH0wEaJt4UeKUA56OvB2W6t31Xf/3St/TmlTeVnEk5joSkP8KLGg0d+SeyUG9AEbFOClptNtnaQ8d+YvrpT39Kp06ftGLOFzft9hRiQdAKercLcSFqXUCpfKAd/IEZ+z0eVctVJ0t60NX6xrpKwLY8dqOR5jI5+bGMlFv5dE5rq8cU4CHudK1IUhQ/+NzTevqDTyk7O2sdOn/+5ttv692r160BuPPebbWZDrpdRTmEgFaHQwuB4IJVD2oWz0dBp9Bhx9clt73Td17aJgAAIABJREFUsQOV3RZOVINOw8xkwkxgTGJD3M2mOrF2WU888ayOHT+perOterOjWCprul/05yOXYyrDB5aoeLias5LJ7xxzAErp+2F1x2DGKe5Mz0cF3Vjr70tm4/8bG084BezOgdodL3cmQCeeEk8Apj0kfFbQx2MFCLugoLsgazk+8G6mA9iQw75GvY5Gvbalm9UqJeval1eWjOh07fp1NVoteyD2ayV98cWvaO3sCf3m//w/6bEPPmn52ur29cabryk3k3PgHSOihZXOZs1Kt1Su2KGfTSVU2d9VOh43yA7ySSqWVrvR1euvvGGhJOFAxAn3MVkfLJbDtYTFmhLs0rOUOGBMyJM0a9NBX6NOxxoS3JnQG+/sbysQDSo3P6PN3S398N23VMYYg7ATOAQmfQzY/becADIOIBCxXmD/RJPkd6vQKKnU7+rY6RX91Gc/rovPX9bbd65Y9O/YPVWz3zEUhh09zVsmSxGhUUJ/TaEioMTjEH5GlG9Y7jKInaIO6e/Q/8PuFYceExdw8ogkrz6NjHFW5fKE5AtlFU9klWRSQ9ZDCIPcBr37BmMtprNam5nT8dk5jVsdvf3qa3r1ey9pb2vbIReFwzZJz6ZyWplb1FyaOEWvE685HJrTIRp6rg9kSMsdsLxvdughdWgAifgd0fkDLzt8DdYkcB/4+xZuwyrJHPwGBqUzicFuz5ASdeiKSEdgkjbLaqACEdmJV7sTl4s8Dpct5HRwdbqNhkagbmiaJ1MVmw3dPSiqrLFix1eUO39Wm/2O3NmMZo4fUyyTdaKWeyO5x6xu+gZrbxN44ZloZj6rcqOgV15/yfImoqm48UKAsoHcZ5mSUnNKxTNW0Avr61p/9WUF0QO7/cZSH5QaSgciOrN6THOYSw37lo1QommYjGyNmIyELcLAJJm1lpGviIg1rbhbtkOHiMg9YMe6u1fQ1O21VMpwJCY/yIfLrXQm6/AaDomD/Jk1pzDDyWYPoPY+DBSyIR2uhmMFS0HHnhrkDJ8Fdri4KeKc2KiW7YxjrciqcXfjjg52Ngyl9E6dgSbs92rsdet+q2o7fuRxcChYzew16ipNB+pH3Sq4J3LnXcqczis2H5OCxMY6UsBmralJ14c5nTVtIHasHUALIcECvVPUgdd77Z4VHoyndu/vGss86E/oIx/9jJ555qNaWV1TrdFUpVpXo9XR5vaO7u/uKZXLOrbBbqlQKmivsGfkXQyKhpOBOsOG+sOOTejjcd/251jgOugm5GOfucCdPX1RoUBCG3f31GmNFI+ljcuUSkZsmVo62Ddflfm5BT18+VGlkjOq1lDeuGzIw6MBr/reuGUFfTAmiRQzHDI6wo66xjgqvBcey8gAcs9n8kaidVLY2OOH5XXD+He82fvtgdUOkEj2N/FkRG6/9Pa1t/TXL31bW3v3lcgmFYpFzCuEpoZnixrACgPuB2gbdcZUBpfXPjr96Z/+KZ04edxsQpk6HUcpcHqE9LBxgeCYsvAV7xj7mD06uk8sPG+tv6dCuWSJO0BOwPGV0oHy8YzUH5nPcjIa17kz5wxqAl5/9MkntbCyqEr1QB945inNLczYy7BfautLX3lB12/c1OnTZ0yfuL+9rXqpbFN/BLLTZGJmIploXM29soa8iEw43JoxSTYDe5loLMxooVnXqNdSOOBRgshDYPNBB9ReM7njeurpD+vcAxcMtq/WW8a258M6YL/PoHbYvxD3PBAyPC4zmIFlbgc2D86hFIjPR1F2R4X9/US590/xwHHjQytZp5g7cLu5v1n0z8SSySjoFHPseJEe8aKbhnPqsvhVM7FBEob3OyM7ECdw8WigA8gxtYqWlpeUmcnp2q1bukVwS7WqrcKOqoOmPvGzn9Q/+xe/ocwssbIt065fufauhbVkcjmtHT+mdDbjRDdSvIx137GDvFMpayGfN1lIrVxXPr+EDk9v/uBNm9D5wM+YnbG5/x0aaFg36ZKZ4uBo12935Eae1usZQ7deOlCn2VCv21IkGlSxuKc7m3cM9uJl3i/t6+b2pnbGHQ2BJw+NOChIPAg/ymYnhrbTMdIaLwZsdkJYLjx6WT/9uU8qf3Ze3/vhy4YCBCIhVVt1tXod+UIBC+Dg+0RLPmY/gnWlB4JN2IopKAOmHJEYLlBuK+oUdHPLQtUw6BuS4ch5HO05THnH8Q9YHG/wGZsEsqmU1hYXjRuS8Ic0E0vYemncbCsXhsw1qzNrx7SUy6uyX9Q3X/iqXvzaN1Tc3Vc0ENLawrJOLK4q6idrGoJUTDOzc9ouFsxMiOtjhFQkdoOhFSNQE2xvLbQHNz64BxBAiUeFN2A67KnD54DQyd8bwigHcoXoE5QLoia7U+PawBehIB1O8dOR2QIDSfQ6LVPQEG6BAQx6dpo49fv2LLcnY92vlrXZrGkQjyh7/ozSZ0/pWmFPSiaUXVlVLJm2Yo7SIOILGtJB81WslOQLupXKJbRb3NJLP/iOdvbvKxqPOGRVOBfekMmIssm8FfZGtak7776r5uZt+fG0gBTWGSgycms5k9dsImVyWxjjIFC9dsPMm3CqXMzlFHBLrVpTXjcRsVFDZmAjIz3D459zEN6L28iHEe0ewsnHj5/STH7Ozg3WIqFI2Aq1nRvmG4DEkN1swN5zvNtp3I3/cGiLzfmCYqE9GKjHmsvlNsleOhm3825/577Gg45xhQ52t2xnPujUpWFHjXJB/TbDzURdCJ9YdHP92x2VRm0bXHz+kDp+aX/QVTMo+eZdmju7oMRSUhP/QPJxv/tqVtty90Jyj1lLHXovesnyBt1BRUTgiVfJWELtelvtRkupaFLxaMJiQOdnj+vkyccUCKL8CNt5Ct+gUCrZR6VeMyklcmHks61O08iP+Bh0QY7bdflCaPC7GvQ7puYZDJDH0lyw5sOmGJQzraef+pAioZRe/t7r6rSHWlo8ZjrwaAS2PQFETRX39+ydOHn8lNbWTioSSala7ZhVB5yfNuqAXk29UUsTFyiAW+Mu6CqwO0x2J5XNQorgg8htUaqcf5kkGelZxciDD0SMU2SmU/I5jQD78WFXvqBHqaxfB5WWXvvhq/rqi19TOB5WOB412J26Y2oVVowut+YyM8aJcuxh3XKdmX3aSHFnz51x9oCHbEV25qQwRWNAmPzAkFakMEW8UjZSHGSjO/du6+7GXd0v7Fm84IMPP2Th62/84FWVdgo6s3ZC/UZHrXrLoClg8cuPPqpf+43/VqcuLenu9W1jwQLDh2LSbqGnjc0t2xHPzc0bG3vr3j29d/269ja31IP1TSW2fOOJ4kMyTYdmIMKLYT7lwISOrZLB7uyTKeCRkF+xMFa1QKiUf4p1RE889bwuXbps5qM19KYWlRjCzvmwoE/s4ONBIuKOxoPD3DGaIVPXd6jrdQr7357Wj0hyR4X+qKgbuc6CQpwijnueTTaHRir8HiY4SEMLEwd26JBOTCngMSYzCXFMRR4KOrGz2OySC95pa9zv6v7mPXOLO/PAOa0cP6bvv/mavvrNb6g/GSm/MKef/8XP6syFs3rgycvoSVS6d19vvfNDNdsNZWeyOn/xgh06sDyb7Y5mZmeVyKTUrLV0sL9vk0omkdCwN1IPt6ylFU3KXX33r182uQaLehjd2KAa+/xwdeMk6zn2oxR1dulw1IHbUTQUd+6rWSWukXx4GMA9bW9vGgRPDnx/0Nf1nU29XdlT0z093C1xRjrJbLbThc1tL5bLyJyxVELNcVfVXluXHn9En/wHP6fQQlyvX3vTMuBp1gqlohnp8CxXqlVV68i1HDc914SVQlAhf8imPhQBU/9U4RhMV/LkB3aQsJ4CiWGH7qhGPD+2fSSadDB0EvbcQbndKR0U6+ZiNT+Tlwci39SlmXhSCcKHBiPNJdOajSeViyW0Nr9gcb8YqexvbevLf/4FlXf25R6OlYun5RqM1azUlclkja/SHQ3NFAmbYVNDMAVacqHTVEzgmzCNY/pk6xCXvT/OLtdJvbM8AlYkwKoWNOSyVRP8hE4Fr3cm/KEdSqgtaKQhqsHh8PsJ1nFZrG+jWrWic2xlxZqA3Z0dg/RBQkq9jraaNTUCHgWW5uRbntcgGVOVr4VRTSZn5Cm0yuZd7XNct1rs0LtNy9LG//ru5i299sMfqN6qaiafdWKIJ4eWo4GYkvGssskZm6zvXr2i4nvvytNuKjCSolOP4hOv8uG4Ii6PWpWqOTua3JbAh2FfqXBY+VRSvunEzrRoOGXOXcYtAm3wupVMpew5N2983PZmZm03TCOcn13Q7Oy8rTQ6+OqDdngdFQiTPRM65wqGFEzpZjgDQQ74GnLc4eHNmdEbjFVp9e3echaHLNq4YzGp02FPYb9bd25e1da9W9Koq1Sc4ts3Zz6aFDLnp8msmqOJmcv0MBVyS32P1HIPVXf1VfdIiZWgVi6uKjoXNRLawNW12F4ss6dt2Nwhc7p06MJjK7p8P7wToLiQ/jiY4ZpAkluaX9KZU2e1unxOHnderRaxv3AOPCoUD1SuVS2AhRhunidCWPDj5+v6gly3tspIrPsdBcMMNgOHL9Rvi6AxzhUzmEJeP5xYAT154pxZuu7ex6rarWQiY6gb6BYNCIEerFWoc+FQRHOzS8pm51Srd22Ny/Xu9Ns2nQP0+4JYPhNGRbgUGkyEW2jsQQVsIWdrIaZw1D4UdUxuMmSmJ9KKRqK2wgM2B/QCcKXPb3UaisZJyHSbO+uXXviSGp2GZXD4IKD6PMZJ4RkBhZjL5ezfPOJquVaTj0z/3t/7OT38yEO207Spttu1os3FoaDD8GRnzl59bn7OivmNG9dN9P76mz8wzfLuQcEm2b//i7+oZ599Tl/7qxf0hc//mZZn5s3Rq1woOYei16fnPvxh/cv/4b/X6bMreuetq9rYuKeVY8e1vHpMu4WiPbTZ3IwODg5MvoF85N57t3Xn5k01ymWN0DLv7erg7pZSQ6+C5goXMDkTB5OxaoEWiZ/zepyCMSSchSg6Oil2QED0UdXb0iOPPa2LD162wlxt4KzmMtIeLPr+BLtXCjrvGHpan8E/SD24qJ5DVv3RZH7kxOWsLWCnOs5h7//gz/lldgHsgg4DXCwhjHvAtIP3u3ho/FbEkSrgMGQ64sO9LjApzQewqJsbDPcBuVSzqT4kxk5bxcKuNWoXL1/S0vFVfeWb39AXv/oVXX7sEf3qr/8TPfqTzzgeqOSIuyba2LqnG7eu24uUTCd1+twZg+qbnY5FSCb/JvoRBrUZlQyH5kznw9mr1ZV74lVqeV6Nu2V97cvfkN8TUi6DdhVmMmQxj8lqmGi5HoYC+VzqtFpWFEjT804napbLqhR21WXP2mpo8966rU0o/pVqSSMiCD1uFfpt/aCwpYMxmtiOMeiRc5Atj6kRxRw2fzqRME312OPSnZ1N7VZLevL5Z/Vf/OovK3ViXjc3182Zj+4Xwg3WpDSue4V9K4ycDRxGELeQrPF7/L1L1QPV+mV5g0iwHLkaxZzIUkOzSLDrduwZ5Pmwv9MHFqRgMm8F5BrHFAklbYE9ZGrjrUa37/YoFUGaktGo2dZ8KmsTOkz4Tq2hlYVFPfnwo0r6Qnrhz/9SL33jW+pU6xrQPFcbmp+b08UHLykQidgEzoRHahSEHdIL8cBnZQCFA6IZ6yrgXJj5yKKMbQ2xyQ9M74QAUQQoxPye+wWPJYo9NKRUSEOsijwUJPS6dTWbNSWT/HxBk3ZB0Fycn9MDZ84Y/wJjKpCi7nSi/W5TxfFAgeU5c4XrJ2Pa6XUUnM2rNZkqhA0uXt0Y+3iDhxruptrENbMz9UzUG3V0872runnrXYuhPHZizc4yyEd4ZWAklYhljJjUrLe1e/e2rnz/m/L1O0r7w4rLJ0+zp+BgqhhoRd/JXggSfMJKazRU1OdVNhZT2OfRdIjbn0fRaNze9XqDnevUwlW437j3UbSZ4MPhuFKpjFmS0jQRsIEcksaa9zmeTCieSBqfhskeoMkHhwGExPgPDsGORt4IjB5n3TZ1BUz+ymTeqFXMZAdXDx9qFQ11971r2t5cx0tO0aBX7W7VAq7Y8VqiQmpGW+Wq4qmUzj54QX1N9PLbr+u9wo7cEantkWZOJHTi0gkFMgEVWwX1p2175qdjjwYNn/yeiBWgyXSkAcoFFCV+Gkifve/IH0G1AgSZjAhcimsuDz9hVq5pTtNJWItLyzY4FA6KhnRsbm/p29/9a60eW1YwEtTENdJgzOqM4aah8QQ2fNgQXkeq1jcyHJbajqjIQepgStmROnbbvZ+fXbFUNXw9yFWIhuOONHg61Ewubc6iIDrtVt8Y90SxBiMxOwP7Y561tly+sSJxsspjGrWkMa8teRZA7ZZhgK7rsMjTMBv5zWV/P5ed0fwcPi9ZWxmPeviHtIwrRd9TqeBI51JuJmIk5xe+8T3dvreuncKevKhEWO3YWUX8LRkE1DMHPbcJHVLcxz72kzpz9rQdPOycOHAwbeh02LWCz/sM0imVSjbJkw/7+c//scrVA3UGLdMJl7Ds7HT08GOP6Xd++3eVTab1W//qX+u1775iWcSTw4kAhng6l9MTzzylZ555Wm/84BVVy2V7eCmg9WZL/iDJRln7PlaXV5y0LaYtdMXshUsH2tnaVH3/QBlXkOpqEzkTBhaWR0EUFPYumdjuqcWJQjo7ceKYfe73OlqYX1Zhn8NvRQ8/8ph10uUqXbZfsUTK9tuQ9djTAa1S0CG7MPnz0OHW5Q0hPXIgD15iXmxjsI9IIwPGdP6MQs/vf2TbCCuWftZjNjB2WKIbJ7SFPaUZzRDPGvBbEaCgE73ncGMcCJdunmkdiMdDM8BB3G5pwnTeaWvS79l12i/s69M/9xn1/gau+R9/6zf1U5/4hH7lV3/VIMmXX/qO4vGIigcFi+zL5rN2IAfDQcWSMS2tLjs2nUZUcCsci5lMiotAVwyKw8HPhN6otpTLzKlwv2gFPR4hFShjxivYpUJY49owuZC0ROZvt9e2XSuFYmJkx6Gm7NWJgKxXVDsoWGFvN6oa9NpmOgP7HYlO1+/WzX5D2626xSiGohHNz88pl80a6Qu2NXv0ehUm7lizS4v6zuuvqNbv6l//3u/o8Y88p/vtunouh9SD3t4SwWjazJJyoIWFRZvwmKox9oHMwgCAvr5Y2dM01NNBbU/b29va28PdrmETAi+YTSjYzxLvemgNy6qKf4tfPk9Ik65frrHPpEYmO8JsBuiOZ2Y4smkdTXfCH9TxxSU9dP6i1haWzB2rtL2rTz7/k5rPzOjN77ykP/o//2/trN8zk5RELKHV1VXNLy9pe3fXJqB0MmVSrBH8hziTJbvJgPoDJ2ubQwnDmnqjaRMjlpnApjyLsLvjESR6A1VJyuu07Pv0IbVD90RYh+UAwAjumge1ZTxHQqqUD2xiWl5YMCLSsNfT7s62Dipl+RNR7dQravvcSp5cVeT4kio+tzbaTR2MBlo8fUZBHPLcfjMDmcvOKRaKWjE1GddoqFqL+9tTtV7SO9fe0tb9uybJg9TLGQKxLEBmtSeomTQ79JxKxYru3ryqzRuvydtvKcyB7/bL3x5pXG3JNxqbNXUsFDRaCRA7btpstb001UzWE7M6Mq9+7nFn1DGmOO5+FDLTyA+GNigEg6RhkfrlrF5YQUXicbWHffkxREokTVfO6pD3gx1pIpU2FM4ULVxfnsFDYyCgfeSPblfQGkxyyrsdgm7Irm+rVi6qVilo2CONEP5HR/0e6paJ/FiWDvuqEc3iTmngC2h+ZVn/+J/+msrthn7zd35LO7UDBRIBjQNjuWNurZ5dUSwf1X5jXwNXT6EEOR9TJaOL6vdpDHuWO0/hHWNm7cMEynG6S8QxPooas5v9cTJOaElMmlDQEpqdPW6qFxCk4yePq1g+0Ivf/qbubNzRwvKcMcBHZpCO9ICmBlIyXBSQoZ5Fm7Ly4Tk1x03SF81kB8jfr067r9GAax5V5EeQtxMqRrra1taW4rGQPvaxj+jxxx9TrVLVd7/7st5557p6ffbaGZMjWo32jBWM+qygk3UedidUPcB9r20kPFwE4cwgJcYd7ijMCHc8EGqafTIBuCbmYDfE4dKrfndszSeLFZpCHDFzM0Fr7P7zH/2FXn7tFUXiUcXSCfVHoDIycy3+PoS8H+3QH1z5sBnLUKg5gPhCFCMmdNzeeFDZiVHQOawo/BT0v/iLP9d+cVe7xW07+Mdul966csWK9b/7t/9ej1x+RP/xD/4P/cF/+F/Va+AzPTAmNA8vEBudKdMoxjPIYoKhsD34ECN4gJkCgdSWFhfNmcqH+xoFm2mHAgP81+sb6W7QoTvr26FCVwjJhMOYhwSSBlruSq2k0ydO6jOf+ZTt8N555y0Vtgty9dyKBGN66ukP6rFHn7A0rVK5ZgSWRCqjYhkXLUd3zkvEhM4lx3XNCj3TNZaGRz7MZBgf+mUfTehHEDsd1Pt37DQ3I6RFdJTAzzyY2Mqiax0CjY3l93ntZzFpg9l4OuQY20dTyPHf7vZsDQH9zoNLWbOhaa+L2kHrt27a9Lm4smSOZxs723r4icdFa4Bi4d7tm5qbnTH4KpNN69ipY4oloqY0wCfe9snYe2JHGQiaVMoTTzjZiMOB2SCChuBJ0G70zDihUW7pOy9+zx7S5UXyhNkx40OM02TI0qS4hs1W06RTZrhDIAj2sP2uTeP18oGaFIJhz+Igu82aEf7Is8csB+/3UdivUtCj/V7LiF3BSEhRnMsg3AFPmisVh67LnquDRl23tjZ06akn9K9++99o/vQpvb25IZFSxI9DU2UUajOcdUiV7OMPv3fn9357USG5YcoSTE3V6lWtECL7BFXCz6FYLKrRrNu6ChgerSnPJocQf85Ka9SbaDa5pElf9m5hsUpRp4jiGc4zP+0P1arUwFe1MrdgU/nDFx7UTCYr/1jqHVQ1G0vJN5pqjDLk9l19+S++qNvr7+n46glzscLRi4kAKc3e/W21qnXlkkRGZuzAwr/BMpe9PuNGMKGzg0cjbTwOmnofk8ZAXXgNnbahSFxbViV8rzzbWIGikiBe92iPyn/TzMC3yWYzdsZAHqxWymqPempMBmp7p0quLSl37pT2NdQbW3dV97iVWV1VMJVWNJ6SxwW11msyINNMD3FV9CqSjFsjAeTeaFX17rW3dHfjtjkuEnoRCTtmOaMhHBW/5vMrmsnOqVSsav3mFe1vvqth7UBq9RSbeBXm77UHCgynZugTJcsdhzz8DFiBHaJhOvRR8LsdghuNKpAz8kbORxoi3k0SKGkIkSmGQzFTNziqD7/8RCNPRua7AUyPtpqCDhKHbTVF3mUplFj4TmyiP4qX5t1HAul3BzWCx0BEs2usTruuUnFXzXpJ03FPrWZFHgrtpG975skEj3/8EEZqTMeqCMQxKn80rOd/6idVH3T0+b/8U/UmA1sn9SZT5RYimlnOqjFoqNqvaunkkuZW51QntKfvNuifKFJyLZigQUqGMOXc0uLSkiEYoSCBX0gge9YEZdN5ZZJLigQWFQ7SuIyVzmQ0/zdrwBu3buj7P/i+uoO2QhG/FfMRDndjyNROMAreFyACkOCA+Y8CYeAeHZ23Fjdqccxu+b0Ub4qtnZKHzm0RzeQWtbe7L7d7rNOnjmtxcd7ewSpJa8OpSiWcMxtmj0udC0b9loQWjvqdJLc22wyGN9YMuIOGHBIstjGQXFHhGLHUZ6voCAOnzynAnCNRf1yJKFI25K+OlBdLbr73RDKuVDqmt9+9pq996xva3Lmv7FzOCjumYCCqgSBNi8e+nsHu7NCff/5DunT5QZOxMFFQQIDY6eIgwdkuPRqxyeLsubPmhvT1r3/NoFlcemYW8qq32/rKN76uSCyh3//9/6AzJ0/r3//e7+tP/+j/Ffb8+G4T7wdZZDgdGyueAI6EJ2heyRR0HtZaF+kPmcohK2CO5Sd/MiUXTEF5zaIR7Sd2mxRFc7YaOlOPZWW7XHY444OGwIiJpa+eTi2d0Gc/+/O6cOG8eVQ3ixWp2lV5u6hsJqdLlx+xQt5o4g3MvpzviYW7x9YAFHRzaaOhYDc5Gave62l0yGg/ulF8PirqvOh/u6Af7djNEMLRRBlqwMMI8Qi978C8z4fGDnbSsYZOaIYZRzl2jU5AhttkX/jjh0AAcCprNsxMB+nK7Vu3NDePTCZrMM1BtSJ/OKSt7W1r2I4tLyhjucJdZXJpLSzPW95wMpM0qUSlUbMmDJY7OtBoLK5AFP94Dpmhpr6p2TfioMaUHgsl5Rp79PYbV7R1d8dckfIz8wa7N+pONvvs3LxdRxCfRCLuFGAr6gNjtjsFvahG5UCdWlnlvR11GzXbW8LgB6EBzcDbuR70qsJ04HEpHI+ZpSjQJ8x2yCJ00bl8Xq1eX29evaJJOKhf+ae/rk9+7rMqdtpaL5bliUSc596e967dW1i7R2l3vFyWa1Bn6mR35TVUAugtmQ/YZ6YLiiLFmxhTEC5H4rmtXq9zKKUBAwR272oAgXTsViqYMRkVDlCVakXVmoM+4D0wwbp2MlU+lVY2ntSo01N1v6iQ16+nn/yAPvzUB+XtjRXCQvSgrJA8Wp2ZN3OZV156Wffu3dNBuaTd3V1DGHDvmg7wiHApeWi6EU9kDOU/ahKBe3n/nWxuEJaosmkK6lQHWIg2GmZ1SoGnqdrb3TUY37zHLfKYrANnXcRj2mw37QBK5zKGnlUbNe0VC4Y6ucI+1dWTJxNTfHVBo1RUV4t7endnS75MRmsPnDdeSyKZtXUODZAZFUGGG45M1YACA0/1dCZu09qt29e0V9hWkNx19OCBoNll9noj+dwhLS2saSa3oINiVbdvvqu9rXfMFnVSbSo0Zoful783MZVB2OU1h0sKOgZFQT6Px7beUh9B60RBV9DYxxYVavae8GgcvgLNq61pBpxhOMDFD2M0IVrCsXT9uKCn044FKryANuTKgh9HAAAgAElEQVQ6LJ3jZpQEpA5nh/PRCLFen50HfG0MGKADRWMhI3hVK0Vt3LutbrumWCxgMaEkhE3Z/DKgjQeGPpE90Ju6VaHpDSRU7beUmZ9TX2Nt7G4pkohak+/2TvXwYw/qwkMPaKC+7pd3NPFP1XcNtbm/i7O7mQUFQj4jjRUrBfXGPc3Oz9gQkcnOqNFkt80x51evcyQZW9Tx1QfknaTU5c8mYy0vL5uN9WtvvKp3r11RIhVTrVEGfrQcuNGU77+n8dSZxPnBYbfz2QJhjlLeiGu1c9cJhcFgJh5L2S590B8b3A4kTrZCIJCwALLhoCMfjc6EeyXNzi5odfWk+oOptneLqtYaRtDL5NNmADMYdSx50DeBS0LdxJvBa2cASAyNP0Ue2N+RHTr6fGf95jixwsU5e/wBZRIZ87cn/Gg8GJkck/efaX9xeVYogr/9vdf1tRe/Ln8koIWVJWO71xoVebwEQiGDdVBi19m5Z6ZPPvmEmYjwAtNNm8aRgw2/3nbTJnQ6bF70cw+c1aVLD+q1117VN178unqDjgXN75VL+tqLL1pa2r/45//SRPW/+29+WwfbewaVY0jBRW+NOgKUoSgBPQSnBMOTMORXf0C0HA0E5A8IOlJv1LWC7FBtnBvr6LTNwNj+y6H3IPdiAkYC5kzCHCh8z5hC8PNgjfjcc8/qQx/6kJaWlpT0BZUee9QpVu3fPbLlhOXpD2IhC8gG2YnEKmRoh3A3RBtE/tOp4wsOKQgymiEEpOL8eErn4Ho/5M7/dkSc4/tuw6RnN28sd4dJzH6x323brpj7YfnHlrCFj6+B7s4BjMqSGsEufTiwyR6mO5PsAPvXdkvF/V1bM5w+fVrbOzt64Wtfta+zuraqTCalaDhgDRsfp86e1uLKvHEiogmY/gGDoMEFuOL+YNAgd2u+2E9PBopmYhboQq64NeXEBvpjKtw/0JV3rquwW9LaynElkxm1Wh07iHALRAfPwc/PAWRkDzrhNLycuD21mzaVb9y+ocLWhlowmXE867RUKewbPB9MxlR3TVTD+tPvVTyTNLMcXO6439wLVjexZFLtwVA3Nzd04vKD+tV//s+UW13WW++tqwdZDyMhs1XsqNPtWGHnvvHsUBB4Hnu9ofmHd7t9J0GNFCnfVO7AQHLDhkeS5Vhv8ovdeafbVrG4r3a7Yclg3R4NQVv9Qcf+PRrTmcSMraMgHRbLJdu7IusykhTeDKOxWgSjdAd2r9vVurknslKYT8/o73/q5/To+Uvq15p65wevKzh168GzD9gEPhwMdOfuXa2v39bW5qY6qCS6PBtd9ZttkxKFwnGzUoV1fTT98XxiI8k08egjDykZj5l50ObGHVt5geggYzsyomKi4CDC35ymgZ07YSZcS/gSkURM0XTCOAzFWkWlepXOW4FkRIF8zLLnD0ZdXS/saBMGdiat1MKCgsCS8bSSsYw8Y6/lA+BzYO/9cGQrNp5NXwBJWFD1RlnXb7yjUrmoaDRoQ0gikTR3PvbNQT9ub2vKZedUqTS1cfeGrl39jnqVfanRVWjiU2zklbczMpJcBJczYFv4BG63IWCYWvko6uxMcffzeo2dzC88y2nAOYxBLFgx2eTVA3FDsRK11C0IosgXQfgUQDnjIJKYInGOsF5joqeg836YhzdTHg5k0Zg9kyAprH3ISsBeOh6L2JSJGmR7+5467ar8Abc1Oey3gcPRMfeQ61rOuktjbH6JzQqEtN3E6JU/cyFYsRhak2I2G3r+qcf1mb/7SeWXZnRr87Zev/qW7uxu6KBdVSgXlyvoNbfBVq9psZ+xVEwXH7qoBy5eULFU0dVrt7S3X1I8llUklJZr6lc2M6tjK2cV88+o3QRdlblSsu764Vtv6ubtm5act7O7KZcXKH9oBR12PRA8lZIdM5O6BVkT9gS6CXkTCaZxVPCTd9tZAxENpLDfH1kjxNrM5wNFiZgFLZGo8KwgEEMyXlpc0bHjrJfT6g2mKhTLRtTD4nx2IW8ueweFguIknWGZ7CYZj1Wb3+D0SCRmYyhnkOMb0D209nUZKhmLRRQLx7U6f8w82fk+YWGj16eg4USJnp37PZ/zaavS1xe+/EXbpy+uLimaiJnni9/4O4MfrXddz136u9PTp0+ZUxze7Uf/sGOOMbHcajyqgeIJ+MAilol+c3NDf/iH/1m7+zuaW5o3p66XYLZXq3r++Y9Yys03X/i6du7eM/cyYlloCsauseqdhkZu5AQxuUdTRQIRe2Cb2FRyyDvKatuBIAOwwx74EbLbEGIE9gdovz0ae73yR9DiwqJ2/g4vFYdRKIjpR8dagUYdcxy/Hnv0MT3zzDM2sU5aLc37gjo+t6BEMq1ataWdnYJarYFSqRktLEKqAVYeWMEnGx52KuQhc4ZCEeCh6SCFh67RIcGZ3vp9WvQjEtz7pW0OKU5mDIKGHqchL/p2K+htI7mQ7W2xhjjMWcSpk5rlKM/p+d1y9YZK4pc/Hlq4DixXWPytetWKOQEtz3/oOZNUfPWFF3R3/Y5WV1Z08eJFkyXShRcKu7bvev4jH9IiUsJGRZF4xLr0zEzWXmpIcfAJgNz54HAZuycOLDfsm1+xWz51m31FgwmTsly/8p5uXHtP0UjS0oHY2fKQA1FSMCBidToQyfxmmcpz5geaNtLpQON+R7sb69rdvKvK3q6mhBQ0G6oU9jTu902+Ng74Vet3NPW5Fc0k5Ap41Ol3TeqCPzmwZane0AEM5FhUP/Gzn9bzn/y46sOh7u4X5A0nHSdAVjTo92luLFa1b42tmatghDOa2AcTOo2nERLZ13mB/WDWOh34UVG398c1MftcDlXkNO1OXeVKQeVy0bgD7MkpFNFwxOBXihNSObgShDHY99Du6Ma7V9UvljWzsKjVeSJq27p/b0PVYlkr+SV9+Kln9cwjjysdimpYa1mxxlMdl7MTJ04YHNlqgnpU1SxX1SBKsoXs0GJVLPO5XKnaigro0wxDWi1bVQXZz/k8ljler5Q0l8/p/NkzljeAwRRcC4yK2ki4iBq13YVjXkPrCYubB3ICA9vrUns61gDLzHBQ3kRQwXxYlXFbt0t7eq+4p2E4qPTamqUdgo6tLR5TIpiwgu4RmuKMGQiRFgistV8sHEYOj7W3u6Vbt6+b9XQ+n7M1IY2wnRMjOCzwAhaVyy2YQU21uq+XX/6iOrWCxrWOAr2J/J2pZbMnvCGl2fMOxvJgqDOemKTQP57Kx702q9upkeXQQfNGhvBBELtuJ8GQAg9CREHn2eEdYVIkpMOIla2W4tm0rSCDITKtQ04IUH9g7wbEOdaO1shzbX0k4MXtOWNny3VnHYRXBeTSRr1izxdpau1OTU3VFPPGTOoJcsU4RCyy3RPGOrgvLp+tDYs9HNw9mviRwcliinnHFnIz+vCzz+rRRy4bP+LVK2/qhzfeNWjem/QrsZzUfqOgRqeuSDyk+dV5zS/PKzc3ozAZINu7unbjtkqlppLJvGKRrPrdqYWhzOdXNZdesusSiUWUzeVsRbqxcVfvXn3XVroRAlAOIXem4h6Z7iPeb4ieI2vmeP9wAwRBNj28KTSoHXjS4u8BOS9qdtX8N06ITM0e5Ga+2KEvBLkFNAYDK+igKbFYWmvHzioWz1oNuHrjhpH1ApGAcnmY6uQYIMuF5OtRt8NZ7bIVAxwJ3i0ac5oLGxKMOzP5UUEHck9HskrHMmZYFfGHNZudtXoI+ZbGhA9MiwLRkF569fv6iy99wc7lMw+cUb1dVSxOXGzXhg8bHH/uo//1lHxqCjXw55HMhmmd/d/W/U2b3iDLccDBev/gB5+xjuhP/uTz5iiWymawK9O7169r/d6GFhaWlUtntXd/R5u31y28AXtImNP9cU/NfsusYknGIsgjFonZ9FPF8xhNMYxOXiAvdplYQ00P4ZSh7WjYUCCb4bANRxMGDwZNL4zNI7pXR79NfKORlEwv3rOO59SpU7p8+bJSqZQxwUeVos6sren4idPKZmfV7Qy1fntT9XpP2dyc0qkZ26WgUQeuAf4yq1amdIo55AyTwP3YTObQ9dWKPtDKkXvcETHu6O9iojOgLPuA6pzjFZh90OuYZpefhThEJ5LTIcE5uzoHIvVN3XK1+0pFYwbXl8oF01O6XGNjGJeKe6YX/o3/5tf1/e+9pN/7t7+r88fP6eFLl80BC515NBnV5s6m7Rs/+rGfUCqb0v7BvhKZhFl1kpCFHpSVisfvVyKdVjKdts7RG/Kr2asZuxmzFVisnQbFPWzTVe1+RXfe29DuTlGDwchgrCOjFiZ1ulrbZ5H1exisYL7S/LFJa3pmXVnc3lSR1KhKWb161XbqeL+juoikk2pzSCGXCfnkDvIF3PZ9Q2Bs9XvaL1dUarf1xIef18/+8i8pmMvq9u6O6r2BApGkTUDEu3IgwNKmGJspDMYd7L0tMt5l8iCKuU20FpQDAZLnE7jPOXCNxU+Dabsyj01MTOTEVcI3aDRIbqrYIcTPyr0OhQN2bXGB4pCHLAbbnuwEYkon1ZpdJ9zFiCVlysYFj27+5hvvmDTw1PKaPvLUB/XYAw8q4vVbeE6zVrfkRA4VGhaijLPER0ZiigfDpg+GzwDEywdaW0yiWEcB0+M3cevGNduZlw/2zRNgIT9jHthM4YT44LBnCWCEUGCL2+lr0CLlEPZ3TAeVirqQU/F+CPqkeFjuWESeSFCjwFT77V3ttg5Umw6lZEzTeFRDL1GuuGvNKJ+YUSIQl3fstTVcdiZvrGPy7BnRyCAAQRwM2trcvKM7d2/Z87OwMGfIHMlzHKz9HigbZMGcZmeXFA4nKG966ftfVLO8q/Z+xTLZ3fWBAn0pF05qNpnTsNO3SRxypQfC4mFBt+ZlMpZ73LNnlScE73ukRGjsKfAWE+pHL886if7DZ2Qw5EoU+TrvXzpta0OKNI0tBd1MXoJhK+gUKot/goCH7JO0O5fLhitkcpiukPoGuoUJE80je1XyziEtw8xmxYlp0tTrtjUhORrA/QSewP9pwAUiVT0S0tTvM1kUe3l+7k989GN6+tEnzLTqW9/5tt66cUUD71SBZFTulFfj+FAdV8v007m5rLLzGUP2BtOR+uOxyYCbZp6CmxmoEWZkNEB+peM5LWQWNJ9f0Ex+xoq6DY7dtt5+5y299vorys/lbCKniDMVj22Hzj59YO5qSNkgmva6XWuAKeh0ktwLhhgaLJohI6oFQrY7N4td7ilmQp6ooSfsLoDcTW7Hi0mktXxaWDiuufk1LS6tmVrk1Tde0w/f/aHC0aDOnDlpJF5MdI4mdKZ0kN4J3hXjidldQyzHBwNmPrUUbxc+wJ1z8VnNZeeVjiWVTWS1urCqaDBqEeSgXJwpKHjSMxkzUPqTL/ypipUDnTp3StF4SC4vduy9H1vvUtDZnWMsk8tlDWahWFHQjyZ0jEn4b4oTL9CpUyftoHjzzTdsUsd0Bc/z2/fu6d7WfdttEZVXtn0fO2+PyZsgppE97Ql61Z8AUw+UTs/Ygwt5hI9QOGZwJmEDdD10WpyWZquAN7vXbeYUTOA4D6UCcTtMLEOcCR7pFvsKID2vz9x/LHmLqXnK6iCqUydP6dix4459YbuodCpuhJX5hRUdWzutVnOg69foKhuKxzIKRxIKwqydYB5Ckpbj7oPRzMA1NP0yUPpRQIFBybyGh9P6+wv6UXgLXZvlGLt9NqGbeYfLKehHkDsFvd08NCZhZQEJ6dDy9qigB4eYEzrrCDo1JB1NdPc87Brr+LFV/czf+Tv6wp/+qf63P/hf9PRDH9Da0rLSsYTt/vYbB4aYZGcyeuIDj1vIC6ELKydWbfdZpoBS7AifYO9DElQ0pkQypVgyasEIPKxdSEXhpCYDB7aIzuakurS/VdDN67dVKBwol5u1/TlV0+RERjJjMnHiR9kvu9xMVCwYnQm9WtxT/WBfext3VN7dsYI+6eKEh865p2gibg5+hKk0hx2NvFOFE1FFaUbCQZXrdY19XhUbTX38F35BP/O5z+l2cU/v7e3gUm1+/o4t69BkdEZsIm6UnmIyNtkRpCR2magfmAxhhfOM8syUixV7MX9MhHTaOSc2lKxkEvOqarVr9uJhJsxnoEK5RgqFvbZ3vH33jtY3NlSF/wBDl4hR/m+CeU/Vpt5MJmdQOux95HhjjHt6YxW29zXaKZg8dH52QR987Al94LHHNTczo/v37xt6xXsw6HSMEY8hE4c1trlEr8JrAO61JsQshX8cAwubvVwqqri3YwZNuKVB3jS1Qaup9S18DlpmIBUgSa43toJONCiNNqE5fawiMGMK+TSKBjXFwYwgIVdPt7avqTpsaxz1KrE4r0k0qtZwZDIvglQiCioVSso7BI/yWbCTlwkdkqrfr/xMzs6pbqeh9fUbunXrmrmYJRJE1I4VjyVMKjYYsLZyKxxKKZ3O26phqp7eufZt1Q621dqvSBT0xlDu1lBRV1DJYIz1LWI2CxghRS5ghXwq92giLzny075JxFgnOsWEwg6/Bd7gxIjAPg+xtjCJSOwj5jag0XBsPvRMxHBwjgo6BkZAtH5/0AxYmLxoAMxpcOjYXTOgULzavS67AMvl5lwENmZSD4a8Gk7431vaO9hXhwOfJ9rntexyCjr/pkULYxSFh0A4KJGCx5k2HFu2gHc01VI6r4fOnrc1zdXr1zTyuJRbnpc7FlLX11Hdd6DEfMRg6FA8pHa/aelgNNiQ/eTxyxeIyh9IyuUKawCJzryGsFTx68zKKS3OziudSRuJjrMAZGVn775eff0HurexbggI5jEuDwE4LjsjbOLF0tuK/dAaH67JEWcJPgfoLjt0M5tiUvchJ+M6OQoJzp5AIGmkSYiDTOg04SC7Pi96Bvwk/IonZ3Tu3CWdOH3GGPgvvfKS7m3dMY+FbCpqhF4mc+MVjQjSgn/jrI0z2axxI3DP44yGne/28DNMjXdEuNPawppyqZyZ7izk5s1nwayJ2117h0DrMLpy+dy6cuuqXn71ZUMhl9bmNRg2LZTm6PxxffK5f2QF/cLFcyIXHagXCQBOPxy6MFJ3dnY0OzurfD5vvsZA85cvXzJLzitX3zbS1HAy1fq9Td26vW4kNSC3arli5hNYmQLZEZBx9uIZnXzgpN67d1vf/853FEvNmMgfhi/sW15YEp5IZuMXvzc5HfF0EbrWiAUagBgAK/r6Y3ltvw19huGMfTS3zQHuu8RzjkY/IstxECNFWlhYkNeDgf9E+XxGtVrTdImXHnxEx9ZOaXu7oNvvbahcamg2v2TSNhiS9VpbjUbLYTEGfZa3TNIcD+KRmYjtzfGzdiPtcpzc+DDI/X3NBWW/c/ii+TjEjRg2tGkRuBMpE/7MR3t3fiIHfuOoh3XrUdITVqfe0MSNnMKvRvf/o+q9Yy0/z/vO7+m9396nD4dNHBaRtCqpZkm2ZEmxsU5sWY5TvLaDxEEWNuDNGrvIH4tkF7twgCyMBMausXEcNzmWLVmNklgkNrGIHE67M7ffc+7pvZ+z+DzvuZR3hAuSIufOuef83vd5nu/zLQ3li4fy+idaWpzT+554wpz2vvqXf6U3X31dl85cUDKa0HsfeczIeNtHu9xYRohb31y1pDa+16Url+QL+W2tYCC/afDRg3pNEwuUzTRfbZXk8XpUKVbMCclYt72J5pbXjLBTOaro7vaejo8KCgYjSqYytmeyiBJvQL1216Za4HN2fUzIPOykJo36XdWKx5bGld/ZVmH3jvpGjhuZFTC2opgtxFJJTf0elRpV819PzmU0RzJWLGaywEgmo2t37+iDn/6UPvjpT+qNO7dVH/UViiU06rlMcuDuVtd5ups/gNcZ/uDK5BAVqd3pqVgsGUGGYpJJZozhGoZBGwoZumRsDtMKQ5JzDlpA7cCF4QjvodRsVXWcP1C5ltfOwS21ui1VG3W1ujgtBoyHwvdgT1wpU8zdjn4+m1MqGje9OiYt3VbHCKXozv3IuPpj9YtVQ0subJ3T5uq6fc5XLl22/XatWDaoHae52gl7+IAVRKQ0fGFsQkHnEmH/zLRUr1XNJ4CVTjRCCpjvXfUF57FUrejVV17RD198RY1iWcGp12D3ILyYQEBVZJThoEbRgLoBj1q+idqs3VAvTNoqdY418A81wFKZrPRkSjGMN6JJRfxRxbwRzcXnbEJHeuTH1AdTJUw8wiFbUYFwsOE4KR6pkN+3WNgUk/6p3p90NuA0YWGcVjSS1GTKFNvQ7d1X1agcqV+qy9ebytcaalBuSQ0XCYu1ZtQfNt12MhhVFOIbyNhoIt+wr4gHO2mcBIfmtIl/BGZQkBl7464VkJgXY6WwOQ0i26JYU0jNzIUoZV5ZYHaHjCdmq8yECcJBEQeKZzJncqfYW1NPUcfIiA3HBGkcfgI4MbrGHiQUrlJvPDDeEnM+30MQ6lCU2NjqM9kcT3gwhk+7VxMj/vrVqjfNfTLli2g5O6cxHgmaauPcpiKpuMrtulr+puLnIwrkfEpkkmaLjQlKrdUwLgvnD3c/jy+k8Rg/DeelnkotaTr2q1Pv6PLGeWUSKWsqQYdAXZFbcm6u33xH3/7Ot9QB3eo3JM9AvgCunSN1SZTs4WyHZI1VLAoh9ui8Nw4hoanifbRp3Aq83+5lmiYGxWAopuHIb9nkkQgIr8uXoKDHYqwI44YstDpDpdLz5jd/5vw54+g8//3n9Mbrr2hrY8lMkyxZ0ec3bpjjdwQVgVMTi5k3Bntzk656nCQNL3qzkB74dGb1rDnnhbwh5eJZCzwjzpYHg5+H74GSI7OQkyfo0R/9yR/pu899TxcunVUgCNMd9CHkdOifePJXpptb63rkkQcVCmPzSldAQhRJQxm9/fY7unnjtrY2z1inUTzJ235qY2NVwYhPb11/TeVq2XbQ7VZX3/jGt3X79h3rjDnQMMOz81nd3L6pfOFQn/37f0//+n/517q7f1e/8zv/o3Zv7ZumlAsAYk2v1bYgF5i8PFTEx73nnvfYxQNsnkgmlWQqg3QSDlr4APaMXC6pRMKy1buwRC2v3ONgMLNXxbPD6W3Rkxs0itYvEdWZ9TUjzJ0Uimo1W1pZXtOlC/doYX5Ff/FnX1ExX9c9l96j9zzwmMFFpZOaAv6IOAp1T0P+BK5IHDiCLXp2+1sO9AwhOG00IBIBoYIiWAcZDmgU9WniB6dDijcw+BJ0AQY7jQhNEQ8ov4+ukgeVB5LEMs/Qo2w4a+9dqVVSY9iQJzxVZ9RULB7U5Uvn9OQjj+jf/+//p778x3+uiD+i++55QJfOXdY8GuNgSLuHB+piE5lL2b4qA+M4G7fVRiaXlp+c7GhEyXTadpq9wUSpdE6Z+UVjlpdrRfUGXSsuvQ7w49RMJGC3xyMJ60IP94712qtvKBSKmfbfIMSpzxqXcBAY0WcoD1MDBS0UQYLhM09wmO7VwpHyO7dV3L+rRuFQ405TsSB50BH1yGSPht/V7/K9gRPjqbTtnJtM8fAlQgE99L4ndOGh+/XO7rYKtYoWlpfln/oNdmyO+qpCiuMqQTs+nZqRDu97l3XD1PEyOu22ZRkQqkGRZGtqhjDYi0aA16ImOeIww9gFmsPBbDjpKF860M7eLR3l90wz3Rs0NfHDK0bBAGzMnp5HgXbU6YyrlbpdRosLi2byclLI23MCp6RRKwtnChjYvolPo/ZQ3VpXw0afXZCx5zcW15UMx8waFrIceeqkoh3t7Wt/564iAdcAs/6CrGipX5Op7WpzORrdml0Wp9aSNKWcFRo6VlqsfbZv3tZrr76qu3fvGOrmC/iMIEWD1ccQxD9RbdRVc9KTNxFSIBlVY9DVUfVYbW9TClOcw6YqYfrG8CkaThgBbmluVZ4J8CmTrqnAbUVC58cdwJoEGWrh5Mj058icUilnysFQ0myirMBeNWDmIuiO44mMphOfGu2Kjoq3dXSwrVGjZXyeSbkhVVtmX0wyk68vBUf46weUDMaVggQVxLTIrwA58N26wkx2Piw/nZ8ExFYgamSTnFfQLUDdoCAaJuXzB22d08FAhmmeBtACWgIG1zMEwOIHoRyMh1pcXFIskVCj2bTGjwabu5Xv30YayUXu9xrq2YWvoaEmTIHwUiJBm+TxzBgA97hMsBm9eGJOlR3uRZ5gTLmmHnO/5L/hZwQ1TERCOn9mQ2c2V+X1jtRolq1p6Eb6OvexK6p622q0uiYNBWLne7HzxSjGjx47lrBc8X6XKyOmVGJR8WhOwWlQcY9fa4urZnWLXPieK/erWqvbXcfKD1T32e9/V3d3ris7H1ciE1alVlCjVVE4GrRgHp45zoTL7nAIBgx0vizpke3MjLtDkXdh1tCqfQpGUpaySW1DWmZEOq9fkUjc7qvR2GP7c483oLm5Bc0vLBoScP3GDW3fuq6FNIx2R4LFxwKFEG5uDCegh0h+8UXhruXzZJKnscI9MxaKKxHEpChmpjOQ41LRtE3oSDO9E6+hCqxXGA6XVpaMZc/P/K3vfFvPv/A9bW4t6/w5CM45V9B/6kO/Pg2GfHr8ias6f35dWGJPp0MrjDD1rr19Uzeu39bG2qZdKsRrQlxKpYE1w7q9+4556kI4qFebevnFV41kA4SHnpKCEIqFDZpDH/m+T35Ev/tvfldnL5zVSy+9rP/pt35Xe9t7ZnYBrNXDWEZe2/HhQHXhzHmtra7ZfgkyGoEG6My5UBmIknHgK/KpoTa5Cd3tr/hQXCCIizbE5GFgDzeFnaKOG9fG3LxB1gsL88plMyrkjw2RuHj+oj7y1Md0sJvX3371GbUbQ33o/R/XA/c+omHfo8P9gnaO9zWKjuWLOuY6DxaSIyZ1Jm4O6ZDDCbENVuwsXo9ijqMQEoSWd2CELh4kDjGvHf2qyR1G2BF21GmzU4eZ6dyI+PeWwYumsuu1h7E5bqnUKWkaHis5F1MmB7Mzrnaloj/6gz/UD3/wQ20sberS+StaWli19c5xDSYAACAASURBVMLC4pK5oRVLBU09I9vJnLu4qYWlrBlF5BayyuQyqtTrMzOYiBLJnBYWV+TDZGQ4UaVVNe02FxG6efdX4CSQUI9NseViVW+/dcOY8LBbYZpapjXcjJDjVrCfxmqXxD0UDzYVj4aqFvOqkN+8c1vlw111SscatesKeaYKRPwKZOJK5LJGHkE7CtloPPFYpGhucUlNIMtUQp5oSO//+Ed09X3v1fXdbd052LXJJx1LWVY1O97aqG/RkUD0TC1MQ61GU3HCcDD2IDAGuZmPSWiq8aCnUbdt1qh05KgjmA2wfUdOhcNVMIL7YEl7R3e1vXdDR/kdtYlu9U3kD8GSx8eAqQLDGqB/Gjm2TL6ZCQlIqQtfAH5l5eUscyfqtGryezCjQe4y0bg70agz1qg91qSF16akSke+UPTdNLbFbE5ba+u6cPas1pYW5R2NVEYzzz42hDwRjb0jLoJcoA3meTMvcUhhwZAhZFxQoHC402HcA/cG3kI4FjKU6Mbdm7p9cEf5RkkD31iNUUeNUZscX0XSMfVx/etUNY6M5Q3BBg7ZFBsMYMUZtVUITTNGIMDvrL6sGHrxyXCJdfxi7VJvVHV0tG+xwRjKBILAqz7byToDFsJqJuobGgPzncsPMlFb+eK2jo93NOp07d5BLTAq16UmFl7uPfQNpdDYq7gvojiXbyiuaCCiiGXL1hQlXwCPCtwkCaYZj2YFfWq7XUeKRaoUtUIBFAus3Rs6pjsF3WSPuPhhRjNrJHnOcIcjR4HiSKgSBFXzrbCg9onGqDnwesd7Yzo0eL1P2jyhEOROhAKmwhmY376L7qWosB7okLU9C56igfb6cK2EGe/iWrnTgLqzqYQ21hd0+dIZra/OqVbNazoZaPOhszqI1XTYrahwUlG52lR/hOogbGEiqGKQttJQ2eeGr+wkolg4q1R8wYpZcChdPHPeGOeHRwVdunyfnV84S51+T3MLWe0d7ujWnbd1Uj7QcNLS1Et0dlOtbl01zgPpf2NyI1jjYszFPWlJBNZsU8Qt72JWzN1tCwrvlxfDn2jC0BCef1BDGq5QOGafl8fjt9cDhA4XA3QxhLNiCNdFj9545QUz8WkX88bdSSzPmdwXTX7U5HwuFImGxeK9vQx/SNtiigSiCnvITA+bJp3wlnSMop6yUCtschmOWBODSIP64bVB43Dr9i29c/0thYMe5bIpOwsmBf38x35zelI81hNPPqwPfvBxxWJBdToNmwzZ2+zuHOrwIK/11Q0tLS5Z8hre6Ow7l9cXVG4ca3d/x14ou547t3d0eHhkDwV2kAHIdMOB9guHqtTKunL1fv3Kr/4jPfmBJ22i+71/93v6yz/9stlbItQfttDg9k2Sk44l9PhjjxtJwVLGwmElUikrLvVW04hUsRjylKiFuPChzmVzBq/TkFBQuXxYvht7t49FaNuxeTH7kEfpUESxUMj4A0CKhfyhWo26rj70kN770Y+ZC913vvJ1/dVffk2ToU8fffqTevyx91lqDgeMyFgePKZzDiXrC/P1xha1Twyl114Lf49Bju3VvR47vH4CQJC5h1hLQHz58UGioNNxuqLSUht7VJzPLK1sJisKRtWutO2hieSiGgVGqg2qiiRD2jqzqvlcWr/3b/83vfDM99Srd3T13kdclGAortW1LZ09d07H+UP7/A6Odk1z+hMfeK/uufeiyRHT2aQVdJjE5DizR4YoODe/ZJes7eDIKmeybbdNruP8jOE0OLEh0CmN3vVrN0XGbjyWUrvdk8+L0/pU8VjIZYgb7E0PAJoCUjTSqN9TrVRQ+XhfJ7vbqh0fqFctatisyotLhW+qcdSn5c0NQzSOjgpqNTtWWIH2k3M5+SIRsxYd+KWPfubTevwTH7BEp738oRWoJKY3fuQ7E1V6HVV6XbXRoUNAnIyNh4HnAVMXXs94J2AN62UdMR4qHuOAE2cYNU/0aq2p/MmJXbxYyTLJVJtlFcpHqrcrGk0wDZGCYeB3j7rDpjUH8DMg0rCGHfTZo8JwlbmccaDp0tHtG/kKBAHzIYhCo7a5HvY7fY37ELd8mg48GrWJYx3L058qFogoMPGqW0cK2DTf+DMbm9paW9OVsxfVbbbsAsd8Bpkfhdy8E2ZFHAj+9DOleeQLJjykufn5rCkUaDiQRN2+c0svvfay3rl9XeV2TaFURFO4Kt6RmqOuhr6JERcH07Ga/aZCSfgCrnmgoPv9wOch0wj7fcRSYj2dVTrF+UzYBct7ZcRUj0fNWkXb2zfN9nN+PsfKVq1W3S49zv3CwoJ9LlbQ+7OCnsTgJqzhqKNafVfHR3dsbQWvoF9vqVdtalTrSBUC7CX/0PJITL9PQkBMUcWJxwSBHHYVQQUU9BtSYklzoGd8wW5mjWLWnM6ngJ+P5vVUNWFF1ponnjNg31lBt5Wd12BoXMogZ0KOave7prpgSqcos+ThpE19HiOidTGQoaB7PZoid/F5NaTgveswCeMf/TZEuIHZvwKVA0fzmgA/zBLNmAm0p2MlEhH5AxNdvueMnnjiIfX6TQX8Uz3xyffpm7df0F6zqPxxSc023U/QnD6R4tF4YGoFFM2+WlNkmEEFvHFl0ytayiwrG47p3MZZ46XcvXugCxevKJOdV6vdM2IoUHUqG1excqTnv/8d3dl9x+JbGUAqtaJB7gY6TJzZGCguMJe9p5wT1r90f8YoduRlt1snNdOnKc8bDYg5+UWMjMhZZjpnRQj/Av4Uxd3O5wj0NWznZC6DWfBQb77+ip5/4TkNO01l1hbNcRP+wtQzUTgWnaXp4WMC+TlsKxcaYgt68kUV8OLpHlE8nFA6nlY2SfpiRtFgzKKa19fW7cwhaWV4wjyLuwlV06vff9ZifRnw+Nk9//Bn/+fp7t4dXX34Pj355MOKRPymlS0WTkyiU8iXNRpOtbm+pWQiaTo99uFe31TnLm1pOO3oO997xrB+DPfLpZqeffY5FQon5q3OnovAi+NSwXYe6+e39JnPf0aX7+W/Len5bz2rr3/la+ZhvbqwrMrJiRHgPvDQk3r06sO2jzL5wSnJDDa77XXxOg7am8V0jV0fRWV1ecUglkKhYB8cu0EOtiXIYTYz6NtelAMBDDNsdZWIRs0mktQd7BFhO0Imu+fyJev48GB++/W39OU/+ytjwAMnf/iDT+mzn/mCulUg+IqOj4+NHYzgnzeXDwAJE0xUirlN7TNjgdMIVWBmvz38TrtuQJBp6dn7OKeyo6Njew2s2nkfTjXpNCuoAyAGBsMBeWI+HVYOddIoaPPCura21tRvt/Sbv/YbKh3ltZBY0MMPPGLWrEwp8wvLWlpeVqVeMiOON978ofInh3r6ox/Sxz7xtOk+2WfTFTojHfeO+SD5BCMG2c+vrVv+MD8j0Cx7LGuiIM5FnLkCaWsnhbLefP0teTwBZTPzVrQcQcXJ1GhInF810Lsj/3E48f/u1KuqHB+ouHdHrVJe/VpJw2ZNI+xtPSMFMzGtnd0ypur29l01+TxJ9EtlLCc6OT+nk0bNIHUK+tM//ZMaeSZqD2kqfIr5Zxr06VRV2NytllogKvgaeL2qFEuWKIiRDc55EDr5vcCZsVRM80sZ+8wxzyDrGvJfoVhSrdm04r+wvKBqo6xqs2RuV76gGQeYQQbuWhD9OZxoYQmSsGzpPklt7AWndnGgpaaYYy17yh8h1hinrGa7bEY1PSvoE/nGPnlGHk36E037kLdk7HNko1x0uAqyQkASCaScZj0SSWhhYdHy1WkekCyl0xllMlmbRLLprJLxpDWsPNMU71KpbI1grVu2fS0NRrVetQb32o1rxmVI5JJa3FhWKBWVLxZSdzpQE8b/qK/2AHJpS5Ekzz7TK0QkoP3wrKDj8BYyySMuYxR4LlQ05RRHLmCUIa1GWXdu3zBS5cbmqkmZ2h0uU7Ld+/bzyANMD8IAapdUPJ6xP2M8xhPgSHs711UunGgI4ZUsh1ZP42Zfo8rA3qPgSPJCZB9SPPnyKwx87gkpFvCZ1zvcAiZ0WM9o9e0hN0SNwoLpR9CY0EhP+Zy5L6kvQK8Wl0rjaEodkAQnVWVCb7Sa1ghwz9mkDXzvYW9OKcMdksbYIUaw2SnnFHSzurGoZ2cxbeFShl76rJFFddKdDjUJ+CzxEXSQ5oLqCBMciLc/woc+pE6va+9ndtGnhx+7X+lcTIlUVJv3ndHr+XdUGbbVaiF55H4I2xnGKptBh/Ut3xbkxe+NaDJkeIlqeWFTm8tndGZpTfFQTIVCScf5ora2Lmpj86yZHRHTfHf3rs5dOKNA2KPX3nhJr//oJbU6NW4kdYdttW23jsrEEYrx7uDLKQ1YgTgVCsQ1g3Vm6Xv8fBZ4wwHENAyVBsNdjHs7aQZjFPHplJAcpuSkwuG4NWRu9Wn0On3qY0/p7R+9pq997W907dqPLEMgloLI1rPzj6GSOYew/g266Z7QHfT2pK0h8Q14gq6gRxKWmU5B5wudOna5C3ML5mkAKg1BDkdBXORQjn31z/5UVy5eNFdHM3T67V//v6a1ellnz0EUozuHne0IbZhoIDkKh2I6f/aCFZQKudGjvhLJqC7dc079aVffeuYblot+7twFddo9Pf/8C+ZEhqsYDx8FHXYgrj651SX97M//rC7dc0k3r9/Q//sf/2916i0L0/CMSahq6uLKWX3mk5/W5QsXzRbWnFExVxmPLf+ZFDCIeLBEu4OxstmcTgoFK+qLCwv2YeaPjx0pAva5dYr4kTuNL9O6hdPDwG0P1Ko3bO927tymQiGvCvkD9XtNpVMJffQjT2vr/vtInNCN197QD195Xc89+7ya9aYeuf8x/cT979NCatHeUGDQw+Mj7ZsL28DlTWMSM0D475isQIB2gSMdoUhjh2vuT0gleO+dKx0HGvZms4VszWsWguYPzaM8HJmlZTaTMdMPcnrvHu/o7TvXFJ+L64NPv9+6tz/6wz/UV/78y4p6Qzq3dk6Xzl42H2vyt0mu4sLwBsm/7uj1N17V89//nq4+8qC++KV/oGQmpnqzZhfl4vKS6WJ7uNUNnRYbzsTahYvqNap24OkOT5sWpjkmPsI/uED294708kuvGSFodXXTLlN0muYHP8A3PmJmNTzwRiwDUSHJju/brKleOFIVSLVU0KBeUQ95TocQnYEuXb1XcytLRlR8+613XEHHuzsa58OXNxxWudUwBu+nvvAzevLpD2qIF7QNL14NGm0HzcF5xmd+9rmwruHrtVdeMRtk7DJXt9aUWVnQwDsWvGFvxKc6XvKFQ926va2jo7xBqcDW1swaBB3WceFQ+dKRWVfi+sTb4+4RF1CDhImzxvvKe+YKl6kv7TJnv42EjaIOAxhSDWoUJgAuNKxWWTWgXSVKeMr+F5k2Ozj5bJ017g9sbWC+6xC2Om0NGl2pBXHIZSljZkH0KhyA5aUVLS8tKZ1MW3HHPMMQJMfvNKvbw+K+GpOq7h7d0aBM5yB54h4n/QsHLVM+mkoomk4omIgaFFzvtox8SHONkiEao5Dhfe2mI4PdMXayCZ1YStzeYmYXSqMDvwCDFi7eUIDzC2l3xwhHvN/9fseS9VgVWG54HxIZZFKGAnaXScViaSswXg+N2LaODm5ZngRMbkiD0+5Qo1Zf7VJL05ojV2GzaysMJnV7qmmSAopiPsP6a1bQLTqLnw3muHC2cwlcFGwGDKRMSNPwk2AoAW7lggr+nQmdZ5+zxJ3A3WESWQozsbzQbSjooHdTVnRQaa10aaiR7c8p55YPga/FbPixyRuZkPEzHNPblNzGF3GQNeeRswsiZQZjwy69kBueEtLCWlzhVFCrZ5Y1v5xTFe16TBoy0HuC9gUzvD9CHYItLBI6ZxDmENyopuOQQv6E1lbO6uzaOW0urqlRqWt//9jWIMvLm7YO5A/m59q+e8e4MqZH10DHJ3vavntTxVLeiKZ7x3dsLcDK1WWgOy8SUCuaVjgATlbKPn1s/+50Y2HaKVM/mdczrEJ7thLJjPGEIE9CnMNgjDPiD/A8kpA4I79Oxrr/8kWlElFt37mtbz/zTe3tbcsT8CiWiJpiiLNgsl5TygStfnHX2XDHsxOIKYgOP+x26slYxqbzTCJnBd7vcQoH9u5mQW0Rul4j2uUSSRXu3NEya2jQqmZTnt/9l39gO/TcXELTKSYfHkUiAduL8cL3do+M/U1BZ/JCwkbPl84ktHV2XZ1BUzdv39Du7q7ttug8j/MFYwPz0AE9UkAhdxzmj4zN/Lkv/IzOnj+nV158SV/78l8pFYlZjCLmG/efvUef/dSntL60ov2dXYOh2EMBufOJQTTY2NywHeVRoWCq9HQm58hkPr8Fc7BLyWN3CfOQw8C6aTq112EHAZmDuQrRKZAwBSwzNLkHELCHi6deVL1W0lMf/qDuv+9eY5zXa3Wtra6bjeY3v/5Nvf6D11XfbWhtfl1XH7qqJ554QksbGxr3eoYQYAFK1wSXgILHHsuIc0D+7PFtGp117yZLcwWdD+/00DI1cQEwKVmKk4V9wHwNW4IYu0N0kfvFA62f39DVJ67aIfyvf/yf9fu//x8EzWMhlNOFjQtaW9pUKjmnpcU1IwZ1+h0lM2GFopg5bOsvvvynRir65V/5oi5dOW9RpRhebGxtGgGpOzO8YBrmkJKIF86kNGq31Wg21O7g8oeEwnWwXL7IqI4OC3rlldcNQk4lcxoNuKxwxuaCG1mzQFEHkjrlB5jjU7+rbr2mZqmgBulrlaJ61bI1EcN204IgNq+cVwbzm1pDN2/eNgJLLJFWkDjGQFANJHceaeXslj7/8z+nzav3GIGvC4t+MFCrXLEG0FayPmx9ecx8lvIXj0ZVr1aMxc8h9UYDCmXjmoZ9Oqyd6G5hTz/aflvVdt2IPFySmWxOSyurJu0DCrx5+6ZOygXVWxXbmwO1ewMUc8yawgZ/Ik8xF70eckjHkeCL97DZbM2S29wzhB88shcaRlQjKBJo/GgG+D79Ts95e8N65/VgGdvr2/5/wDmi0DD9cflN/Er4Uxq2ibBta9jtmjzOPYg+k+vhJY9cj0+US3MKWkRhMHH+VNFLJFe1rNB5Uj6DhyHFuWhgx0RHicAutz8ZmgQSONw4Bmh+NbLgF4M6KeRBJxliUmfvyt6bPTo7VqB2/h0IDLAle9xi/q6GmI0QZ0yOwYBhg0uZREB+jIB6fYIveL2sRlxAh5u2Brq9/byq1X1rZPgNw3ZX4+7AVlTt45bUdMFdKCn9TOpDjzwjrzxjV9R9U69CWH6aMRTEuLHtz7nyvSZlo5GaxWpyF81sos2szfKd3UYXma9LtpvYHcEvJnu3+qAOAzO7v3KX2VAwmVgTyjPLE8zfjayc80+nz7QzsGLindEOZpQw7hufhjhBzho1M0MyWSx/vsuvQAHjj0nvefwepZdS2ivtKbOc1vzqgm7vbSs5D7udZ9LJvGieBkba5RXAW+rO0EWIviwHokrF57W+clYby5tayi7oaO9IpWJNm5vnlErNK52ZN6gbMh3n6uBo3+Req+tLCsf8urtzS7du3VC1UdT+8bZp7lEF4UcAaoOqCpMoiroZAJi/O8+183x3EDyvbqop8lAXkGFESxo9y/FIzRnTnWJOAxiPp63hYKBx3vxBI8Xi0PmhD7zPVCHf/d639a1vf0OF433zWUkTpAKaR6xwwG8NJ0oSBj2T6jLM+WMWOmS7csigwbiS0bRS8YxikaQiwZh63aEhmul01iSPrGFp9vCTyAUjapYreuutt8zq2Sb0hUW01sQ91pTLJc3wolIqW24vO/SXXnxVWxtndP9999tEhcEE+trcPCxor2XT7u7u2QTB9MhUCfxMd1lHV4tm2+/T3sGemQY89fTTWlxe1DPf/JYqx3mzURz3Brpw5qw+8fRHzA2LYr5/9646rba51yWSCetKgJoo6uwRmmhxp7B03a6c/Xk6mbQLGhIZnS4629NQFYhwkEyA3ZHksbehq2RHiCnD4eGuBRysry0pEvar3qioUj7Rk48/rlg0qnKxZAjAmc0zxp6HhPSV//rX2r6+rXKxrI21dT326KO659Jl5bIOrkSmZnITZBVmcNM320YuIPSPTGM8HBQNDhaFk3/mxkWixveoIUuTrKDT6QFv041x4I4Lxzo8OTSHtHseuleRVER/+42v6s//9E9VrOc150krHSFH+4xWFtaUiGdtD86eiisgEvcpFPHZwfuTP/kvun7zmj73hZ/Wh556PzeS6T3PX7wwa0w6WlxesV0T0hr83bMry1bQ8SCHWAUkRFNisJI/pIWFJQ0HU23f3lG/O9KgN1IhX5LP54yBgNmZCGHtsju3fSNERlAUnrVmXd1aRa2TvLrVsjqVov3zBHc470SKBUyiRkHb3z9SpzdQEMJJLKFwIqHOYGCs9a3LF/S5n/9ZzV3YVAttOlMOgS4Qj/BNtxrmLlAKF+WUSQVukblRecdqTXqqTbo6bpV0bfe2ru/f1kH1SIFYyJKygMYhbUII7Q0GqjUaOsofWfIYaEIw7LcmhMASfAL4nFcX1y16ttFo2rNxah5y6jZYqVRtf24kyBC58M7Qhn/PlUR0KO85xZ6fA+gRUhANMpKuVqNhBE0KDk0vBZ0vC4zB2a/ORO8Mi4CHmRQhNfbabUcM4w3ou4l/tlp1bDQm0jhZCn0pI5vC4bgwzpIQxllDSw9Cxz6V84+pCVAsBYlLLRGLyDsaKGw/m5t+OBOm2Yac5A0aSRC+humCJzgMIltN2ozc6TLZXVcs7lK9aCZZCxikPGJ3y0SOExiVkB12fFbIIzbxy9PW2zeeUad7Yu8NDRAyVwp6t9FWL98wmP30ywr5EMmaR5MBaXgQ5nzGBifCkrfKg3wWPhrrNJQ1cGdcIoQ1URajfMqzpuFAunRa0LkHGDwGs4IOd8N4NcYvdXcCSCVSN6ZqIoj571E4U6zsf6CPPy7oXj+NAHcLTYBznJwZZZt98zQYcg0EFsz4OVAENVYqFdXq5pJS8wmNgyPl1nPw2XRQO5Qv7lcsl1CtWTPUkMEPeRdKgvEUBNIpitj048HAeUZ+N+iNFfLFtDi3pvXVs5ZLvzy3pOPDgjrtga7c84D8AdafCzYMxBNpS/47PDqy4SIWJ3wpYhbKWCrXmkUdl3fValdVr9fU67ZtEqd4E+DCmowwJ2SwDGkmwEXiZmmWI3sP8bCAn8Aah2eKhjoQiCoWh7sC2Sxgww+DiJFex6xv3doH+2Wa5IceeFBzc1kdHOzp9Td+qDd/9JpK+UO7PzOLOWO8W7OE9twLQsedCwGUMBfY9RGFaWb9oBeQBpNKJTJKRFMK+eGvOHUEqJTVDNafU1ZpPi0nMioe5PXyyy/rxo0b8vyrf/rvp2vrywqFWfi3tbm5YgYFheO8Ll++ojvbe/rD/+c/a21lXZ/+1Kdt31XCNaoPGSug5fUllcpFi+hk0sUBjDi6fAHdcdAOdhm3qH7PIiaxv/v4Jz6u5ZUVPfPNb+rW9bfMIW1zfk2f/fSndX5zS89845u6/c51XX3wPcofHxm54fyFC8b2vLu/a8S25TXMCOb1zjs3lT8+MYtXOlwKKHIaJvVELG56c9480wLGovZ6KK4QDLo9kociajRb6vU79gBgn9hpNyywZHNz3TzW8ezlEJ7dOmO7jJN8wTJtP/qxn4TdpDdfeFHf+da3dfOdG2obKzrqSEfrm3r4oYffJefFgC2njo1I8SZ2lQmeIs0v57Hs/H8pdFx8tXpdhZOiSahOc8jv7ty1D69QLOr85Yt6/1MfVCyT0Pd+8Ky+8rd/bRpJViEZb0IZYKMJ0pANbayQfJawB3RuYUWxRETeIBGxE0WjYf3FX/65/vYHf6MPXP0JfeazP6VsLqXD4wM9+J4H7PXyWtbXN5TJZu3SpInCictkgaTGna41Tu0qp8BfXrPrbDV7Gg+mqpUb2t05UDQcN5kUl/9pMT+9vMyYg04ajWy7YdrzTqWkdqmodrlosarC1Q39b9ir+dVlgxIPj/KqNVoaE+lJIEMW3WZQrUFPS5tr+snP/rTWzm2q2esokcVQgst1JhfEhz8UsmmCiZZJ1O/xqFopqdtvyxPxK5iL6bhT0Ss339Tbe7dVG7bkSwQUjDsbWwtooCBK9kxValXVmnWXBhZgeo1Zc4DBBMQZZKGj3tS8pUFzut3eu/bBp5MczRtwO+810hSaQYqxI3uyZywZvMl0yueAaxXFZUgz1OuazM2mcYhATHkQBDElabc07Q7kCyblmTpnPJQYtusDJeKyp0D6/OYBT5OAXI1/B2JGZfDF/OpHBhbWcWqYhN0uxZor1HLYaYg4lyG4GOy1B9boM7Hg9hg3eaffmPw0eXyOXObucvUrEcf7PGxFud9Dj++ieKlzXOTNbkF44dD00AyxfoOPgKNfNjtvMH3Aj39FTpnsosGoNAkEdPSGNR2VXlerU7Dmv9/tqUnzPMDnYKAmbHfgnd5YasFWhFbPFyETE6nHIBtUcAoOZt7MVtD5e4o5crIA5wL9MTndVtjBXWz+dX2RUdqIh8YJj2QwivNMsYNB+qkD5WxCp1A6X0S+A6TUgEZkQNgakftjVtZnkD7EYQtzAl7mJeLZZIxtoGCss4O2auFFYdgF6hEJ+3T1sQf15AceUygV0M7Jrq7v31CxW9YwPNUkTEqWg31Z65BiR244xdgDm52GsAdHAlSJ0BOfPXOYpYQCca0tbxlamIhmzCUOFQwOnTDcJ2OfOfkxGcfjKdUbLRfaVasqjzXwqGdpkOzmR5Oebu38SI2WSznEAAlCJCthIlaZ2LnPMYwx85VZKhtJljTzoLL40GNfDCeDxgQUkcYkHGa1FVc2t6DBAAIiAF7YLGRjUf5d1BRHiWjc5G44lWYzSLW9unHjHb32w5dVLJ9oaXne0Digd9ztsMkmcswmdshxtlqCCOp26sDwTOaZVE6JWNoKOumAmdScoTmg6HV76AAAIABJREFUoyCIFu7TG2pzYdU8EaitOzs78vyvv/Nfpnv7d7W+sahkMqTFRSZLn/Z393Tlyn0mW/vKX31V995znx64/wF7k8Ihv9i7w+DdOrel/Ele165ds0t/YXFet7e37Z8h0FB8mSaAoJngmIZhntLZFQt5VU7y5md96dx5XTx3TrWToq698aYyiaQef/RRzc/ldPXqQ7p4+ZJZlW7v7tgFRnFnWn715Vd1sHdgO3QeW0sfA+I2JzIHX3EJghLk5ueUW5i3C4dJ2MGKYYM7ufzojunyuFxdbGTE9ogP3PeA+fUO+uz9pPxxwQ7Fpfsu670ffq/C6ZjAUZtHx3rj5Vf1yvdf0vY7N9Ss1rW1umHabFjYTD/EUqLx5b0BghmM+8YSt/en1XKaXyRBdO2mYQzZBIbVKhA3K41ytWJ6/K2zZ/XUpz6t29u39OW/+W/64z//E904uGHXRdIXk2/sUTaS1EJqXslQUvFoSivLGwZphSJxCxoYTtpKpmF4BrWze8f4EIWTY33iJz+qL/7SL+jOzm0rAltbm2p3O7a/wR+cXxYXGIurVDiZIVZeI4MZdO4PqFyuWmAB7GQOfbPaUqlQUbvRNQkbJBTTrIaBWk8vr4lBl2QtUtCblZIGzfrsq2GFvVEqako+PXK/ZFgrWxuGdOzvH6pSR3gGNyCkYDSmcCKuUCKu77zwnJ7+xMf0T37jv1elWeNsaH1zQwpz0ly4g03FISZZqX9S0cnxsVnp+kJerZ1blycR1Ndf+o7+5oVvq+ufaPn8ujxRn3lc03whT+HzYapgzWLmUV6PovGoojHQCKYl8q35F24X7ZsGrKDjtmZT8ixUyJpjVBm4sM0udZAPC20JQehy+ckUZkhAQPD8DGbKg0EGyXXDvvIF7H8jsykJZvzQpdvBU8CVzEw3IEpNrKhxfgxVGgw0aIHEhWxy5cVSeIzgZaxln8a+qfr+gSb+Hxd0yFeWNWBqBdmlz99zN9BIGwFspmvnvAV9ICEUBJdA5iaksLGuTco3wQ/DsdIpzhCVOENwJpACBqLEj7omeDKamsEH6CpRmUjEWKk5+Vta8VjGEr+YFCEfTnwd9TxH+tH1lyxXYnlpWYV83ixzx/2RijsHZgFqSMUMskffr2bX7dOnfuMgkGkNH8PWexTSWfEOG9rAYOa23Py8ntN4z5nxFa3AqYzKFXa0Ie7LJnfsr/meTN2zyRuomILONhjvQVTuTMMgLAxcEL4o8MDyfNb2pxvJGwMuJz+koI8gBUPwixBQ0lMiEVatVtalK2f027/zL5VeTOrPv/pnun10W3vVI5vQ/ZmwphGvfDGg6LgmHdzw4D5A7guZ7A2JF40HHyjBRNhY02SGA2FNhl6l41ltrp9XLr1o/gLVCnsNn1ZXNrW8sqHQ6dRKkfUF7TOFEMYU3uo0bQI346awR4Xyjvk67O/vqQx6Z6FWPXOTg9yMGmsyZsWJixxFnAme95MJfWjFFc4FiWw0lNxXqCEwHuJZYZdua1F/xFxMCXihmHOHJ2gs4VR4IdV5lcukdeH8OWuMnnv2u/rrv/4rZbJJZecyCkcDOswfau9oz+4DvFlc4A5KDlAO1AesjUOWFw/ED/ud4s69nWMVkcwaPE90ML7xg+5QWdCDeNKQaO4Gz7/+F//JSHFr6wsKhz1aWsopGg1q585dnTlzTq++8oaef+4HevLxn9B7HnyPQe4wk/k9dByLywuWg3z95g2b4BLJmEEk4PmQd6r1mrGJy6WyBURAOkinUjaJkIncqJZ035XLWppfsPAI/3Sqhx94UB948kltbqxb957JphVJxA0ygelpxgrmueuTJxrTqFSynT9dIGS+7Zu3dPv2bbO7pHMvlkp2MZrvMVGQlpDEpDAy0gNEPi5ICi6TiF2uw7FCAaIXR7rn4j1aWlwx6d6ZzbMqFcvavn1HikjBpZCuPHSPEfggIHVrDY06fYmHojc0i87KSVn7uwc6OjxSo8ZeHetQpFoetQct02HzYXD58aBAmuAh5r3j/3vvE0/oyv33G/v15s1bunnrtnb3dpU/KerOwZGRvxq9thkOVJtVN23BWlVfW/F1zWNfG4jZfmZxac3g9nA8YTrJaCJo5g10vEROvvLqS3rh+8/pzNkNff7zn9Wj731Er73+ql0Sly9fUiqTtOaDYnPlyhVt39kxqDidTZvutMDaZTy2XTIFu1Ku2TQ+HeImV1WtWBe23UBMQPJocQ1+YjcMHIVJijnm9S0qldjUIb72QO+NmhrFgpqVMni5OfUpFlKMzO92xxKRyI+OxJPmJgYkGYjFFI7H9cY7b+uDH3lK/+CXftFY7jDrsYdVbBak04eQ2bVCBl+CSNpOu2kBDLnFjEILaR2d7OmP//Yv9Or2W0qvL2nryjl1hh1rEJiujaU/Jee97UxpMBgKhZTKpGxlRFfuCJHwKJyFMDAbh5lf7H95XiG80YjyOToHQiYELiJHkqMA06RynmxPO5s4kAhx2bEDZYUCy7bdbhrpjGLDVMJFfxrvC3zbGTq/eiOesmgFzqcAA+N32EO6oBH8HayY+925o6Czz8V6dOLBWc/lHyLJYvduXgpo94fOJpkGGEIYv59mlgLML/ac5hRoiXcO8mSFdipPOy3iFFYKBRcqUxLcguPigWqdgmIp2Mlxu1hJrXJko4hNPLnMgiYjr4Z9oGyeK4ovU1BCwdhU+5W3VW0dWwHiUiannnvDi5cBDScpe5WmmfbAKPePvOrU25o0OjahBwcBDZtOFWFKHAuNomFypEtGYhf/TOGeWVi7pa0j7TrLE/tyHHQmXvflJKpkONCkuZ2vC2dyPC54fqyTkODyubI7Bt0ywRmowCwh0owqHRVghgu48Cu8NUknZxrGL511I/9bPzOnn/uFz6s3bevbP/i2vAmfhqGp+gFUJVFFswm1Rj2VSxWtza0p6I3KT0EXOnbgdT5rt7Pudpp2jqitoD5YFccjKW2unlUmzYDCcxU10xa4PWFWJCOPyRXT6TlDIbgvuZPdWo/7c6hgKGAFvdUrqd2tm9kTA0m1WjbraA9KEoK8ZvnpTO1W0GmDIKnBi/FN1GyVbTDgmTuF3Y2EZOgIeQSsbHEpRR1B0YR7AZHTTfWhAOZZzqYmk0xpa31d4VBQ195+Sz/4wQu6c+eWTenJbELVelmletly1SH6Vet1WyfZtG/rPgiqqJfwXkjY6ikSiCkZz1iuQTqRNSth75TnnDsD5GNsGnrUXJwjz7/4lf9jSvTgyiq097bm5lKKxUJW0JEm3bi+rVdfed0K+qWLl0y2FgkHbI/BpoZpF0esw+ND7R/sG2Gn1W7ZP3MpYV2KBKtWrqpWrRmLki+KABPF5XvO21TMw3zP+Yv65Mc+pg+97302WQ1rNSPVwHbmcjLPdC5xjO7to57KPz8ntZpgeY6sQ1RdrW4QPLt0pm08iF97/XXTU5MJzqGAfQ7sFglHzeGOC9Myrknj6fQ1wq/b41e/O7QMYy6KlaU1veeBh6xQATUrKiXOJRTOhCwCs1tvKRtL6NKZ85pPZjXs9m2/RsShEZZg3M4Yrrar1UiJXMwg3VPtL10bqUPsqZGs3f/gAwplsqrn8/rqV7+m73z3ezo5ObFpuVZvaqdWUNSXUpyAhqDfyUXQK/YG8k+lFRj48YyCGBj4wxZAk8rOKZpIWgRfMpNUvnBkBX15ZVkHh7t65jvfNAOhs+c29c9/858ZbHZ4dKBMJqX19TXbCbskspCxuun8M7msIvGYwcytTtdeP0SOeq1lbE000qWjklrVtoKeoKUL8V7glQ4SgRadLGnCEYJ+9todi1DtNGpGjhu2mhahWj3Jq1Wr2mdPg9YnnS0eN55BsVRVIBxRPJ2Vj/08hEqapzARqQH9/Bd/QVc/8oQG1bYVIZad7Cb584GDeU9Baly2NU6DWBbXtLg6L3/MrxffekVffeEbqo47Wr64qdRSTiWcCicjW58wXXc6XWsgKfDs5IkPhfvAgWPdY/4EGBx1OraGsqIdYXfstXNTLJ6o2XRrDN5DU0+Qhz3z8TaG7ZRwjo5xAfyeiUaDnnEd2A0yr6GPx0eAzHUud44Fxd7cBT1wNhzzGHJaa9B154ozRRM4m6yQ+WBshHELEzt8ApprfkaaLveLGNmgTRrmwgib2Kqacz/jZ8AQxb1+SKgTY3tHCMnAiGk0suQqrC35WSnYwOXmiz0LuIAYx//P9MIFBnGO94C0MbKyo9mAAiEnxYLpjzse3gcYcxDlG8GkxhcxH/hhd2TnGXgGf3UE5m0V1R03VDgpmOU1ttbVSkXHB4cKeHwm+cMNL+IJmq6/XqioU21agMZKZlGTal+Nk5qqM54L3BqXuTB7L971Zpvt0Ckmtmvnr54ZuW5WzG0P7zWUxIr5TDp5un6xOXxGkjPODW8TufQ0cibJwhUN8t/E1if2t+8W8dlHZu+ia7gmoCC+sMa4DvaqZiHan/aVW47p0fddVaFZMLOqQDqocVjqExOciiqeS1tT3Gx0NJ9espx5ny/qCjoWvabU4A9nb95St9Ww9oHX1G32lIyltLl2VtnMklptnCcXzJ2TWFu4E3BuKOgpU+LgiYATW8+4Q2UCmnpdxykJe+UJUtw9xtm6efO68FTxmkXfWJ1u03b4FHXQKuB6zgYoliV4+qcqVY5kuc+WukWwuGOzW1GH9oitcziqbHbOwpHgb1B0ua9RYkzHAVOBxbh3IhDbosaXwC652ajru997Rre2b9i5XN1alS/kU7PblAdSLM6T+KWEUHU4hY8FjkVBAZwGnYRBCjoyNqZ1rLXRrzMQ8R61+wylTpFjsd2//sV/O73v/nu0ujavYvFAUZi8IZ8O9w+USuGcVtYLz7+o++99QKsrqwZpzM9lrKCjKweNg7GO9vPGrRsajvrykzJVKiqfP3bQ92hiMFbppKyAyReC9mK3zm6aZg+49/4r9+qpD3xAZ9c3jG07HvQNKqTzYZqxvVIAbeTQ9hDI1pCVMS2M223nyDSz+eOyCMIyJs0NRnm5bK/HYJtWU/uHB3r72jXLiM7EU2baYhMWi6QJu7qB+p1T6C6sXmegwlFBw8FIc9kFRcNRm5QSi0ltPrSuaXCiUQ/96VALyazWl1YVx+muY1lq9uHThUGWIuCEB4efg7SgeDpiEzKXI10ou9fLly/r4sVL1jS8+OKLunXrtl5//XX760mlZEzWiDeiaDyp3OKqFS3SlMyPHMZ5rWZs5bg/pGQwpnk6O/Zc3qApAuJJNNoxi0ENhoMWWcgkyJ6Xye7wcE/Xb1zT3t5d/dpv/Ko+/omPGuFjf39XK6t4+s/bgbizs2P6K3Z0FFeCCFhpsOvnQUWTXSyUTY4x6oysoA9aA4W8QfMqbjaaNq2eJpxhUMJEjEnHZNRTr9NUrXQiL5rbTkv1UlHlQl69VtMIPKFYVMVuR8ncnDHwj/In6g0IhYgqmkrbDh3nuUqjrrUzm/rFX/6SVjfXdHdvx7ScECs5VMjlmHYIPGDfTQEEumTYwWSp3Wtq/2Rfb9x6U/u1Y2U3F5XbWFIPyI6CahPSxFCCfD5vlwtQNRpykAr+LAhjVkSHzoubZgYv7ma3YfIzpnMgRb4oqkyxeBmwooIIA7PWOaTNYoMpfv2eeu2qBr22nUsK+BTmO0+IwYyQnRwE70hKDhqnIeDP5xyNPDQjrkCfQvfAxm7CnEHsfjedU2yoEjTihgKNiQwlutfxP5wnCRO6MwdyZHl+z4wpPpXt+Ekgo5+CnBpNQWAEsiU3emShTC5ZDL0PhRoeBq5lIAOgGQHXCJJ4N+wIvxJ6HOD2EQExvrDSiYy5cIEKDTtDIx5urGyYcQfSvlq5rvJJyQx/PLGhGt2KqhAtpxNDGJluSycn6jSaFmLkwzmtN1a32lTlqKR+s6PF7LzOLG+oclBUvVxXpVozgQBKCSOFzYx53Cx+GgjNpE5hRzI7m+axVLdcgx8Xczehk+X9Y6b7353S3522bUp3O3NcGvkgWI/43rU3dTzGH7dfTj5mEigj3vLch2x46k+6ZhvdGFTlT3p19r4tVfsV+VMBVXo1DbwjWy16w0EzBYITgbzLM0HyCNoWk9cDcdERfS3KE3IaFrHtuhntQCDrtXvKJnM6s3lemfSiqvWRwpGUspk5ZTLOPMipHChyEStWlr45IkGyaRJSZ4WKw6RH/tDElDmgT8f5I+Xzh+pAQgXhG/ftnyHIWcQqMaNDgpGIGoWRONZw3LR/DxLrjGdYxaIpnREzKd7BsFLptHEymIYZVMwpjmCnCZG8K1peXFYEx8kmwVEDZVIpsyt/88039N++8pe6c+1N+TJxC7AZTAeGCsA3sTAfkC9WhCZrCztnOFQYIFWw/bGIjaQMYWUoC3jDtr5A8+9jLWH+Dbxerzz/+L/7N9NPffoTWl7J6c6ddzSZYGowVOmkaF3J3Tv7+sH3X9YD9z2oM1tn7NJfXVnU0fG+7ty9Y5fhAw8+aN3+y6++ZMxw9uhMH9vbt53D2UzfWjmpKBFxbjhLC0v61E9/WqVmWVcfvap7Ll5Sv91W5aRgetksudu47IADWPYgt6xMw4p9KxZ4ORJ6LL7SKK6aDpDudAx6Z8/HBOmPxQySFjta87WdaFyram9/3/LC09GoHVy6v3qtYTASO/nD/UPVKjUHFRpDc2DTO5Ahu3Qmenar6DIhO2VTGedH3xsq5A9qfXVdGxtbZtjRJ70Iv2EOOZBlJGyWuFykvX7r3YkMKPuda9fNlMW09ScnevbZZ7Vf2DcoLOVPW5E4tWVkr94fy/T4Y6xQOWywq8sV9dsdF94SjFkMZIQPH5KRabRjZmgDFM3DOr+4YAxqoF5c7iisQEVA7R/+0Pv1hb/3MyYpJJ6VQkfrQJoVns9kCJAWB1eCwnbm7FltbG3ZBXfz+i3lIHMMpUaprtJhSZPuRFF/RFMKet1ZoBqRh72j1/Ez+AJy73dbqleKUH8Mfq8xoRdPzEHOJsZYVMf1hiLpjNrdvk7KFQ3QvgeCCsUTiuHnvrKivaNDs6I8f+mi7c4Xlhb11NNPaWNj05AiJiokVe1BV0PPxBock5pOR0omY3r7+pt6/e3XdFA+kD8V0ta955RZnbc1RyKX0cHRoa2Y8gVIOW1bp6ysrBiBkGkTXToN4GnWtakeyFUf99SbdtTqEatat8kDhIvmii/7PQOii7ks+XxAX/o2vToDFqleL6jbqVvCHhpsJhOXEcP7SuFwcL0xek2H7LFp30hLw4E9u5wv/hvWKDQWfBY8B5wfViE0zTDlOWg0JA66n8gz8cqLMx2mLTQLM2Y7RZ3mgT+Tc8VFxZ4cu2Oy3yESMYEO2P1PXW49zTQrCIr6qT0mRRyEx+3D0e5iH8pqhNfJSmJo+mSQHccQxkYzZASzcW9swTlzyTmtLazp4pmLxqiGtFEqFHVyXFC9WVWtXbJcaRpb1hOHR3siTnp9bcXWLsSk7t++o+O7e2Y4QwjOuDPQoN3TZDi2O6LXm5oQwBL6ZlaqgOu2NjAymivB7Ll5p06Do2wCn03if7eg24A5K8q22jB2umsaTxsnS+Jz+V1/p2FwBdyZ37iviJ8/gxUAyAoS2ZkVKb7l/pC6Y6/C5Mb7hhoHh+r5u/KlfIovx1Uf181SGjPZYCKi9FzW1ApwfUw6xdosmpIvEFPAF5PfpnSnm3Y/G0V9qF67ocmwZ/d7v93TXGZOW2tnFYvllC91lc4uaW5uXok4iZ5up8zU62RduOsRGUveOL4B9RkxFG03DRROcRPzdODZPcL5cheDqboCAa95/FtDO8ISGrky3BTIel1zCgxFZoQ545Rg6DR0ELrfTeGhCDkAzprYolCtkDNFx4yXMT+/pXQKtv6CDXE9nE67A2VTaS0vLpplKwZM333uO/r6M99Qs1bU6qWzho7uH+5ZjaO54Akx34pIRNFYVFFyIVAKsQqApOePmjVsPJy0ppWzx4bMG06Y0527L4Ly/Nwn/4fpL37x7yubi+v69TcsVxhzFy5bIPcfvvqm3rl2Ux98/4eMFIej2srygqWsvfD9F5TJzemRRx81+P2b3/6G9g52dP7CWXtRaNNLxaLZH+KlWSqUzKc2GU1qdWlV/+hX/4nue+xBm7whVh3u7loC1IUzW1ZsBvW6QbEw0JlmvEGvGd8Dl+JVbG5G3Z7FQ3JhABegLWYXSNcDjCF2dUayGluSGXCgl84ohBEC2YFt1xTQoZEFTUHfP9Dezq41NZBk2MvXazWDJGkITm1dkZeEgK7sEvLNwhI69lDMLyxpY/OM5paW1Oz3Vet2LBfagw4xmVCE6TASMkgXvTyXLX/Wm2/8yPgG1pEOGkoFU0bS4sDDhLSHbNbNUTi4vXFkQrrCA8HFzGeHJ75vOlXSE9ZSes7sP6HaOMOTiDyhoKKkDMVSRrijoPM28Vem70YT17MjO5Sf/NTHtbCYVYWglFrJEvko6Il0WovrG4okkuYxcHdnx+RbrAyw562WqnrgyoOq5Ms6vHOgeqEm/9hnBL3A1Ge7avZgNJBMk+y8OE3s8oZD3M+aNn36vUxfXSvo9UrZbFi5xCncHfZyXp8qdSbpvqIJZyoDEZkGLpZKaTAe20VUhGA3HulzX/icfvGLX1Qsm9C4PnQWm6OBSq2aKq26BVwgM6NzZ0LfO7yrSqMkhaXUUlrzG4vyRv0qNmuWlrWzv29OgcDRMPeB1x3xMW5oDzAdsB2F3KDyVtssapv9hsahgVp9inHPYHdChvgMmIB5jihqZnmqgJoN5G3IMTEpQscqdXpldbo1W4WBjsHmJdaRpoxizvfEeAZI+pR4QxNj5LEpSgX4Gk6/zZ/J5+D27KA2XP7As5Ct2PG5iFDb18JP8ASVCCTMDZAGHq8JmjrWWvyZFGz+OxoDJnOaAv4aRaLGuZlOFCPm1CSELreAgu5ik1kL0IBgc+ykUb0unwevdWiNDogCtpeTIZkAUSsUBFzQvCbQ84YTSoYSFsAzn5zT8tyiwgSjMEUNRrbrHE56lhoJMarb72hnd1uLC3Omcrn5zjWdHBwqv7unymFent7QEu0aJxUVD4+N/MhSY3Rq3gIhfiR1YCAbWBE0xYXpxC0YxX05axfn/Hi6a3837pNGYCah4z6b8dFnxduU0/8/GN1tw10hPy3mBOCGoDf4PEpEaQbR77sdMWRVQzrMcMuvHvkBfp+66mgQHCowF1Qg51fL11axV1axXVN8LqpIPGqfE57kNFe8f5VGW8FkVp4grn1wGPBsn/mho5Rg2MXPDiIbuewW+TtUJpHRQm5RU0V0Uhno3MX7dO7ceXtdnBd2x3gNwLey2FObQJ0ckfArmlHuYNoZCJGEQ1ELGDZOigW9c+OaikU3fODzz7RuQ6EZvDi5Ksl4yB5Hk4YoEzzfPP+cC1aI/Jwmq/XBYXD5GhR0kDOmdAauVHJe6fSaPNOgQrgahqMKw1ifApQ7VOvM1qZ9YjsHd/XVb35NL/7wRYUTEc0tzjm0AORg0DOkkkGCxtKUImHXOBDagrSRIk5wC6Yzhj6NZHbGA7wQgq6gc87My/0f/sovKRL16caNNzWd8sPWTP+NhviVl183mdHTH/6I7dDZta6tLpkxPAWdLuGpjzxtnf7Xvv5VvXXtTZ2/eM7y0guFvArHx+aq5hlL5XzJJnQkgUFvSL/2z/+ZPvFzH9XhUVn5w0MruqlYTOlEQslYVMFoxIwBuNQN3vfKYvoCiZixePE25iIwlqw5XY3eTSyD4AYMwdTBh+A1SZKzU+VYIJ0ZdtuatOuK0xlFY1I0KtPAOPzRvsYnJ9rbvav9vV0dHx+qgK641XDyot5UqWlcvr7bS8KEp5ur1OoG/xbrdd3YuasmISOTnhoaGCt1YKpIRyIyfepMGcpk4X5NXXRkJKZSs6j52LxSiaSzN4RYhOmIh0lrqLXNdSMKdgc9Y/+zm+2zfugNFZjIMqoXk1lFfEFDG8gz92NqEA4rlkwrEEqYtSEe9BQSpjEXmOrIVbs723r4kffoypVLFk+JLh/OBRd+MBIx+9fU3Jya7ZYKxRMjRFnKntdvkYDEkx7ePdDR9oEmnbESgZhivohdskjTfAGYuLBvXREHCQAa63WJs21ah09BH/RcQWdvTBgJ79GICzGRNuJxuVo3h6pUDsJf0nK4Kfh9ilMkosxcznbb+CB88MMf0mPvfcwmrGwsbXG6mcV5NQYdbR/v6bB4rBYxstOhjvP7lsccjPoUy0QUn0soMZdQrdfQjZ1t3Tk8ki+I3n5Bm5ubSqZTLqu63bGJnMuInRiXKZdVs4lNZlvNVketQUOT6EBDT88udqZhyD784tJiIkGmFQ4x0cL2HavXxfEKNrVX4ykyGOyGG7Yq4fPCJIovLjOkOxQSx4B3cCLnhcLIxMM+ewybHQ37jP3OxWiSSstyDygQZG/+Y+b0CCSFFUsoqEgwooXEorqWtNVQC3cuGjPO7BhHRhCOxLsKBjTZ7FGRl0ZOw5YWcrYOcP4MGEixW+ZydTa4RhjyBmwqr3OPyGd6fy54fLr7qBr6Q82l53T5wmWtzK8o4gtrPjWnzaUN1QtVtatNJYIxnd84YzGo7XrTYO5cJmvSVpAN+AXwDvjMyYc4PNjV95/9nmrFEw1JEGt1Ne30VTs+0eGdHVXzJYvaHSXIARib9z9oWas7VB0bX4ejWfmeCabsmTVJG0Q4OBr29eOiblPtzHOc9aHtwt+l2zkEwMWKsIR3EzDNL4UTiaVN5Wj8iQxGSuUPWPMEB8J2vkGaQCeJhbhHXJQnEJMnHFTX11dtXNc0LY2TUx118qpPG2pPu/JHnS87zw7rxvncgqEhrf5IHdZBgagr6L6ovB5kk04+jJX8CL+IUU8BL6sArImlZAzDlKgazaF6k5guXHpAm5tbVrAhKENGpqDjJmmNiC9gr52GGaIfz7NDmPoWGc3UbY0RPJRWQ0fHhyYZo1CWSidAlLm4AAAgAElEQVQ2EFL0GVRoUkFKKOgQ4prtgjxeCKeOyGfkU3NjcwFYEEf55hRMVok8ezg3YurFZD6ZwtUIy2td6dT4QQT3xNCV+0AWPGq2mja01ts1Pfvi83rrrddgBWtlddGkc3CUYN1D1A1GaLo4wyEb3KgBGBiZNWwoYVM6BGd4ECgK+pDjzKrXqSw8X/rC706/9Mu/KI+XBJe3FQp5zKsd6JoJnZSsnTt7euzRx5XJZAy22NraUL5woGvX3tGbb7yjn/nc53Tm/Ia+9d2v68VXvm9kqq2tdbNTLB6fqE6whyeoermmZCytDjKdRlv/+Nf+qT722U9q92DPCj8hKWvLK8ql0xZsQLwmFwI7IvabXBZRSEa5tD1gyNgoapbdDLROKbLpA4KQs/qj0AJFcBh4EIC/+P84E+zpgxN6nFlazwC7Ri7WoD3khmkOcd0YsSwU+X+lvR0LpeCw+Yc+1XcrinnwKB4aTwAdOmuG0knJ9valWk2VTkfH9ZryrYYqg67aOBmxrp96lI4mzNmLiSNMSEAooi4X22iiTDpjDzDsXfs5aFJst+P8ofngWx2yuZ29LbA3EYtcdF5+HztLeTWfzFjHaMx9GMXA7exoUzn1+x7lcgvGpjcXJXGJ8lABQfXN6hff/qsPP6hwOGAa/eAsmAQ4O5bL2r56iEwKHbPXpxIugf2hNlc3VDgsaO/2rio0c4GYskB0FKOeS6TSpKdomJ8PdiyfHYQ7wmggNnKBwz6mM++YKqLVbBhZi0LVJooWy+BoTK1u3/LESRbDJY6s83R2zkxrkJDNLy3aZw9Zk/UN5g79bl/dRk8f+chH9fGf+pTWzm6qPeqq0W3KF8TYImK76U63oXa3YfnW0VRUcytzqraqeu3tN7VXyOvshQu6+sjDWomvqqaG2VWSUOfx+VUsV1ze+mQ6K+Rtl2kNQWja1SQxkcI450Hzg8UMO9fJy5w0rW9EMPO+9+CkB5ISsEm236M5KGg06mg0YZr3mNUmhdgI1qhC4AVYHCcNGvJ9F/jjfKujqjcgGTltO+54pxGePN9coEzUTkA1dX7frJp83ln8cEylo7IVdAykIGSChJD1DHOeixBSH9+TswgxFFQLOWgyDn8hrEK17LzG4QeQ5mZmGxF77nmGGvWmTWlo4Sn4SwuLuu/ee7UwN29xy7lEylLf1pbWTI0CKe7O9W3VS3Xjj5CO1qk0tZSd1yMPPGTqjvr+sZ1Tsin6vaFyCwtqNGsqFI/NuAQVz+7d29rfvq1UOKTaMU6FJY24t4oVHd3d1f6dHZU6FflSMTUnffUoNPKoDV8IHbyp2hwp06Vzu2JMI2HTGyiEKQUcl9cCQ2xTYqlMlqvOJ4jBkZvC3e9l2ub3nYY8+cZDi251e3cnkQMJiQQpCMF3JYY4jLlwGL+hlCZjg+yHDfTinLypgPbqBypOKqp6GjruFqSEV+1JW7V2x+6XTIaYT/bGTM1BBaNJtac+K+gBf1w+L3a67jllwEJ+2m5CYB0pHgkqzhTJ2o+hbiwVyy3F0ivKzq8aigURGY5EJj1nLG+uB8KJzDb2FJUkUhZSabulLgRWL82n80p37nasmDB1qpmr6Z2dbYPfWzDtAzy3EXNuo6ATAzsc1c362moGU//MEtw+lJns1AiqUZoMfN5Z/3B2YiaDHE9iymVXFAlE1Kg01a5iY57Q+vKGFnLzhijgvYIFNO77r/7oh3rphy+qWCk6PwrWpCazk9mpE7fMKpb7gImbcChgdwxnmNKB3iF5GtudPAL4SGbp594Dzxc++a+mv/SlX1A45NHh4R1jupdLBZt6CWR57rkfmGztwx9+Wlcffthw/42tNY3GPf3H3/8D3b5+oN/6rd/We99/Vf/hP/2eusOannzfo4qGAvrhSy9r2O5r0Boqv583qn0RYlwwqC9+6Uv66Cc+rlQuZbt2YipXl5aVS2dtYqBDJRACoxqzafV4jEXNlycA1OxIiWYbPnFEI+ARg6FNJjO2C9FJZgi6cAXetOozCY4RdmwH7+Q6dgvag+F28jxR7K2cu9BoBjV6XMFn4rc/3K/jN9/UGy+/rDzOdsWi+pUK1VUB9u8UV39A9V5P7xzs663SgaDAmf46ltC4O7KYPKBVdtzu6HJo+WcOLpaQ7AmdFzQf9KkWGQgJwpaTDE2NuY+qAIYlPytsWbSw7PT5omPkexpsH+J7khqVNY0lTG9kVXCRcJ2ChMgapdGo2Weem0vrU5/+pB579BE7TBDkmMiwjswuLJgzHrfTsE98IZfSxLS8+3f3FJDXiCI9Jh0S6CCHEXXYbisEAQynJvD+CU5nZMIPNGDN0mNyYpp0iAooAFC+s76cqA0nIZXSUa3mLh2anSAWsiHTjzJJzGfnrCEyQxVgYLNLZa0PKW2sOzsHxoVBzvjAA/fpiZ94XBcunLWGhp8TK0mKK77M2bmsaUiZ5phCfQHS0lq2CqKYgXqEk0mdVCoqNxtKzmVVrteNyFiuVm1i5dLheTYcJuJVYVRTejWnVCpp3vnoaWmi4BOYlDAcsr0hjyUNNX/FaAbZVojHt9WwycfrdyQbyDUmieTL5zcJncmWpli3or8GxSLEgnCOror9vOK5mBVZGks+t2gwogghFOOp5SwMUYMA18KuZyIejm1yYHLi+Uwl4bvErZDD0QCOdNK6rpnAUEwg+PAaOGpcUGQRBKJRvX13W9UmEax1e31A51FY8M6JQ7Vy2VC7ZDSsdDymjZVlXTh7RksLc7YrP6kiSUXCR8RwT81aS61qy/zsI76IHrh8n9YXV5VM5yw5cVJvasqKDJyV2LupxxA1yGXtfssl+I17uvX2j1Qv5LUYi2vcaCp/e8eSGVdyC3rxuef1zDPfNqKjN+a34J96v6fmeKTGdCKsUBrjiToW2x7QENRBXsX8UcVJlJt44GM5TX4sbM8l7VwUtQd3kvnBD+Qj7Q8PcPjjrNxsCkHVMLQvz3SkuEVN42mB0Qo8Br+iSSSpCfkCfnPMQ+KIuxzFiC/jyeAlHgors7KhSSSgpqenncahrp3c1F7rSMPoyAhxWM0TgkLDyH1LkwhXIplKK5WZlz+YVrsDt8KrUDipcAh3NRBElyrZadeV+f/YevNgye6rzvN7b+779vLttaiqVCWptFuyLRvbbG3AYGPANNAY3CymB5pmie6ZmImYiJnpP2boZpqgZwa6gyGCMWAWgzEGO9puY8mykCVZS5VKte/19vdy3/PmcnPic24+2RMxFVFRVVIt+TJ/93fO+Z7vkkkqiTppPFXId5TAEx0/gLGvlaMnlMXq1XctZdDCeBJZecgMx1JpYcnOGOZbNCMUV55Hk2WOghUd+3Amdv5/Lo+5S1gH1QNtbm3Ye9ts122FiO4cbglrJeOKgHB5rKqA8T2TaBo57jAILEztYCWHV0bE1lPZbGBqwyrKwn6Si3KcpBVa9tuFdFH5VFEptPRkJDghCy3CxOvk6RMKxRy99Oo39Hdf+Jwuv3lOyydOGuk7mYqa9fhgCPo7Nvt1/l3MiXKZvEl/8VTQNGxadNzjsMeNxPCMB2GFqM0O/Yf/h9kzz7xTR44sqtupaePedetQj60fUavZ0Rf+/ktqNjv6gQ/9kFmAbm7f0/ETR023+Ed/SM72Ff36r/+GvudD79dfff5P1BvXLVs94vj62leeNd1mY6+pVpWs6ok2Nrf02JNP6n/6t/+zHnn6cd28etWmLzpMdHzmpoZ+kqhQa71CpmuGPWqxfPjnmluDY8SlaBTSHHsP3wo6cC8/8msKuk0caDjNzDjolW1fxd+NAcM4SDY6/BCBjIMQg8BWKfAmP+SJ8p/nmlD+ftOGEsAg+YO+9m/f0uWXX9Ld828q3O1rKZFU56CqOP67M2m309atelV3m3Vtd9tqDIheJD4vgJWAGulU7PE3+0ugRy52dLqwSV2bviwbl4aCyXXUDx40DnafHWtL/R5Rq9hGcIEGUiGUBfhFR5xgyqd7j4YTyiRKBt8ekjJiyViQ3oaki6I3Gur8hXNq9Op66rEn9ZGPfFj333+/STK29/fUHkNQ5HIPGyEEk5TZZGYPLrwsuzx5HRDBgJYslIPX2pfX6SrBBW+mJp6tVhx/rFjEMYc+FkUQ9WzSHBF9OzD/ai4tzkNPUiPkaKvVVBt5FZavaXy/WVcQdJBTyWIIydqea8CdqSWlwcHg0R35FG681DtmroHTFw8Uk/lg0LfUNy7Ao0eP6swDDyiRQrKIbztyG3T9eUNJep6nMGTHVEr96UThZEILa6t65MnHLaSESQyUiYsBaRRM8V1y0gcN1YZtmyiYlCH3AHOzo4L0lUhGrcCbkRPub15gJgOakqIAWEwnyIhrCgoQkrHZfNI6uFbUTfY1BoUCxp4E3vGdrtpeU4X7MvIjkwAynM5MgQBqlMMpy43q7rXbWi4saDFf0rg/Ur/ZUSlXNFYvl/Z9J09YNkEwuQchK+aYh+TGnM8CxrqxqzETIkecqErYyyQxsuM0u9SQZUIj++Hc0Px5EGqHnmXOz0YDJaNhlTJpg3LrlX2L16RhanV7BtWas1wqp6Xyik4eO6Wjq8eMaIVx0ASv/E7PIlBBqOyhmc7U649N0oiefreyo3A8pGIho2sXzuvGm+dVopnGJ79SFywUXO3Pvfa63jx33vadHa+n3tRTZzJSy5+o487UxqFsNgt26Sbhixp3CIOntBuXT4AOCBVroRieGJy7mTLJmBLRkMLI0FBbTMeKu/ybjmJAqhhUcYdNZ8apMSrhYKS0JTbGjHSLr3oimzOejhOJaMBq0eSKsikT/3zuEfgD4URS0Xxefiqqht/T9eodXT64qT2vqnFiolkCA3tyOAZ23zMNw1+CfFsoF1UqrSjk5sSg3OuDs8SUiON7XgjClvBVZ7mIZHI40ASpayimbDIjZ4pMc6A8w0B5OYhXVUT5XFmpVFEznyY8om7PM7gdm2kGGVZBluU+gPw8sDsFi2NQKJ5JPC34vRRtoO5Wt2X672arancl3ims9GC9s16xSBszYQqQKyOQ2n4+WAMa3ZOFtQN6gK9ESKlUQplMSvFEVqMx4UlLWlpY1VJpxfLMI7D9x67dg7wuS/tkNULMcCpihmzXblzRpauXtVepmqdKGE+SbkODYUvFIm50cGZIsBxZQBIJn3AyMOhiAMNXHgQD+THDGe+NFfRP/OS/nWUzST366BlFw75ee+0buu/4ET31xBP6h688q0//6V/q9OkH9aM/9uNaWVkx0tvSCiz2rv7kU3+u869e06/8yq/qIx/7Pv3V5z+t3dodvf8D79ZiqaAXvvo1bd7Y0MaNTXkdoCGmh6j+2c98XL/4y//COqfr168ol00rl83a5GwXCwOe7fo85YCd2RdZRxnTDF9gLjA61xjTKruEbxV0m0yQss0ndHYfQXEOrB+CsPt58hCTssVQwgZGGhMyxra1RodTukEv84JuOBU51QErOAiMcZWEZMel0Ouqef2Krn3zVW28eUHd3T2t5oumCcd3vjkYqDGdaH/Q1c39PW3tV0wfy8TChUcBp+viu5lEskuEJZ3g8HBRBr7DFHOmMOO4okrgRyDNfs8Y8/wIfMTXTCNjzl4Uczf4ke9W4MnjjQRuRxxgM1vJpu1HoHemY94KnAC3tjesiJw6dVKPPPKwTeTInrpjL4BXfcc8yZGlsFCEgMfjzGVjulrkGZDumMaxB8dYBQOWWlMODOt+N4DYCcmJhky6xgMEVGYPMBItIF2KBo5ITJ/uTNdJ2+p31NNY8XBWqWzRAj4MngrFtVpaUSGTUzaVto/RY7pm52md+tT2wHxDb41kjOKJ7AVzCohlXAq9fsemMSZ0On6sjIHfTtx3VMtlok0P1ANx0Ey1dsdIkMRSUigW11b0+FNP6h1PP6WVtWWVSgWVFkoG/zW9vuqhie5V98woqFav2nsMDAciwO+5e++O7ddYaXBJMeWze6XJCIcJacGJMUCvICTSsra7rF665hFA7O2hTSVFD6kg0yI2slj7Njt7dtkBQTMV51M5LeRKKmdLyiXSevDkGU37Y3XrLbWqTS3kinr07CN2li5fuaJPffqPdVA5MJMbCjk4Jc8tBZNGFBh9bkRuu1GKOQxeiwR1XZ08c9IQuxzmGEwisaShN51609QnF8+fU7Oyr26zrnjYsUmd8zPoBWFAhXJZK+tH9MijT+jRx57U+pFjZm/MswMiyMQPdD8aBPv7JPv7WNwQLHTrlYOWcoWi8itley8jce4A6Y1//LouvPySCuGoMnIV43JutrV5+46uXrqsvd09M5EjqpQY0p4/VZs4W7wLnJm6s5kGpAnSsEYSWiouar28ppQTl9fqif+RiCfsLA5YedCgJaLKkNBFMhjNJQYqrqMopDYO7zgwjOJzYj2XwmTIowGOGjnWpHI066m0yVJxS6RZYnCxvPUYSCCwPc9hVKFEVH48KieXUHXS1ltb13Sjdked8EDTxEQj19NohuPh2NZuoBcUdLTUuWLBHCejkbw0i4s0XtZ3sXheBaS9ydRc3jiUx9qKVdloZITobDJnsuBavalcuaTF5VXz3IdQh9lMKkm8Lfdd0oZJPNT5+0y1FA5cDWmIkRf2caaE9zHxTbXBFc15giDM17qxdc/qDNnpNN7IrSE/sk6EYxKNBdGzZqU6d0sM1B7B2ssgJUYKiLsT7tqJPZ/IG2G5+7O0Mmmy0csq5kom0QUStyHNCfwScPVE1s09mkjFdey+o4aAIp/97Oc/bw2d/f3TgUKhqcp4waSjtnbks2LNQbPLOgLJGm6Jh6lvINeHa2XTof/SJ/79DAedBx+4T+lURFcun9ejDz+oR86e1Z//2V/obz77d/ru7/4n+qEf+oixl5nQCWbB1OEzf/FZbd9r6F/9q1/TRz72A/pPf/i7OnfpFX34I9+np594XK994xX9xR/9ubz2SO4kbHq6s48+pp//5Cd19vFH9OrrLxvEUCxkVcwX5sYuARl0OoEkNTEiwuH0QW44ExosWgoaftjxBBM8pJ8gjY1ACIvfpPD6QHg4UH1rDxVQRA+tk+axevOCbhrdOWR/OKHbr/n98518sGNh6sBhCbu+YDJGK51Ixm0VMLl+TS/8/Rf02nNf0yP3nbSMZSBFgkLGkbA606k2ahVt7h1YKAEhEjbN4K1sZKegoONWFI6RRJayIgbsRLNyuFaAz+CGMJAIpERMlEznFHQKJuxfirrt3ZiSgNsp6Jb/GzY5hDMJYvlicdirmCjA/sefByezoe22cZDDDXBz657as6YKbkHr6+vKFfIaTkc28UCWIUfZmU/mNpkxDSE58fGkggcSUSoJwxmDlZF5ptd39o3MA8kRmH1mOeU0BDy0PKAUpZH6hOmMRwaV4khHe1afjXSl39DeFGENu8OEouhYI3F7qOJu3FzySHQqF0tWRCBrERIC9M6lkAxxLmG0sucGEQh8/WmSCFWAcNNqN+2BBLUA2sYIZu3Iuo4fWdfuxl0LQOHBoqhXWy252JCGQ9re39d+tSIHTTtjJRBa2NWJE8f1fd/3QT3z3R9Q8siqJrFwQBxzpHqjrmvXruqtSxe0ub2pLPGjaaJlUXvAvp/Ya6UbJw8+kYma9axNYbjjMQ1g6JJMW3wxO3gIejj2kRYIrI2H/PraupYXStrfuiev1zVt+LH1ozq+fszsJIHcE6GYEcounb+oV198WbsbO1opL+vsAw+ZAuS5rz2r2/duG7pgHjYGc/3/OJnM/9fcpsxWUBR/TjnPDcEx/PvwR2g0mdAJl/FHIxWzmYDr4nKxxZSKR40wi3R2bX1N3aGn8tKKTtx/WidOnlZpcdnkVDTFUx+Tq8Ec4Qoae8vKJpkRYxKcCluemdnklopSFJTC08Hell5/6UXVt7e0RJymG1I+HNPOnbt64dnndPvmLVu5DDQ0eZXnTK2gY7XVmk2F+TCOsMSy9M1xMqml4pJWi8uKTYjsHVjsKnadNAVwgXhdiVjYoGnzXQDNGnlKRCOm/IniQmghVmNbvaUSrMuSBt2jsOEzp/mf8VzHEyZN5b4EjjV2OtJDmkCGFkt8I0LY1xigLx9XZdTUhY0r2ujsys/g2TvTwO+p2txXNM6ZjxgiajI5TFHwi0hmtbBwRKlkiQWiFfVQKKVUpmCNnPkqtOv2PFs2vBwz5MH0Z9gdqVqvK7e4oAXkXTRh4n7IKxZNK4QRViwI0wmCemjwGXJYO/K8gDBGjC/EZ8l/Z8IeGMFzYs8qSMRBdU/tblPtTl2dXksdrGgxRYNzEjFmyDw8BYQ0GASB7y0dk6I+RjlCSQnMapjWWYcFMx+rywUlotizpk0bzlqTH+3rNAc4OCVxQxTqDeSRMS2vcEbDlkT6jVdfNgS0VdtXukAsMLWAJhxVExyCQOIJag3Shvshqhc4B5gxIeM2/fqhbO2Tn/jfZ+h+C4Wk0smwxl5H9586rkIuq7/7/Bd04/odPfPMe/XYY0/YAdwhK3w8MKLQ337u71Xd7erXf+M39YM/8kH9x9//bZ27+Ip++CM/oLMPPKDnvvQP+tR//pQeOnlWmVhOs6mr73jfB/ShH/6wosm4dvY3NZl2LbIVkkw+x4cZmE5w8Nj1sjNlGucSAEqH0T0aTyzBCQiJOsh+h+7Kip3FS1IYgcTxfp6TeuZFPZi8D4u6ZRgG+/KAVfD/mc7p4g3e5QGYw+9vkw+sqLP3YT/PNAwDNBJ4ge/t6s1nn9X5r78gp9tXyBsbExfmLhAcE9zG/r629w/U90AbIoFtKPQRK+g8oBH7HuWgkP2cShl6wOvh/WBvTscI8o53cZCrDTsck5wgKhMbU9u12cKWzXwgfQMOtdx1oHZ2jXOWu5EFKWXTsRU308yaKxgQbrB3YpLlbQLiYW8D3EqhxAuZQ21Z6DAW5yodUupgN5PwZWxcjEeMYDWytQpGH1HLJAb58MzDHVY7uyv7tfkQBFapPLA0d7wH7NQrvqe7jqcGLHhWIebNHwu4AfGssUJZ+ZRzJRWzQfodpC1Y75EUBJOw3OHA7nGLSAWF9SdW0FFVwIwFmosnowpFaaQcs7hdXCwHPvyDgZr7+7bWIOgCIhxe9vnSgk1Ll65e1ZXr15TOpLW4vKjFcilIXZr59qBmFxd0cXNLoXRKJ0+d0jPvfUbveMc7jCnfNqiwZQ0ECAgN1fbujmrNhp1v2PDEp0bTYY19HOKCWM1qo6GdvX1Le+MiIX6XJMRataG11XW96+l36sz9Z2x11K42dN/iqjkccoZjoagRVq9fua5L59/S/tau2rWW9jZ3dbCzr367p2Q0bh4SoDxofIne9Z3AVx7jJibCIIhlZlI2U3Lw/PL6cC8zGDOgiMVNtTwhRn3uXw4zGgY8hTtuTPija2vKppNaLpdMSmZn0pmpvFDUKv+PgJ+ZLLKTvznCqqW4oEJ5yWSZM84555r43+HQTEm4KyDbElIkz1V/ryJv6qlaPzB4tt9tqra7jRGkipDL4Aw4rm5fuabnvvpVC2ditdccduQSC+syjftq+5MAdmePPgtIcpDlyLZeL68bIVS9sSadoTKRpIqFgqLJmJ01GlwKegy5IW6WTG1Er4ZC8/cCV4mABwGSyYSOX4VFGUOcC3E3ROXCV4jGrZCHoww8SbsHKVQ8yzbNY9Y16KvN/jg5lTIh7fdrurR5XXvDqkJ5LJWl3qitvYNNRWLwhkAuZoZe8Jrj6aSlGq6vnVI6vSDXTag/oAknx4ECNlStVpU36itDlgEXFQi+E7H8b2pB3/OUyKWUL5VsHTNDnhXFQpZmj2zybJByxs7dgnsCH3rLNICvwtfJLhlewbdFUwfhV4FMDZgbr4/eoKNur6Vmi3160ybicNRVu9e0FRfFkbuRc8kgeejJAJOexp9zi78DAw5NAHt7b8g6k5jTvKkl8MYwtQHrEOxhI1FD8uCxUGIowvh+QJDlvidKPLuQ1bPPP2sJbWNbn0JuxYYcOe9EyVQsSEicO0Ua74Jmm7UVltmJiA2ShDVB1HN+9qd+a7ZQyiOUUTYd1cpSQeVSzia9l1582TyPgdwLZLHGYtrb37ZOzQ3P9Jm//GvdvLapX/mXv6qP/NiH9Jm/+VPd276hxx87a9DQ5/78r3X9zRt6/IHHtVRcVTFf1kd/7GN68umndHPjjpqdqpaXM7bHgPQFUQbtOJfNodTCYkfnrkuYKlBASHHigaKgRxLA0uxvyKfH3zduP5rXzAxNLtKBb5saDq2bDqF3sz4Osp3f/kYnj26dqd/crgIplrVlFm8YhGHAHMaX2Fy/hj2FnKn54KvX0c3XXtXFF7+hxt0NRb2JyV6GRMGioyRWFuvKXl/toScf0hbbJtzAfDzICSGOSbgBQXpAJ55KywUyg6k6T7FjMp9OenYQgn3vMCCTDebf2VuRYY2eld0bJDt2m2YfagwXk5Gw46d752vD8pMaDhkLaAkokCJudqgQQaaQbNhe83vQSkbtfaBdCCQmYesmcThicuCg0wjQ8LAXp9M9zCO2jpsQBPyqgZPHngl9gNyZZNmhExZBsQf+MpXCnM3p+Z5qGmpTUtcNArD4Dt2MsAiSirKJnDLRjBKQ/pDtgT5Go8oiOVlcUCaZUIpmBZMJ8zQnqIJ1BiYnA4Pm+PfX1peN1MIKIpmImQUuq417d+/INfImhDC8mds2dXR6fe3s7Ona3ZtaW1ozA6RiMW/Et8Xygjkgbm3e01vXrurq1o5aNK2uo6XlZd1/+rTOPvKwHnn8MdtPP/Pe9warGEFOgskfMI45rSBTsO9JcMvmgzCHg1ZV9yzVcGwT+s2btwz2470+cfykzj541qY7XBLv3rijjat3zJu83+sbaxzb49p+VbtbOxYuhNwUcmOa2FL4LRPCOKLKYIEZcbRX2bC7gGlje2/XdsoUEvwikFKCqjBBBNayEFxxZIS9HVIaiH8mZZBYYWKD9jcaM4ixkCX8IqmFYtH2vq8kM6UAACAASURBVNlMyr5zTo2kZA19QqXykik3ouzeIzGFuJgx4uHiRJoVCmkIusZKzdLwAoIk72BUYXV2GnImM41nY926c9NWicsLRU37XbkE5NRqGtYamnS62r57V5cvXrLLnkmr3m3bdD4KORoCtfsTNefEOJ4Qoz46EZ04dr9Ort2nhKLy6l3NeiOlLTAmqUg8Yo0jBYOvE999U65b4ppvDphJJKbwaLAHNcJs2H7OmfOmwOBwhzA+Cc4h1qXmPIZagNfBjhkDJbIFGHgcGdem2jmQW3I1iAy126no5v5dVb2GnExIfmyq4aRriXZyIATz7IEIxVVcKilXKpjfQzpVNB93LF+7PfbQ4C5ha76xMuaMZI33QDQrhUlKxNLG35kyuKXww2AKDfhDgecCroRRI8hh/ZvN5C2YBAUEUyqkW3OKc6OWHU4TSqNmd/Y8XpbVFRccEDfFezwdqtdv23qsVj+wZ4cJvTtoG3oWsOhh6Aee6ocrW1Zs3K0D+D3wB2LcVyimhhoNfcUjJYU4SUg7+f/z1DocL1GNjDxk4D2zcl1ZPmKfDWZJoLLFckkrx5Z1Z+O2zr/5us6fe03V2q4WFrJKp2JqNCu23+fftfMeD6R7wRqLGuxqZW3ReDmB02dEzk//0/9tVihkpNlAS4t5nTi+YhdqrXKgN147p1KhrDOnH7QdBrDG3sGOyotFxZNh/c7v/K7eOn9Dn/ylX9LHfvKjevGVr2ln745I39i+s6GXnntRmXBW0VlcJ9ZP6eGHH9dHf+zH9NCjD+nSjRuq1Hd0/NiC0pnA9o6JkkOHGxvfIBTkCoW3s8Qp6Pg/U+BpLijo0UTM4K/A9CBilrAUdPbi/H6kXcE88G3782+V7gAihMn+bQWdnx/uyA936za9zgs6rzPIn/aVigcFnQ4QTWipmLHidff1V3X++RfU29pWjIMM+7ZSU6/ZCViqk4mG06n22m1NnJBFDo59R2MSnMJxubGkHHyrsZlNZcyvnJ0YRR2/ctAIHvpBr6Gxx1ROYaerZ4oe2D6aLpx9JB2s6ZCZ0i34gsIMzu0rTlKQyWGsAzJSGDv3RBwCE4RCukVYsdgvjtVqNqyzj5jHcNZ2n5Cs6GqZzs0jmgfOWK7Gy7ULFLY4F5ZN+5gEcSnHEoZIBIYnQUGHQMP5s+I/m6hygDczfwxDn5H9aHIfYxNPVQlN1Q1J/fFYvWmQbolmmykdJuja4rrBVBD/RjQ1TH+FvFKFgkUeHikvaOphVMFrIkIVOJjEqOD1kM4EvJuECdxu2GunsEBGRvNarewrlWYnzC7eUaUKZH5de0xx4Yi++zu/y9473kd2fkFE5dR8p8+9ecFCvLiQIa9RZlgtUHzWjh7R8ZMnLQkrRXHL5ZWYozR0qJaHDRENbwVrdFgHhIxvUiqX9c5nntEz73mvLl689PZeu3JQ0d3bd3Xr5k3tbG2r2+4rHklrOp6ZuyJTAAxz0DJ+5Fzg6saFyYzNSem2u1ZkOMO9fktO2NPUGZt7416tokqnoZ68IF9eIXkGPAeSKwBbmvfgynfELFaQVBLxphlj2tMgUtCLBYhAaa2uLL+tgwdBQXZEc5TJEXYTpBGmMlkl0pn585EwVGsWjmnkz3Tjzl0zFmJKxwjpkDDFJT3zpqrc21fMDZusCCZ0LB6ygt6rVzVutbR17Zr2bt/R7p27qu3vB9n0yPBQGwxbGlLmkFIh0ZKv5nQcEOLmaWZkaj/y0KNW0MetoXr7DcX9sIqEw5hbG8MDTGp0/0DiTGZM09ByQvO1F4U+MFcJyIXB2gwCnB+JGTJBQWcCxC7VyJAmdQ189mnCKSygMKZ9d6D7dFTtHcgtz9TwG9prV7TTOlBz2pUf9eVHANeHpmaa+Uy8IKUz5UpZLa4tKV3M2t7e89gvI0ukiAN7w0IPstdtMIPkybqJaGUP0ygcA/HUCJvDJbsUSHYMBEzI+XzJCjfDAR7mPLcMghAdKfastK0xNx8FJvSk+h1Y7jTFgRY7cDNEgoa1K1G9NHPEffRVqe5ZljrEOAp6fzyYw/Ow6KMBvA/aYf4AjjmgMo1T0O1zmnOmae6nI/j8WYuFxj/Dn44UicyUTsWVSVPQYzaE5HMQCJcshAYfCaJizVE/GtZoNlSumLH7+5VvfkPnzr2qWMxVLpcyU6tOp2FcGhA9HAxZi1pQD2Rt1zeZJSsAvpmq66d/4t/N4nGgnplOnVzT6nLRTADqtapee+VVObOw3vX0u02KwmVMQT92H6k4Yf3mb/5rXb11R7/wM5/UT378Y3rz4mu6fvMt3b5xTfubO2oftLSSXdHOvT09dPJhnX3oUZ197DE99tST9kGGYzPV65u67741gyaIV+WF5k2e46jRaGhpZcXeFAq5sc05kOgsIUalsOVj+gysLQPrScJbArtFOjaTpllR+RYx7tBy0eacMBGN3yro/BuHJgO8Qabb/LZvh0EJwd/nqlntKp3JKRJn6ztRPOrIGQ1178pl3Xj9dd17402VYN9ij9nuyWt21G20zHmu2e2qAnRDF41GGMM6NsoRpoyMFfNwMqsIZjBkTPO1cYkl0CryuiDP9IIAhH7HoHekX+PRwPTixBZCVrJAGB5sCjrTP3MwN64VdNcc5QLrSccIbFy+poedZzvTaYJ0UPSsqM6JGKxFSKUaEYwzcwLiSgToLEBEKOr4L0NaIXSFgk5B5PCyKMU9jfhaJqdgv+nZpM6UHkzsdMG9eXH37c8C18PQpUhOQ47GMI2ZioYDm3QxmZk6GEK4JhfKJPNmzBKOBhMcLPQokh7eT0fKpXG4CpjlNG0Y61hohn3tvk7dd0yLCwXbpFQwFtrdkk+cLRnKSXblvlqdlqrVukUa7u7s6vU3L1if+N53PKMzp08bo5/0MpoD9u3b25vWCHAJIfPqQyIDpiOgBL06WQZA0imCe6BNwZJlnRDsyG2ywZoVn2n7HIlkDVYxoD8Ewjz1rnfpPe/9DtWwwx2NTeq2cXfDLI0hdUKKKy8sK57MWe40xcXsjEFaYMZPxhp0+3ZG2GcDsWPc1MOB0GI6A4nNQfWuxjOsh4kIn2qnWtFme98Su5HX9LnorJDzd1PIg++Ud6D2FYVVCqWUy2SCKT0UNjtMJnNSGUE1snn2hfHAeS7sWhBQscQKBflQUNBjoAfctqBE8aShXsMx8bB4WBDMEXBsbIKbBNa2NCuzoa/9nb1AMQODORm1HXZzb4cwRe3cuKEbF97S5fNvqlWvG8xJbkHPG6rSbarLV8p5C4cE8wLIvetPNQAdcMNGHHvi4Se0vrCq+taB2js1lRI5rZeWbKVAUeH9odCCDFGEWDGxmkEGiMwsSG8L/PFNwmXBN+EgUTAWN/tlipBFgLpBBChhNkFhgjvj2mdOYTJ0DGOt4UD1YUVepqsD70AH3ZoaXltdPsswe3JWgXjmt4yn47pTxRJh5ct5FZZKcuIgMCM7n77PvwFknbRJfTCAwPmtxptn1qByh/joguKxrFrNvjG8vdnIChtDB5/xQmnRVgmgNbls3trIQr6scinIsufXTNEQhZNxQp9kCW68P5Aw+UbTRS4GAwiFGNQN6Jppt1o7UKWyZ7I3g9wHHSPF0Yzb+xoKfO65CxgcbOqfkYUQuFmy3mUNd1jQO/VxQIALs5bgc+CBBMHFJGmk9dU1Pf74kzadV/Yb2t+rW+b7cDBWtVbTYNrTmQdP6dixo7pz95a+9KUv6tbt63YOMfDCnZMQmWwupcXFBXseKPDwAzivnV7jbVK0cQd+/Ef/11mxmNWg31CpmNT7v+OdSsbCunD+De1sbhsD+rFHHjcPcaYWSA6lckH9YUe/93v/SRcv3NDPfOJn9d//j/9Gn/nrT+vGjYu6dvmSmvtVhceuIqOI8omC0rG8lpZW9fhT79DT73mXkoWMas19pVPBG3EYE8ikzoVEF0xBpUPiR/a1dNjAdhR6Ci9MyzEPAD1pKGSShRDucsj1gA9hRZtu8dDdCm/goHjYN6RR8GDmPtaHSVRcVocPvn2opkEPDuhh9KQ1Gey/pxFjE2fICXaYsDCsSGraqOv5v/uCLn39H1WchXSM6L2Rr+0bN7V/b8suyYnraHfQU5P9MA9gLCk3ktQEq5tIXA5TOqk7wG1YtjKhkZWOVzY7X8dXgvUHhR05xrCrbgub2pq67brpuIEHDXLDKhM5IA2DE+zrYZ5nmBjnsiMuU3aksUjYjHJ4jRBoeL9gvtMdsgKB4MH7mklnzPUK8huXB5MYLmTAe3yOOCoxPbLfZzK1VL2QY/7oPBQUsESqYK/NDFCYTrEeRSdK8tmoq4E6KrlZ5TKIhnwrtDQGIAh09SY3gYDjDU0GOLRKwSXnqI9VZwi/gKgmBH0wxZTLWjx6VBlS+kjXw1LSQJpA2sgfp6Cx80vEIjatrRp5bEObt28ogYKC9LdhT6XlkmZJqev1tLGxqauXrmp/d9+Y80ulJeWJwuXfwEoyxA55pEa1qsrBniEMoBs015AVIT3S4JgBEpch3tGprOXND9GOI0UzX3BedkwLi4taKa+okMzLnblqdzvaPzhQp9+36ZH41la7rWazpZWVVR0/dtx2tmZM5KDMgDhFkxO3c8EZt1USDF9Dn7BQhlHtmnTP6w9s9XL4HrFOYdc3HNU08gdqDfqqtlvabTZU6bTVmtCo4rplLAgr5kycFEs2WRTzUjSs/MhVPhKfT+c4m8XsfWNNkc9BulqwqZrURbokIHNLZ0sR2cnPgzjVVDZnmlzfiKU0PXOliBu2Yk7zxIRKIQe+pmmzWM4Ojn5j83XHOAnJZCoSVsKVtm/eUOXuht585RXdu3nLEBab2Fj/wBFgJSTc/FLq+76a+ISHQ2pNxkaKA24nAvSD3/VBxRXVvSu3lHUTKqcKSodiWihgyDScqxoInmHlFui9idvFQpgNOQ0vjR7PCZBzAA/H5YfCatOoQDK0Qs+6i/sMDgqE38DMhuaAO26Al7rB+wHa1Z42NMx0dKdxW9u1PQ0YJ9J4bCBUwYRrpEZt31LNcpieZOPmKUsRHjkEE8nQIyKoQyJ3wNFkZP+i4TMBgTjgQ1UOqlq1rHPgZGSPx/Vfv/qstg62TQoKYsLXy/nj28MPPzzPzkBqR145fy6vVBJb5bwy6ZxB96EZKxr07wl7hs0WGMdQpvQRVsG9QA4acpRMxe3eqVT3zV+DUKSxJuawyWvFApuzxPB4SK4zj3+Cj1Ad0C9GXCPp0iiMB1PBKoQEB7ITCjMY0swMLRMFD/nywoIK+dIcbQhZlK9mYc0gR7IbV5CnEEzeE12/fk1//8W/U2N3U0fPnDJ1geOQyBi2As/XwTCEdC5fSGt3f9MKO/XRhtyf+8TvzXgRs2lfZ84c1/vf+5QZ6T//3Fd14dybOnHspB44E+zQYT7v7m7ZX0TCzZe+/BV989UL+omf/Cn96//u1/SpP/6/9fXn/0E3r15RaDJTUjHF/bjiSiosus2szjz8oN7zne/Tg4+dVb6UUbu5Z0Y2EGhgWiNJwwiBJKyV1VXbb9BpUfApEuYS1LXHxR70kKWFweYkeSYWuLsdqszmP8IA5pt5uzM6mc6djh0T/gC+PZy8+X2HE7vpGmPEN0LmCZKqDhnmtm8eMw7iJTw1/eoAF7heW6tLZXRQuvaNl3Th2efl1tvKjHy57b4qd+6ptV8RnrnDma/KdKQmFylJcUzmsZR8itAcbh87YYXhFlDQ8WWm+8EAhknSlVJRuhd2U8DsbQ26DXXadUs4AoJvNhtGIBsM0aPipIRJQ8yIeBA40tGQZqTZMYVhRIPpDBcEU6o/sz2frSDMGtOzNDfPHwVMznRaR9ePBW5I1hT4ticz7SVrEfgLc2YxyXg0hHw8sVhYnU7LpisBj9vDODVTHCZYZhZMNiBrppGIpOLWZGJWCQxPcTCiCNrjYZD61Z1O1KNY4NEfj2sw9dU29zhid5Py8Ylmyk2llCqXlUB/i51jedlS2UhFgy2LOQnxsygEkEedOn5M2XhMl8+9oWsX39SRxQWtLZU1hngI7+RIQbu1PV2+eFnXrlzTDLOM8opK2UJgrjMaByzlUMgarEatYl8jhaUAUoCVr8vEkbQdKLc5xTsUiRkZMpMrWJFy5glZTOow/UGxWIctL6zZCgVCWq1Rl8eUTTOMk95goOWlZYNe325SCRYaQ5QMmrDy8oqG3shgdCNTQq7kR/gXo1GgNuByZI3TY63DGgK7XtYiTC8d9byO6t2OKp2OKkTA9rqqewP1MQlyIXqSdQC3wbEmEgMATHGKkZDKs7jSAiEEVg4KOvvzUrFgqB1IwtsFHeOoaFRJc4ZMWqGDSYzHdprQoTiMCGSfBJrYw21JbWYjyyRJRDLqGOydZzPb7zc6XZNiwZcgFpo42pA/VmQ60cbVK7p98ZKuv/WWqnt7gS8+0zf2tvwZY7SPFCHG0p+q9XZBn5i5DOSwtdWj+q73fY/tzLdu3FPKj6oQTys2dYPPPzyzgm58oCiEMsdWhjg30rgcJtcNR+iq+xp6Y5P+ovc3yD0Wkzf/+jAMwm+ADtW0/0z2cIu44/B+wAhqgv6agu6pPW2qEa3oXvOeDto1+cjxM3HNQiRcUvzhVjSVTseUySYUijvqTwfqjMElJvLDjlJY+7K3R1+P9nrK/jsg3jKVk7OBwRA2xuXyqmZ+VI888rQef/Rd+su/+qxefOUbJoMLnNEI42EQGahULtm9s7qyZilsC6UlZdKBnA0ZID7vMOMXiyvG84Lwartvwpnm9rhYXbN2ZD0K8hHYKvu2NmSX3kYSS9Np678g5Yznz+yzzXgmQN8o/HTelo0QCQqqade9qWZeOJAdQxh0eR5YTwT69oB8ODBvFV4jiBURqIdIA80HttLci9QWUCdWSoSevXHuNW3tbKpYzJmqLBzhDmY1OLQVAvbE1OCJj6Uta43AEdX5pV/8gxlTN4S4dz79iB48c1zVvW1944Wv68rFyzr74MNGpkF3zM5wd29LxVJW60dXdPvOXf3t57+kD37f9+vnfuHj+tNP/5G++MXPqbq3q5XcgqJk47Z5ONDkBek1paWyHnr8Yb3zfe/WQw8/oMRqUdWr17WxtWnEIJ58ijuHG92vub9hqBKauxvBkjYf48ALHRkShwp3JAqdubrBtIUggARrDrEBwUO84w8Z+xtmOg8deme7nAJ9o00qZi0aTPGHOnZ+bclI8z1N4CoXEMtstRuW2t22FfS1pUWDcetXrunWK6+pdXtDg+19Dfcqam7tatTpmEkEZhT7E09NIwsBcUUVotuNJRVOpC0ab4pDF9niQMXWwMSNyW/fMdIBnob5P+xq2MclDtveprxB22AfTEg40NiiDj0mPcYcsneDop2NhQWFkEcfO8qI5THTYwfxjbgnWXCB75sbGtMfLGwkjJlcziwa221yh9sBAW9KLrVn/yZFN1h/o60sGNGNgg55pN6omnsY8BPwGSoCohHJCsYeslRAO55QIYeuk9czVWhGkUXTNDZDiUmrp2gH9ylXQ8eXh7NTPKppNKL+dKqeN1a9jZNbXNNQzPbVQ9YENEfZrPxEUkOm9oVFLS0tq1BA2hawXTlvFOFjR9Yske/C66/qm//4dS3k0jpz4rjphKutA/lZR/d2N3Tt0lULoykXyjq+ftTcwBoHNY37Q2UgbWHTaw1L0y6GTJrUsaSikBIJYEmnraBTpFiNQCyDrZxM43wVFHcmeJaBMGRh5SbYmSZzmuLKNgxY5qBVkMV4jkBT6NppSA1hslxzGqWY/ZwLPxVLatDHirltCAprD1Y2w37XCjsNFPa7nDH+G8E8XEBG0okB5WKKU9dOo64KaYneSI3RSNVhXy1ChyKoNkBWQD5k6WVImuNhKR8KaTmUVoJ4VJwgIb+l0irmspbnwNSCZj/O+8T0gd0xzbtN6KRxBYZJlnzFexFjBccdYHqOQIs+589bAz/1g/UKz/p4YjLSg3ZDoXjE4NRUIqbpaKBJv6Npr6Pbly7q2hvntH3njgYDUt/iGvhjC/LxrKAjXZsqHKGgT2z1Mwg5atNcgkjE0zr78GN67zu/wyxoD+7sKDT0lYCN4M3M6joSDRjkfK1Aw3CCgNqB9jkLOLKBzNCQN1od9Yee7dHxFjB0ibwCJL5Dz5oWeBDccaaycpwAFUGnPZ27q1HQ8dqfeOqqo+3JpvYG+2oP+2ZyE03BPfDU6TQNbZxNh1bM09k4MSsWpdoedTQJ+XIoxAleC3LDpNxZ1ExVEpFUgBjgcBeJ2v4euH06cXXzxpY+8P7v1y//N7+h6zdu67d++9+bPpuiFeRH4GsB8oY2e2rN2srKmtbXjyubnRvO+CFr3ijoq8tHlE3n7HtgjxwYGrE4ZLvAnX9IcKNiWFPmMZjuamd/R0MKJKEoIJ8oPzpdk2EyPbOupdFLpolYZqIOQpuY0uGDYFXrjBlaAuY7TnR4orB6pTyYfbYFes0MRSPDPJ8tmPkRQwhNDnckBFua6/X1Izpz5gEbZt8497q+9OX/olaroTSJgnFkmEMjKJJbTzHn7ICi8FrellJ/4hO/PwOiPXpk0Qp6POLrzo2r2t3atENSzC/oxPETZvyyv79raVtHjq6ouJDVvY0tfeUfXtBTT79TP/jhD+pvPveX+vvP/7V8b6j7145r3PbUr/YUneHjm7EP3g/NFElFdfT0cZ1+4LSefPQxY/5SHAbeQLsH+2bxic7RdmfmigYZBCb01NiETFJAM+xnubjo2CEM2SVGKATELpyQ5vKZw/07Hy5fOISegDThW2cMLnS4O/92cty3/7dDh7jDSd12LGFSsQiz4LZy7PUDzSygnR+P1bx1V5WrN1W7flv1m3fV3tpRY3tH/gAXqKlao6H2pkBfpFNxIFw55N0m0oqncwqhY8QFCmIcsGMyoQgFff618fUgCeOy9YZdef2Wht2GFfUeOdleL4jl9EZ2EQxG02CTiV4c8gf96qSjtBsQkcjzBQI2R6q5EQ/weSKZCPT9IVeZQl6rR9ZVXCiZlHBr78AuGyZ0ijLoB7p8dvfkAdgefgZZMGcyHOB0CkSjUTfyoz/iMg8Id0PBgJZykYwKuYwS0bBOHF03L2gX3Si6ex97Ui6vgdzeSPGOr6gimoQdDVzfLljEUmN2zQ4PJOgH5Be83315SP5SqXlBT+lWtaHuBNmZq2y+qCPHTuq+E6cMpmZCZCKlqNf2d/Uq2uSDXdunE+fKZDpwh9o52FG70VYpW9TxtaNKRZPq1JpqHFTNWQy9MJdJr90y2BZSHamFoCGRqWNrDqBjLi+7lLiQIBjyeTCN4aBmBYu9f8DKoahDkozkChZSw7QJggIpDgY2UwfnPmA7Bu6IEM5s74xEEt4IDdhwYlG76O/5fILi7RnaQ9odfnoY17kzjFjIKWgZFyCZiNuez+vXLQjjzv6edtsdtfyZ2r6vmjdSi4mRvbXxTYIgIiSCzEmsijJOWKuRlGLAyJytZNKmcySzaZLewiGb0Cno6KpNtskqAh94jFPwU3CQMBE5CUkOxCcgQFLM7XI3X/GguFDQLXscaRLsYxL8vL7ZrxrLPBqS1+uo36xr0mnq9sWLunHhgmq7u3bxAvt3xkN1mcTlW0HH/yAUTqiPDn02VT/kGOSOqUwqV9C73/0+I8Whtqht7mvaHtp07o58M4xh5xoJB0ZBwLsYSAXGTsDvvhYWl+wsEFXc6Q3tWePeoaDz9Ta7vSAQyQ0Z/4D1F/ckXx/NGVMvO2DMSwZeb16Ugl3wIDTQprep5qyjIbtVyKDuTL1B1wYTwpKwYjbScjKswbSv9qQrzx1JccZaRz7pfjiVRVKKugkloxlliPic+wkEbpUcw4hGw5kuXbqjY0fO6Fd/9b/VqZMP6D/8zu/q+ReeN0b3tFOTUhEtrBRVaxxYgWc/U1ha0tLyuhV0SHWOGzOCXDyRVi4DUrVguSPpVM6cCAlEshEAlJgENOSqIl51ZHwevlWrVfN5qDdrtkO3gWVAPGs7gOBtGmcyDimbT8uNzKxxRVXCf0dpy1ojKnIHnCCW1XbryOWCCGbObyGfsxUW8ds0rax7kNtBHB4PIdaRjzCz0JdcDrOekoVFkcnx6mvf1Esvf8Ngd0jo6WzM1h9EToMIMKkPhx379w4RZudnfvb3Z416Rffdt6Jn3vmYQe/XL79lkOJiacHkR8ePHrdOB2YuOpYHHjylVruql17+pnb3mvqO979f7/vAu/W3f/sZ/dmf/j+aDYd64oGzCsGV6k01G5IelrDCSzRlrVtXNBs1mc7a0hHLWX/k0Ud18vT9imXTBhV3h0A+I3tjzXQDNu94FGj70il7OCnogdlHOJCqcXkg6WG/PM9mZq9t5Lh5jKOlsgGhs2PCHS2btoJIgbeOFr2k6bHn3+bM+8MknkMrWKZWJoQx+yr7N+GFsSsltjUsdQbqbmxr881Lat/bUvvulhqbO6rv7Gg6YBc5Ua3fVQfTFkgqaB+Rf7lMIBlLDMPKlL0gqwQKOgx+LhUaFWtY4AMAKfL6vZ7Gw468XkPdVkWtZkWDQVt7e7vWbbJPHk7oHUPMFJphKgORcNZXxiXVJ2kWqcTBcjGYLAZIM4meFTYul2lE6ULOijpNU7PX1fZB1eBgIFgubQhyeMm3my1zcRrjUxyPqVzKq9dpGlGPKR0tKKxpFjI4Kr3tdmQa20CmVMikzQc6HnaVirqKur4civmga3vsCDGi7anFZc6iIfX9sRrDrvp2+catEIzHvhrNjqqNtnqjqUGUoRR8hLSm8YR2e0NVu31Vm20NZr7SmZJWjh7X2rHjKiws2Gd77PgRg7ggxF2/elG3blwz6Jyu3JsMzYM9yzR2+kHTvJPE1Tyomf1tivxkXP3gaQwHJktaWAi823H8Qi1A5w7kzsVoARrIr8xoiAAeLvkAjue/OygHjCTlaApalUoaF4NvfCZ27sMhTcyQh8SzAB43t0DLqm7KxwAAIABJREFUNKeJCxj3MDHHnYHGg6FN5RRzpmjou6A8ID5hl0JH04WkrW1hG5AVmSixKp0MO9qr7OvW7q62Gk3VJ77actWc+OpOfQ2sWcKXwKySbHeepHixx5/OtByOKuFz8cbMRIa9cj6dVszIiYF/PQmB7Ptd4zyAVqQtgIcJljNqGdo0v2GCKgKnRRpWx+E5hsDHxGYmAza5Ml8hpYSZPyIFDE3/mJQvV8NuW4Nm3Vwf71y+rJsX31KrUrGVEJbB7dFA3elI47BjwStDGOmhuPqsOGa+FfQGJklOSLmFRb3nvR/QcfzKo2l1K01NWkNjuSeciGLszMdApgEhDqTQ7FnRl7N6HAyNcIvSgXwCuBSeh7FJeH5Gwmo0WzbgYKCVwl/BVCbIaOE89G1ixDcE21POKjau5mmOd0Nsqo3RngbhEZtDWye0+x012w2D5M0QZjZWNA60MtXA72sYHstJheQkw0aem7isHKKKh1OKOnGlIhmlcUtzo2ZRC+rHJDvojlQsLGs6jmlrq6YHH3hCH/qBj8qfOvryl7+sW3eu6fqtS2p1q4onQ+q39gMYZ9iXkglFiVNN5ZRI5myPnoKTFA8cB/P5oooF5KDA2WmlaCiiKUNpIC6XSGCMJgLondeEJS5R2fWaSRXhRXD/G5JkPheQUFFJTcyUhmnYd8ZmpkZBR6aJVIwzRRNDQbaGGrdIK+h4RwTKIPTyxETDn7GGlswFUGeIxTiBeqwlUlpeWjXCcr3RtmedAk9Rvw7BvLKrgddRJouqC7Smo+nUM7MfYH4Qv7cn9J/7+T+cVQ52tFjO6v3ve1qlfELXLr2pVq2q1aVlK+gYSQAbXL1ySQvlgh597KwuXT6v//Ll/6pOb6J/+pM/Zf7tFPQ/+P3/U6NuV+9/6l1azS8q7DlqHTQ1Goxt2oYV3BkF0ghc4JrVnhHvTt5/v77nn3yv7n/ojJHVyN9dWl9VrXpgkBEXELs83MaYJmEkTghE6BFziVEppgeBsQwFj4mSX/NGW3DLPALPvN0ha8BZQaaUSWkMmWqIYUoQk0fIRhBXxe6Ei2BqF7JF68136SZrgHCHvSpNA4cBw5V4wi6Naa0l76Cuyy++ouHugfq7FbW2d1Xf3dXYQgBG2u+0NMqlNUT3PJ7afoxLHCg1nspazm0qk7MQhRhGDvPJHGKQBXAYtBS2v2sy6mvqdTXqN9RtV9Ss76vLpTzs28XQ6vbV6g3UH/nzCFe72pW2S3aeAIUOFHZpmgk5rzShGNmsuVARiBNNJRXPpo2n0Op1dNBsquf7iiSwIqQD98xClKCdHhO6Ffa6Hjh1So89/KCGWNKOBsYQZ1c2wia2N5HLlJpK20TMRcSOKxGLWgAHTmaZeETFbFLFTEKIdCZE6Y6GivmuQv1AR+/Go/JmEzUGbQ0w6UgmjSULU7t6UNfeftVMfCDGOezbgOLw2I8mNAlH1Z9MddDqaN8yrh3FswUlQSOOH7MJbmGxqEQqpv39bV269KZ2tjc15dLDwWk00srCsh48dUbhqautW3c16g5UzpeCUBN7q4FCgyS7ApKsbMasUF0nCMlh/wXsZjGX+Jybjz+sWYwjCIQICha/hoXL+gdCaA8Ile3PPMeAc09DizcDlwuwu8WfmttUkG/Az2HzR92I+s2u7fkx8aGgh11QFk8TztKQgs6EzoQ9NOSn26qa5wJQLgFMYd7zdkv3KlVt1JvaHXiqj2F7Sz3fVR+5JNMy5D/WAU5IKQw4gGNHnpbgcTgzpRMJlSDB5XPKkQnP+ZbsTLCOgMXOzhjjlCicElAPN2T7SS71QDERmceVsteJBo2m5YBT3FkPBH4TZmxEwMd4pP54ZGQnVglRIFKaxX5PocFA93Ds++Y31a7XbMrl3LcJ8mCHimEJTRofkhMzY5k+cjBXqk9GmoYjKi6t6h1Pv1vl4qKRFyfdkU3o+LmzR8fWFa4L2RkMJlwgnFsGH1jixENzFtIZ+AFJCzPpD7C5DqJZ+Zq4l+Cp2MrMGnGm9EAaSpPCVOlN+hpD0nKggIFYDa2gj+MzbU/rGkZp9GW+AfV209wKQdJ4XVEaaeBeF3vbnkaRiULZqAULeRpaeAvS4LBiiuDl7iZtvRD2XVtrpEk/DMfUavSUTS0olSjr3Llrioaz+pmP/4Le8cS7dPnyZW3v3tXla2/q9fPf0M7BPcnvK15IGkpkzw7rTTw5sgvKZktKpXPWyFkkKg1vPB1EFcdxHS2rmF800hzS1cXyikHy8HsgQuJISB1gzXLr9k0jzvUGfXv/sb5Gu443AETJS1cuaOaCno7kTWmQIMcFenTWPaySeXlG7IWMRwML4E9KGkPmbBp4e8ybZXfGzyfWsBJSE3cZXOAILGJGqv2DuobDSXAHQPSOx3T77k1t727gSiA3jApiaDI8Al2A2/G3p2k36/KPf/w/z5rNipIJV+955gndd3RJV946p52Nezp+5IgWF5YMIgA2uHbtitbXV/TQ2dN66ZUX9PwL/6hO39fP/8Iv6v7Tx/SFL3xWf/JHf6hJr6d3P/akTi4fVXTsqrJ1oG6rY2zGeDahSQifYHYUEV29cFvZdFH3nTpp2ts2u7vpSO9533v10R/9qDn+AHvYdEEVZr/tjWzvx+XP/oHLy3SvECuSCSUyafO2Bno0q8+52b4lDBkbO2DVI4Fh6gROM9MS3OYgvvHGzOVrpo9/W9fIDiYwQjFpG78fqVM8Zg2FFfuZ1G901NzelVp9HVy7rf7Ovnp7B2rt7KtdqwbT2sjTdrOmQSapCa/Bl8FpWN8Br8JwZiLJ5YvBtMklZ6YnyJPmecguMZqzgBMw7GridTQdddQn57dVMckJnT+71UqjpVqro+5wojFTDBO65ScPbWbn8gSK5LHMxohJTFvXzz4Hq1286uPptEJoK4EbR55dYsDXFEcgPuxt+ZxHTHzATMivvKE++uEf1I/iDgg738xZotrcuKu9u1uqbeyrunNgh5cAFD7nna0tu2C54KdeX77XB1RXKuoo7gRTOvv0KIRBnKlYH0B4IeBgjHHP0FYzmURaXmdgcHi70dVkShF0jTDnwRrH/5qHMpWRE0+oM5npoNvXfrenBrCpIyXLRdW7LUXTcZWWijbtYCeJPhQ/7oyiysXSWl9a1crCkqaDsRq7FbmTmYrIGY2TQFceWG8aOSyO7WfOEuGgjpqkzmGlhG432I9SuDHs4UfgZCvoQMeGZmCSExCbgGzNfc0IYxSwbxV00CkKBNNl4J1AmEUQpGINLVcLpiooICbojYEFJ4oQYDMjFc8zxC7sQCjrq9+tq92sGF8DHgTICbJHiHiV/kCbzbbu1Nva7g5UH0uo12mOgEmRw7E7T4UjSqGnZmL3OlqypnKmVDRqaWoF1hG4XmFvy6UYidg6LZ7MBPwBTJBwQYuhv6WgJ43QFOECjMSMQGgrJRo3+AJ4+FvuQeAAFjzjgdMUUzC2q6zeet22fT0O2QS4Go483btyRS8996w6rYbtRfEL6Mw8ediqR111WTPZk0Mm+kwDl4LuqEaTFYlqYS3wmEc6WcoUDbEct/tKOTEVElnjrrCjhvzJcGHOlpjIZNKmZsC2los9ky1YQ+ONpuqRXsmenPlwxuoiyLQPiobsnPHZmOxzSqBRy0xVfO7bKJHdoJ8dDccDeVFf++qq6wZ2yBh2wQMyK9+RJ9fxlU4nlMkjo3XVnXbVcwdSKqRpzLG0vkgqsEOOKm4FPRVOzws6/tFTm0LzGRrridoNnsus2k24HSV95/s+qHymbJHItcaeas1dvfLGC7px+TUp7SicDHz1YZXjY29fAFB7mgYnbc8D9t+WPhnFGwKf/owV9Hy2HBT3bFmF3IKl/iFDAv6Hc8GggnkWpLlqrWpIJisr1rzZQtbUB412TV9/8Tm18frwh4oleD0oO3o2vYNaU9CBZ81HxCb1IJbW9vhWR/iMIQPPlIpjvQ1p0VMkNFMyklQmktf60jEznul2WZ3i7T9Rrw98z8plwVwjd/Y2VKlty9dIuXxSqTRonS8Pm+pvI3U7H/2R355BniKY5bFHT+vYellvnX9Ne1v39MjZh/Sup95pO9FWvaGrV6+oXC5pbX1FL7z4vN586y1l8mX9xD/7KfOg/eIX/lZf+PznNOn3df+RY1rKFFWK5wx+JBwBcXy+mNXEmahNvrQ3trQvC+BC3gC0C2mFKaZUVGmxrLW1Vfv58aNHzT8cCJh9re1oB33VGlUr9HSJgb97XLl83v5MNJOWkrFA4G3jzrcFrxgB79u8p+kIsKYEejGHOBNSm7yD4ks3b+5E+CGjgWZPNSGUPq5sLmeEPDwo/d5QO7fuaufmHdOdZ2chtbZ2VN/aUnNvX71WwyxQKTr3qhUNeXjxW/Ydez+AXejIKersT5PpjCKxeGC1mIjZw2M+VwazEEs6tcI5GrQN/tSkp9Eg2KVjA9tuNa2gN9pdtXuYgGAnm1EilTNyVCYaDuI32TqhhQXOZYoxv2fYrkPTEo9BIKLs0UbmH8znFUqmlF8/YlMYNqX4luOKZHxCHJ1mYy2nF/TLv/hJ/ctf+qRJzbxhxwrH6298UxffeEMFN6YLr7xqDRq2pKdPnlS9WtH+zrZdTGdOndTe1ob2tjfUbzeMkc+BgQyYCIWUZA+PjzlMz3hMU4ddGLrvibHHsbYlJcyfBHIabyK1uiAV7Hdd004PWb+Eoqb5D6Wyak9nuttoaKvb1DAc0sGkY7vSmZl+oMOfyolFbD8+63taSZd1dHXdGiGRpDUYg1AqQryhE6wwcEHkskYiBXu2WCppeWVdvoDXA+0+BYeGER0uxhk2TSRSpiYINLZ8DYERD+cSElsyjiRpNIfbA1TKbGDn5xdo0RApvAYgdRpawCUD7D5TH9Y7tpkUp6lnbofxMFGesNJJyKvLxT5l2jMTo24HFnLPPhuKh5XKcESdmbTZ6uraQU23a21VRnhPOgJojFpYRUhIdPm8KNY2jvRbWnYxmJnaZ5mJx42AWEilVIBTMGejw/YOdugRzUAxaG5iAYoWOKYBRSZNGWBe0OGYoVt85/diiwqShnseplSHMZzmZ06w03SsXqdlnI0Ibl/+VO7Y052rV/W1L39ZnWYQfetjHgO5zJU8x1drMjLZJgW9TzKh66rvOqoS4hGOafnocT340CNKRNNayJbMhnhQayvqh5RPpOVMpioU8CsP7FgtRjUctoLOZ9jt9U2edgi7Q2rt9rBARoYbsjjbOIMH9xavmfvJHBZp4AZ22XPl8TW6UQjAjgYT/NmravVa6oXGqrsDtfyBBpOxIT5Ya7NC6lko0lD5PLbFJaWLCfWmPXX8niaxmaZRxyb0UIL3M6SYSxhSUrl4Qbl4TmAws5GvUc8zdvfEm6laaSuXXdSxY2fMgKbXnWh16YSF+RxUdjDG1M07l3Xh0utKkVHgtTVzkOqNqepzqXEQe2sNGx77paI5IiJli0Zp7pC45YwwZy5z6aLt22GZ4yzH+8awUigUrajD0djZ2dHNmzcsQRL0bHVtySSMFO4vfunzOqjvmYQ2lYvb6qHeqqrTh8jGlM1zGTIiK7zL0YTGLLBSglRnqW7Tka2tirm0cmlCsXwr8EzoYT+m0ycf0sxH2tdUJJyy81Svt62BS6SSyuTSanXqunHrqrxxT2tHFq2gd1pN8/uHE2aMec+T81Mf/z9mwJ94xz7zrie0XM7pP/6H31Iq7uqTP//PtVAs2MN/sHeg/b19Y+Kx2/7qV581dmJpZVE/+rEfMVjvM3/553rx68/bw7qyUNaxlXWlwlENml35nqdsImmEF3fmGymq1WqbsQaJasBm9oIcV/l8wSAm9KMc7EKppKXVVXPLCsJZfHOQW1hakBtxtH50XQuryyYTqmxva3d7ex57GbE9e7BLBKdybaIGDgn2egpYyKmUFsoLWltbU2IxGyz6YK5jVAJT3OtBFTKiHoXDUn1gsSIhm9J5JRTJsteXJls1XXnjvJrbe0rI0XIupztXrujO9Stq1w6MZISTEDaEVze35GWLcpI5kz7g2AX4nU7mlM0V7T0wS0vWCOzOSWKKYTzDhM0lPVXI8zTpsTtva0rowLCjAfm/NZqHpvZ2dgIWaK6oRJKpH4IRzmNFZVJZ9dstu+hZWnD4mOKQtvDmcBkQmXhIqIER2vf6lu+LI1qVbjeeNi1se+IZKW2CPSykK1vKSd/1zg/o1z75K3rmyad0sLfNtaeHnnlSF177R9X3NlW7cVVRGrRGXfcfO66nnn6Xenjhn3vduBNwKzBF+eY3X9WtG7csXpPJfDzwlA77SsxairkwP2GC4syEV0LHAknYz2ExiQSBVDsemv5wqk6X8AXgR1+T0NhUFeMh5KSUksmCnERGHSekmj/V5cqedqZdtchSA6Z3ZurjuSzfpkPg6pgbUTmb12qhrAxTRG+kWR91h2MpW5C02H9H0JmzKjLP8aQV6lwyY+S4AHKfuxrOk//YjbICCmwdw4YUUeSDizvo/mHeIquhBeXKMxMaDEcoNC6MXuB09uVTy1Ym5IPn0+v3NeTsQ/zzxmZ+M+x1TW4ZC+EY5ysRxTSkqWiES4kLHjlPT7VaxbwGuBBt2EU6FYtrbzDSWzsHurLT1MHQFJ02wZIVYBtHn6z1iFnuwpMZNuoiPZsrLIVPfiypYiKlUjJt2eMJ7J2Z5kOuIW/s0Vny49vPaoHVGhMsMj20+bzHWGuiFqGww0ehOQaK55IFFgVfNwMkLGLZmXuktrVstZfPpIwYCAEwm07o4pvn9erLL+vq7WuKOjTTESPFEV05sHAWSISuIVVoZnB8JJwFlzg3lFChvKJHH3+K/6H7j9+v1eKSNq7f0cHmjqXWlUslZfJZQ9z4PEnbY2969PhRlRcXValW1Gl3rbln7WCNHGSqCfkRUyOvhknUA3WRb4MQ60qeX4iL1Hb2mZxVo7i4UzNSqXUa6jKhhyfqx8dqjNpqD3vqTYZBHKzXtake50ssSHMFminfduaRTFSTCODv2PTqY79v5jdwpPyRawWKop5N5BVxYuq1OWN5TSa+dvcqanVIHysoX1xQNJbVA2eeVr3WNVImnu+YTp0795qlcOJr79Nk4pWP8gBuA2hhFs01lq6OZmFQxKIKC6XA/pjzwLNE3DRWwnEcToPkPe4BEiaJVs5l2Mendd/J06YVx3fj1Zde0p0b13X2gdM6cXxduzsb+ofnvqxsPik/NFFn2FSj11QV9HPEOiSGi5UF9FBbhkPWu5AkgzUPyBjENfPlHwdTeTqJxTkunMEarLywaPp6UKxWc6BGnWEEg6OCybxBY1CtjP2xpcXx/LEKGE89a3yx4p/0PYsPRh7o/Pwn/2BGN8bu7MTxNaUTIX32M5+2wv6D3/+9xjaGyNQjn9gba3VlXf3+UF/5ylct/u3+h07pIx/9IYOy/uzTn9bzzz1nE8PKwqKOrqwqEYpohi55NDGojc475rjqd7qmOyakhdQu9hroKLELRfMORGL+5rxBhAwwqSYSViyYhrOFgvKlgk49cNL2xDhYdVot9ZDf4MwFmc2YiwO7BJGFmYGIefeh9YVBOTNoFGgZGJQpP5lKaHVtVWceOqPyidWAkssDBBkLtij6Q3S1WJlGYVumTGsrzzdofe/OpupI01pthScTxV1Hexv3tLt1x0waBv2mZepi8LBZa8hdPCInmbc9E1wCCg8F3WA2I8Ul7BJjh23FHHkH0nMSf2AbY0RBKEu3rX6rrkGzpmGnqUmvq9l4ZBnzFPQcDUIsLR99qEAZsFcMnLlM6meGH3gecyg9OzBINIDsIH+Rh2zkGq9vkabI4djHX7qzbSYaHVjcxJNGpBG90sSROw3r3/6b/0U/8eEf12w40t3bt7S4UtCj735UXa+hezfeUtbryum21K/jl92Ti2EP6xSmbN9XgkhQx1W13lSt2jLtP1nKZA2n3LEmzVuKzPp2/myCnYfmBNQnV1vbe4pF6aJhvWKvCes1ZW5WtUbNdoMUSn/I+4lBB+93UsNQRN1wWLuTkbYGXW0N2mrbBpLQDdQCwcRgUbShsEqprFZyReXDcYUGE7mDiSJTVwv5sl0mITwG4inz6UfMh/MfJCYeytjcsIhL3aw5WfuYPDK46A9jIy1C1XLHA/iegk4p910+IQo6pFDXXNIs3w6WPwRM4EpMYmaOovAhTOY0NMLiPDU9gMQxwCGedTqU45NNwDO6qVAI1AXLU3S2Yys0TImYTVHPPccR7gE7g5GuVhq6UfXUnEs5fd8xQhL/tkv6IRyYFJ7cnvrNtqKTeUF3pXwsqoV4WsVYUoVYwqZ5Xi8NJ+smSKE0s9jVuNGQ/RqdvqW3mbsXcszgO34L4LUQpSCU8WvuEs4EjTIhGUCWo3HHpFLsUfHfBn1g98zUTOrda6+/preuXgmSCcMR9YHk3bg8QnxEFC82r8EOeuqG1EGnzswWTilXWtQHPvC98gYTrZZXtF5eVbvS0ObNu7Z+WCiWtLq+Znpz+BV7+3uW6gdZeKFcsgGn2WwGyxHQELgANMtQGpAh+o4hRN5gaOmByO8g7qGRDhwXZzbB0a5bNkKIbJihGv2WOl5fg/BYw/hYNa+hRq+l7rhv3wdj9skTk0WVCjj4hWwPP5wOFE5iNzvTJCzFUzSi/N2gBWF7fuLhjNLRnBm+MBfATE8kM+r1B7px57b2qge2Dl1cWVI2t6zjxx+X66YCQxlT1jjavHtXF86fV2NvxxjcQP/+ZCANOhL7/6hj+QU0bn4oaeuYVC5rKCYKIL5HkzxvyM1QjZAhHjCFIJzAOyIZ0tQDvqtHHn5Ej599WJ16TW+8/LIG7aZyKXzYe7p965q6w5awBknlk+qOe9rc2zTLWBpaJn9bgc2wloUUd+iQF/A00umkWXSDflHYp2QZIL81WZtrkmsaNhLmvL6vQZ8nF59/HPXIOQlpdXXN+FOoSdin37l3y+7m9dKinHpPsWlI/b6nRr0p5+Of+L9mFEQckjIplvxjXbl4Xo88dEoPP3Ra09FQjXrNjObTGF1kcpbc9LWvfV03b9/UO979pD70Qz9gh++PP/UpK+iIORbTJa0vrxgsmQAmQ1uLUQlezbG4pmQetzuB8xP7bhiqZrpPoAc7QzqrkHVRTBvIVZCqQIhBvhXkP0OMkZmnNGo1O9iQaVKk0ECIIUc4Qixm4Otu9uVzOQj7Mwwn0OGiTQVarjdqagKJR8O2VlheW1ZxoaD7Tt2ntVP3SSkX5ojt7umqzTUunQjy23cbunX5miob2/aQzfpDea2WRt2ORsBXuLh1Gmo09k1jyY6Gfa1bWpObwp408bYZhrkiZYJukwMJyQl3OJxOLFOFA46sgt03Lkhohwd99ZpNeZ2WSeYgHqFzJTY0MN9A40w+chCzKLJ1Ie4ge6KI4tBm1lJTK+ggEwRV4FHAlM6VBYSHZ30fgwqIeHJ1b6dq+uOtZkU73b4680kRMk0ilNZPf/Tj+uV//i+UT2S0u7MVBD54LT34xBklw1M1b17WpF5Viimq39fevQ1Dc1gHADkylaVzeWULJY1Gvg52qxp0Btw3ktdRfNqSOyWcoWNxjRBdLDOZrGTITRTb0oKtNCpYTdJYJjMGb2PXyhkwZ60x5DZ+btQwzaJxjcnsLhRUGXu626zrXrshrCimkaiZAg0nXO5YJrnKx1NaTOdUBPabOAp7vsITR4uFskJcKNFkYHDjhu19o6Ajp0nPE5oOizT67sNJHUjYlBf8t/n6h1WPcUHm+mKmc86CuchB/OI75iqWoOQanMl+FYKSgw7bQBe8C5jcx7ZLNWteN2rFM4xHNJfnBDJSS93Otv5fpt4E2NL7LO98vrPv+917u72oW619tw2WDbaMSWwwIThesEOAQJgMNTMMSWWS1EwmqRRkSAgQMgk1U0WMA/GAMbYZwHbZli3LFra2ltRautW3t7uffd/P+WZ+7/9cQatOdUvd6nvPd77v/77v8z7LdIoz40DZHBkC0uHhgdmLrq+uazaeqTMc63A00k5voOutvnY6Upv+ClMoQ0mi9nVJETsq6LQgk15Xk97ELFZ5tLLhsIqRhAqxhHI0y3isU8go6Kw4cDVk17yYRu3eyOUNUrcUQYtlRdYEj8AFHqFNB7bm8LY4A/5bJGYNAA/ueALaMjPWeySKbWnXBpJ4PKpytaxLL7+sZ59/wZolCnpvPDL/BMxlBqRuAcNj1IIqLhhQbzbXkMcoirNlSe//4Q9I86DS0ZTWS6uKemHtXr+tZrWubCJlg8+x9XUj4O4f7JmrIqgJpEnWi1iYgjIiRWNt43wFnCOasfanLsAFbbwlgzCJE2Y0HrvUNpo2fDlYSUVD1oy2hl21hj3hw9iLDqyg17tNm877E9emgNjGYyHlMmQikKvRt/8OByoQC8oPIxeOKRkldGWgfofGUUrH8yrmVpUG6ZKTx8IBavd7unpjS7f3d63pWFlfUbF0XKvrd2lp6YSm46lxcCDiIpl9/dVXdfnlS+pVDiUMisBAAlOJexMIHt5jNKq5ueEg540ajybA2oTzPwm6GbdQK5o3dtTs2Bk0RkNc5CCw+eYyWcgV9PD9D+jsyZOqH+zr+htvqFE5NDVNs1VTrX7IcalULqFWv61Gp26Jc2lInIWSiy3mO1yEABlhGynyQjaILJGnEk5Tu1XToNe2ew+EiO8bgp/Fx/ok0mFClVI04vLhSaEDscZwhrpE7cAi9vqNNzXvjnQyvqzg0Fez0bbzzfs7H/t1H9euZBwJCIdaT83aoR7/vke1ulxQCxio1dTx48fNz73X7ev27R298MKL1qk/+OgDeu8PvdfctSjoT33zGwb5FJIZLeeLxmZlKk9QsMmutUzcmALstCBPTY9cp9xDSQgB0zqkAnZ8+DSzI0ukM2bviKkEHTnsIorq3u6OwZUJ9mgcdIu9GjcGkzfTOfC6dbZo2ZH7WBzowuB+EevI9MMkjs8JAAAgAElEQVTDRCEzZjiyuclIjVZdFy6e1/0PkH51yjpLZZMu0AXyVKNpk36n3lR1d1+DRluB0VTjdlu9WkP1w31zxcokyWMeq1Y7sBCI/qCrSrevXjClcLpgTE3jqhIfyfVCthZ15hL0rZRU9ub8Y/71NoPNzADDw1imP9Co2yPI3KRSxUxO+XTGdpfsYznQFm4H1iRwGFpBiaXssICQQ1lwgQYjQxCAc9GuEuPHr4lC7PY79kIVgNQumkir3GrqemVHW4c72m9zuLgkWpTumVBO//Bn/6F+4kN/24rs1q2r+u7z39Hb3/2Y3vbgXbr+3W9r3m4oEcAiOIGeyN6LGfzMCIMoWthG9tgJ2422b+9r0B1aQW9XDpUJwRidG2RXxXFwADQ8Ur1e1t7etk4c39C5c2dNKlapVHTr1i01Gw3b9ffaA2WTRU1HuBPif+9CHpxFLkldYUUyOY0jMR0OB7pSLmt72ldPAY3CITsMzNbV95QKRlRMpLVEVrEXNkldYOwrD4EnHLfCclTQfZjqJlGLKAFxZkHG5N/hGVhDQvzvIvISGaT5J7DqIbzIwnJc0A3sawZPy5ZaFHRQKAo78DKTA5C7EacwUwJ+hyOCcoPSGOQ6jzUbLmB53BEDM0UCI4U89rBl9XtlyRtoaTlrch1iXDkUj2+c0Hw0V73T1263q12Icf2pDodSB7K8eWF7LlAE5MH3zY2NCR1QCxiyV285KVvAUyYUUT4cs1c2HFESCSOEwgAOhiGFcTXkPZM+hRUx7HcIjWZDC+rElM5EhiwT+RpNN+sK9Ok0subHaueJUwrgouasbWn+XAzz1AofwwJE1xdfeVlPfec7lrvONYUIB7cFeJrJfAgRbpGsNg8FNDSyLOy0uIKJtN7+9ndqffWYEpGkUpGEiqm8uo2ODnf3TSFRTGZ14dw5M+pp1OoG09o+3PNUyBcsaIn7lc8wn8tZiA0EXu5feCJ4CxDoA3LADtyQZYJ7QJ14veXs5xkHZx6UmsOumv2u2n5XNa+h+ripJpJE9u4zHNJm9jlxZiUjYcv2AM3BKCWRBX6WKUoIH/ExpEHpQyDLhJkDG1+akZwV1Hg6Iz8UMEh/l/VV/VDTgK9cKadMbk3Hj9+vtdWzZj5Tr9ZtwMDEjFUh8tBLzz+rUbcpjXume/fAREZggj4aMGnCaglCLGE1AYdmxlzeRTAatbpBQTe0kyW9D/9krhHOmdO5yYPJOyhkMrr3wp0qEndar2nQbNrq5alvft24SEQow2xn/RoIB4wNz3mcRgW0SD+0aGbiurnvF/a6PGOE07C+AP1B9tmHuU8LTv9Fwt7Clz4YiCvkIT1MWGHHJhZnOdZmnIdLpaLW1lbU7ZH0eF3DWlfnUsd1uLWnG9dv2j3h/b2f/c8+QRGkSUWCc9Of9tp1/cDjb7edkusmfF04f94OIOIYr7zxpnlX0zHcee+devxd71S9XreC/sx3vm0kLYIH0nSUxMSlM7Y/B3qHdBbFkYwCizUmh80UmIJQhpRN5/hNLyzE7UACFciwV0euBmPVc3pzc3KD2JVM2Y3OtASbl0kf4gu/BwxiJhyEmSwKusV18wUgYprX+MiKORAm74miRkHHr7dWry38j2da31jVY489qgceuM8keM1WU69ffdPcgDwYyRiyoBVtdTRstjTp9dQqHxo0TvoOnVq9UbYdCB9qvdtXbRxQLFM09AFZDi+6SnPCspuD78f5qVsKEzfyQgIFFwHG99j2n0PNR1PF6OiSpKBlLTELWY+9UZoa5EsoBiyxzaU3RQLOtMe89OfucKe5AVqFRgvMzm4dRAE4nl/jbYxhDbB7q93UcIbbXVfVflsHnYYOgMc7DvTOhzJ67MG36xf/wS9aIWLSJ50rXUopprFivZaOF/PqV+tqHFa0ki/YLpTddDDDhtUZbIQKS1IiY6QzBehkPWl3V63ygdLxiK0F+oO25qRD+SPVqnva27ulfr+l06dPaHPzhHXEhwd7urF1TQcHBzYdFmPL6ndGanZbZqgB8sBEi+mKSyGbK5YraRJNaqvV1ouVA92SL54KVkFouQm3iSmoQoQpPaM8BXxCgOHEiC/oTOOE7RBcQ9od8jN2vmRdL7zenbWxsz9ld87BTg6z8zWgDSanHljCcTf4f43dSmO6KOhMkfZCzsTUAAnOVioukQ2HrOmQSQoWKjqyqbzY3Bo1yEusxViHJZnOQjNFgiO1mjvq9g4RNWllDblQXHsH+6bI2Fg9IUbTeruv7XZbB6Ox9kdTVUa+mpZ8Z9tbc+3iHsPPnkmbUBuct5ggm2a+I8UDQaUIMwlF7JVF7YEZDtc2ELDdu6kkrOkk2IdQFtZwLpQFVINCbYx3pKk06uRvI3WzZ4heFzIZIR7o1hkaQspniYoGeeqZMRQ59+RUw5WJpZK69NplfenrX1OdkCNsQXF0DAO9j213jhICiJ0d+jzoaWxZzTBGKTJxnTx9Tm979PtUyBTVb/WViaeVCMXUrNQtpKmQyeni+QsWTsNZyDPTbrXUaTbNvIdmr91q2POA/wYJdJZbZ/eCZwoe4H+kmuPZxIqLrW04J5gSjUuCc5mnEHr7oK/WoKtGv2uGMnvjPTVnTXVY23GWzNynxtCVTSRUSmc0GwzUbTZsL8+1QYXUHzt/iWOFolaLS1pZXrOUtEajq3Klbr4X82BAKyeOqd5vm7Vstd9QZzowyJ5JP5le1qnjD2upeMoY6P1u3/bbDGfIXnFVfOXlF1U53FWnfmgTOkExKC6MSW0cAc51zk2qI1MESCb+0igdSN8ExYUsisJpsZJZxEeDamGby/nCE8b7TTBUSjq2sqw7Njf1xc99Trs7t+V32wpmkuaxz7qVAQhUk78Kzwe6QztTY0QHU6Mo2S50h7OJoYi4a2JoGTgss4J7OUwTQH5GQkEvag0Ra7/ZGPMjX2NWdwH4P3g1xLVUKpgt8pkzp/XI+fv1rf/na3r+ye/p8suXDany/u5P/7bvdL+4DdHZDcykhIKO9Wa7VbeQhM3NU+p0unr11Vf12muvq1qtaW19zaJQH37kIe3s7OjTv/d7ev65Zxce0M5UAB0uE3oWMwi6ZpzNxhMj5+AmBOPQsnrnaLgJsg8b/MLNapKVWNzsDyHPMa1SlFyoh9PuksrDm7V82IDbM5k+EB0redu8YIQYLOJb50Qx54LzZDBp8jMHKBnYFlxvSTlc8Llppuv1qrnk4cVdKhZ05vSmjh3bMDbqiA92UdAD7OqBnauuw2Pa9DB16bRsD8TOrtXCbQgJ1Uid4UT1ga94tqhEJmPkN5+Di/eWTNo6wr5/gyvndgDiMMeUxR6UB4yGy3yqx77ikYRK2SUVsyWbCHBgM7iRPSSFnKxl81oghQo2/1zpeMauF/scroHt37BZRduIDKzfNejImLI29MH8H6nDzr7X1rU3Lms47as96akzG6jNjq7XU6PVU687UXfsazm6pJ/7mZ+3zyueiuvxd3+/bu7e0Gf+y/+lx+86r4984G+YxOXyiy+plM1rbe2YBaeIhL8RrmXIbkKO1JfKSYmsjK5erqq2vaMY9r0BEp2YImaKRPDu7qjbralSBjJ2YZZAiPy5frdjqNO0O9HB1X1N+hN1J11N/JHo+9AHR0COJr6G7ZGi8azipQ21Yyl9Z29PX7+xpV3254SbjGjkcIzylAlEtZbOqRhPKQy7vjNQmhzxRMZWHuzy2KGbQQqkLfhksJUXMkoKOYUaCNw5E85sAmNCJ1CFyY16QYF33gxOncDtP3UW6SJewMxaadBs92pHu8HrhN/wMjiWB47pPITgChc+ViQRk5VhAhaYDaR5V7XqTQ0GNVyptbRasAMNz/jeYKxiYUWj3kz17kD7vZ4qk6kOJ1NVhnO1KKBWGvgOnc0syAOFnJe5bQU8K2wRn+vgWQHPBELKBkLKUOC9gE3qCSSI2KGCXFhq3cwkRwSDcF9QvGnY4RpQrLnP7EiwQCUXhQkiB0zN9YMUhyMbiCA2nExrSF9xCIP4yg4WK9TsUklb27f0+S/9ufbaLUNBYB2w/iNpzAJaHH/WCrqhJOS+L9ARcOGVYyf1g+9+QqeObap2WJfGvgoQYWe+GrWGfX+rq6vmlklsLdepWa+run9gPBKQDdCV6RiW4cxyAUijo7hDyio3araOG8NQHw9dtLSRCeGZS4O2g+t530bo1dSKeWvUVyfQ083+DbXmbSvQJPVZTrjnKUeEbSJtJMVBvan6AdD3zCZSU9rgxZ/J6qELd2m9tGL2rEzClWpDe+WKBhh1xSOaxwK6unNDV3a3VB+1NInMFUiGFKWgp5ZUTN+hYva4FXLOcs6sTqtjxlThYMB8LA4PtrW3e1O9Xl0+9qe8yC412gwFnTOelYib0FGjHP1MZvsU1ISVycKQJwx6QiUOkinRViyXNYIhfiRhUOFQWCdWV3XnuXM6tryqp558Ut/5ylekwUyJjZI9mwyB2Ty2yzRSZBbQMNGok4IH9OPZ8BSJIS126CZF3YRWrMiwrwYZ49sAWSJfww+5Cd188V1BH3aGdpaj2GFgRflBvvx999yr9z76bv35//15vfjUc3rz2pYSEAA//JFfZfxTiGls0FWSsPSIp+9/x6NKxEKqlQ+1srKkXC6nnd0d3bhxQ1euvmkTDkX+be94TBfvuqg333zTCvrrr73qwt6tCAHhT5SIRFTK5JRLpjQnAafdNm1uNomRRNFs8dxIjsHDwHVqyaSWS8smK0ilnA6XH8AZ/DsMYWCzer25yP+FPERgCG5ByQXpBbmKJRU4CRoMefYcVv0R47uHB2tZOn46f6Bbg9+QG/hTY+MiA5mOR6ZH5c9zoPAALq+uavXkMWNYs8vq1Bvq1Oqa9vo2nfMi4AOHNIo5BRFNIf7AFM3hxNdBratUvqRELmPmKIKcR857cmG3ypSF5AhYliIOykEBH9LlTQ0l4LBHGrOUX9Xa0jHls0uKGGxDkXYuQsFIUGESgaKsHPja2NROlIgmzS7Somk9Ami4xsSJMvVgZwvhDBqSk/LxD94A7Byn457atV3VGvuWmoQDIIEcHHSjCS9P165sa6m0oY999JM6f8cF7R3s6b3ve486vab+1T/7J2pev6ofe98TOr951rLimefwVE/nikoXCgom00Yiw5edPfTayobCeNy3+2YaA9TnJtWxPI+kKoiVhIFMFPCw9x2qVt3X4f622ZaigYf8BAmnX21q55Vr1iAN/L6mHuz+ocLziRKzuRLTgCIjT4O+r8z6pvIX7tXzra5+79tP65lKRUFc9NiVwzY2PXVE69m8SngIDCYatrrGZs4iEYyn5PsuBYwJnekZJCmCWxyIlTWg+Oc7NMblFYAkhuzFM+W8qN2fZepmoovQJCB5M/WHbwXdFXVADAoqoRHmqG8T+lHACodKIDxTf94wtDIVTSobTytDKBCHDdbBg4bB7ZNpR1N/YBaYqWxGLfa6/YG5drU7E9X7I5UHA9WmM9VmvmozB0ODJzlMyTmqUwhgg1nYhQFmnsbdkcIUdF/iCU8FgsoGgspgQONLxXhcmXBI2Sga55AZCs2nE1fQU2njI9DM8HcdFXQGAZohCpkLVALNcCQlbnNUA/xZ8y8QAwH75bDavZ5N5TgzNgc9nTh3VvuNuv7bF/5ENyoHVri5Q7xoRN0R2+gjZcHiettVpnBAtnJFpFRY1SMPv01333mvJoOpWrWW8um8CtmC5YEftJu2PqSon9g4ZtMpPg71ckWVgwMNux1lU0njETCxjgeQ9xLKZTLmFtlnpx+HG4M1bMfgd0hqKG9AQv3xxFRK3E+sKrroq7F2nY7Vjw51a3RTzWlT3UH/rYQx3CKX0jmtZgpSd6BhrWWrkUwipRPHj1tRT6RTWi0tqRhLK+TTpMFdwGxnZsU8kIgqnEtaZvzLN17T5dtvWNb6DI5Y3DO2fCq5pOh8TcvZk+b0Rm44ap96taF2s21NCWdvs1HRzs6WdndvqNuu2urSXqyPaIdd+qlN6OznPYp6GPKwiyCeHBV00C54SQt7ZZ6PHiZUybiGvZ6dq8V0xhp00NalbF4/91M/bcjhZz/zh3rpK38pxSzly4jSuZWiyC8eQdSjxFgxd4RlCjtoRiqXsgEOhjrD0pHHO2jrlKnd2ccZioUyyJvDxI8rMA/Jn8BtiZn0lpUYaCoy9lq5CgNPxfSKwrW5uofOrhain/fhj/yKn82kjdl5sLe9CMRI6rFHHrAdQrfT1NrqsuH917a2TEJ04+YtK+ynNk/qiSfeo7Pnzprbz+///u/rxvUtu+G4qSjo9UrVzDWWcnmtlkoGZbbrdTMxKeYKZtvJcotDig8GuIlwj431dd1xlt0Se8WETS7mvz5nJ8H+i7zrucVjZrJ5S8vCkMMx41mZOZIMEgZ253zmEOHw2jVYCpIIDzpZ4WYcA8zMhEqgPSSrru1OmILRqM7GI7vBKK50zpZEFQqYdezGcXZkUdUODjVsd5QCKp9ipFDXsNexkBTi7jBB6PTaZmbB9zKaznXtxq7S+aJZqgbiUWzPFErFFDLYj6uEWQ3sY8nDtQCS02CkaZ/knYmx9XFMyqaKWi6tq5RfUyqel+djmMM0AqlwLj9AWERQ0SQSuIB8zwV2dJp9zSwvHfZ0wB12fA/AVsxXTvtiByRpexYby7XCUlRjRYNDVcq3dWvvpsqNQyd7IeWt21e7O9a1mxUR//LEE39TH/7wR3Tp0iU99vZHdccdZ/Uffu1X9dXPfkZLiYQeuPs+nTp2So0aoRAjrR47odL6hvJrG4pnc5ZtDTP/5IlNRUMxK/58kPg3syKw7jeAyQrGKX2FkLRFPUuLikUCZlSDxTFbWPbU9VpNe1tb2oglFJgP1Zm11exW1GjsatyqKTYcKTmRMvOo9nfayq6f0oUf+CFd9cL67S9/RV+8elVTtNOEDk1t424FfS2bN9gd8mSv3lQpnVcGK98o7l8kJgF1uzhMkJ1cIm0seYqQTdvcn1xby752U2x0kdNu8b4Ud+5nM4uZOLkjfxeJW/y8KOpMJWwl2JQ7V0HPmjCMNJgYKOhB5EdzPPWldCytXDyjFHtG0vnaNTMo8uddgGVjOUcSETvIOwNMN7qmtR74IdUHY1WJr51J9bnUWkytcAWI+zxa+dhkxyqHUrhYmVlvDfsekxT8z72A0japB5SY+0oHg8qFwyqgCuB5paCPxopZVnjKgnfQmLv1Gx7nsbdIkTzLXD8z9MGnHL8CEA5QMCsWsLOd7zeyuFqzaeZJsUzGfAfuefRh3aqU9ek//qyu7Nx2bnCsQsIhtZEo/TUbi4Vzhb1XGgUaLGf/EtG50xf08AOPGSO6sl9VKpF2/INQUDfrZdW6Ha2vrenCuTuUS2cVCYTUb3eM7X1ra0snj21YUa9VDtWslm11wT1sfgZLS8b2R3kDctJoNgx5TkIEw7rZ7KEduRKPhvZoYPbI5kOfmGhnelu1cV1tVCtwV2jyQ1GTYB7LLal5+0B+ZyD1Jzq2sqbz587bWUsa3EppWbPuUP1Oz9YZnLWBaERj5JRBX7NYQJVRU5e339CVw+vqhYaaJXyNwlMp5ikVLyoxW9NablOl0oqlB/I8D3ojWyGiIsLwh5yK3Z0bevPNV3VwuO2mdEg0pGKh4GBocwIGUyXhEWGKIMKa6IotwzVkuRhmEQz6R/0wYuvY9u0TEjyRQ6fSGqHo6vS0lC3osfsf1o9/8EN65fmX9Jv/9t9rWu8rnsvaMMFKMpIMWpiNqUSRE+P2g6Q4EVEql1ZhqWB7dxBNiIWWbYHVLx8SPBKoTRYq5mkG6khRD0AiDSswC2rcm8gjhtwPKZ/K20q1vHtoK8poKKXRdtPsdtPpjIsJ//gnf82HIV4sIB0L6WB3W9l0QufPbirMITDq6+67L2p5paQXX3xBN2/fsiQz5BTAFQ8/9KA+8IG/qe9+73v63d/9XZvegPX293a1trqq/e1dgzIoTcfX1rRcKKjdoANrmQZ3tbCsVr1pZiAcVkwgWLuePX1Gd915p00slXLZ/n+Y6xxI7BIgvXX7I9N6xtM553888zVmPIGEgx71qKDTjbBXsgkBz2ReTA3SbAD5h4OG6d2RY5jSLWaQooxG31LNfGOMjpi8zRMYdy6MJsZmLFPMZl1EZqerFoYx3Y7p7dmVNJt1xZgMM2k1O01V6lX7EGOWvSsj3ADwR9NJhdMxzekuSSYDIgc6nEwV8T1jgkO461Ub6jVaVhCW1jdUKC2b1WEynlMiimFMmqtl5A/gRd6bH5wrGg8rkYkawcOswq3rZwJ3B6LtIe2wg4TFoAhZDnctV/CPXhR18svn456iwYGmk7banZoOqnvar+yqiaUt5iXBqG5uV3Rtt6Ll3Io+/vFPWkNwZvO03v9Tn9S1r35Z/+5//efq12o6sX5cZzbP2t4aaHp5/ZiimawGvH8cv1IZ5fLAkllb1aD9huyEbInVBIccO6oJ0NYMJjJNomeoEw2KYel0OIOhWdNCNBo1K0pNOwp7ffVmbfVHdU0nTXBKTQ/LGh5UFer6ioYyOuz5Ovn2d2t69ry+22jrVz77R7q6e6CsF1F0bp5rLuM7nNISyWhMaBxKMNw91lmuwQT2M0YYkagoP3zns869z2fNAw8hirANazhnMytKFCCiP53bofM5dzYzzh2J4jEmfGY61RjTGCD6RUGneaRZdY5S7jNlWpjOekrncBxDqhZUaBZUIhixPTqqjEGvrskEJcpMfshlR/fGE/PE5+xhf9wjk9v31ZzMzO4VboHtlA2ic7nYBokaccjcm2zqcjF8piO1xsxN6b69kra+YKceUAooXp7SSEphu2NoQ2NjvA/4IM4xzhHc8DSPGuIGUx01CrIhQwxRhxDctCjyNs1HE/JmJJoVrPHBupNVD34DoC+xQkE79Zr+7JtP6qDdUnc+VZ3EwaDUh1e4iHs4iuu0f+W6mxW14Yn295ayK7r37gd114V7lMsUNRowQMxsvTaOh3XQqFkEMYjkhXPnzXEQI64W0PvhoZ05SJ4iFIE5qxOacExogpZ6SMMGEsOgwJnM+QSaB/GYz9LOKxq7aNh86Nlp40UfKAS1M9/WYb9scLtZW0/nysZSygbj8jsjhXtTbaRLumNj0woc4ApnSiqdNoQpGSb6mKAQnlESIiOqD7q6VdnVTvNQe/2qqtOWypOaC4GJTOQnPc2icwVmMZ3O3qXAiJjZkzp54owR67rtgcKBqJF29/Z21e8SakRK3Mgm9WtXXpGGHUVzGU37zo3SPgxuN7iixoAneyJk0zIifMuioGkOYQu+4FUEgxoaV8gys+WPmfpnFh+dT2et2Y4HonrkvofMvvxbX31KB7f3NYdvAjKXjhknxR78o/uZVNt0yJACakiqmDVXOXTknKMOBUWa6hCFWRjE86/dTKzkiO7kj4IQknUxQ0kTsUyU+is7Sh9b1vt+8Id07fIV3Xr1mkYdVorOJtn7ez/7G36tgvUrUi9P7UZNy6W8zpw6aQckEGU2l9apUyf05rUr2t3b1dLKstnlVSsVbayu6b777jW3nSe/+Q0zjKE412tVmzhGQOidjnl8J2MxLeXzBh9BXuOwI2YyFU9asWg26vaQ4wp39vRpC4fpdTuWwpSOJxZmGH0jshTzBYMve2PcAJ01omUhE2gRxlzARU3yYTKhHxVy27Xw4gCQZ+xqWw3MpguTfqwVR7YnZjqvV8o2nY96+KT3NecDBOoxiReN68gMTZDjpONxuykOdrZtqs9n0jYtwGgHGXBeyQ28CIw8QQPCbrXLbhNteyysYDxsBwbyNNYLkIm4yXAeI2qTm2nS7ZvrFiSU9VOnLZkNN6RIGGZ/2owKQsGYNa4YbsDGpJukiEdiIYWjbo/JBIi3AIlVFAq0+EwzFvSxmMQtSpaCbjr1me1iQQYsHnXSU9jrme9yv4/ZzK4q1T2N52PjBKRyRd3crejazX0dVlo6d+6iFa+VpWV98uMf04nVFV361jf01Je/ooPdA4PTM7DC4yllSksKJ9OaA0ECP0didq2wIaZAApaC1KRy/HlkKZDMsHac2qGHGQX/DvcA5qkRDm2xCh49x3xZs15Nat+UN29oMCNdCpOdvsLjnsblsgYH/D7wbl7ffe2mAsfO6KGP/V1teSH949/5HT35zPeUC8cVY8qEwKa5Ml5UBRKVKFYj5INR0wvboU+FtckbjTRFCO03xZ5UMIwmXJPF82FQOyQXiz1deK8vduxmW0ztgAFusY+OAMZUjl0kRR31CFMih4Z9/o6I4Xap3Atcm8BEiSQBPTgseZoPZqYMCtAY9NrmDMefCcU8BWIBYza3STkkXc/3NAyGVPcgCBIFTHyog9pxUjO/B97n0YT+VqanO9TMt5TrgWkBkC1aaYq6meGiGggqFQxYcEvScwU9joSPHbGtKHE1RA3gCjn3LUgG8loCcMwkaUDGORpk0DiXzWCugnwtsglCUSWjadNJH6kEwomUxgvy2ywa1a1KRV/77jNq+WNTPXSoODG8/yfWtCJRO0J8naW0gx74bLnoTF5UmDvvuFs/8O736eTJ02o3KbwDBSG9peMmhUNdAaSC6qSUL6qYK9pgw9n5+quXVTnYUy6TNJvYDo6J86nlLVBMufeZ0p2FbccIddNB36DjEPAx14r9+XyqCgNFr6k5nKlSRG/23jRSHJA5zxarkThWvcO5RuWW4iNPJ/NrunfzvNaLKxZuYtGooZBxW0r5kqUEEoSEjTbwMWu3nUZZt+p72m4faK9f0W7/QPV5y6b0SXSmYDpkevULpXvldzFSyapUJNs8p6AXEyq8bpfmHFlezwr6bDbU/sEtXdt6XcNG2SZwCKn+FDcA7m2n+rAPBCFUHM4QUzPTsCvq9oJXQRNka1gkcEaicg0/kdKZtNaX17ScLylMwz0P6fT6pvqNvr78xS9r/9Uteazb+P873PEudcgjTj3s1qYioAYAACAASURBVFxA81HCi0BCra1zPK9Fn3dkkyGPFYS5Ny7WBnZO0GRjxBRSYBJQYML3ENG4Pdao1tfdF+/X3efv1huvvKarl1+1FQ11Bl289w9+4T/6yHnomnEemwwH2lhb1vGNNdsjx2IhncCJbSmv555/1rxuz5w9re89+z2Tqh1bXbeHiDzsN65e0a3btwzas32gpNWlZYOOrl+7pm6rZUWdAs3EjeFF1A9YBjIQd61d1cbSmh5/5zu1efKkdZZ0pcR6TnFt6zERuv0Q5ADsS6vtkSKJjCIx4lMxfyCRLCkvnLAphSmdD9OFteCxC97uriDmDnE/bGuAIx32UcqO6azHAyvogy7uay0nC4MhPJlabClQL85hbv0813KxYF7Ut65vaX9326LzsLttdVpWzPE/7wwGth9nqgdSb7bc/mPEfi/s2f6HsAhn9BWw/SoEmiC74sFE095QET9ou9kiMNX6cZNzWQAGwS4UwxS6drKhg2ZTe3SYu4N0oX+Mung/SDlM5u5QdBnrHAzkxR9Zgh7lCVuuNszZ8cgmbZKiNO8oHEQiA4FqR4cHty3ZKZFLK1NaVq0zVKM71kuvXDGvYmA6zvKL5+7QR//Wj2ncrOlLX/hT3bh202DI5eU1ZwoCwkIjt7Rsu0sKMs1JBMkXnvPovyNRzQMBI0imUhx2UNM4tE2VbR8zsF2UQA+MJThkuVYRbEMpNm1pcEMaHUi9qmaDurxJxyb0QflQ/UpdoUlQZMg889p1hY6f04d++X/RN2/v6pd/6z/o+ZdfVRZoE9MUmMTkhMOWDUSUwANh7isDpI8MjpchITSTwGoL9veczDmXnsaTfZTX7dLuIJMB4bqJ1AhzVvjdrh21h8tP5zyiaDtbYOBP9rNDk1gtMgs41DAjCjmmObrWWJx0L/7zXPPhXMPWUOPOSNPBSBNUHuO2ojR+xGRGmLyBbMdqj2BWexqEAqrMR+oG5uphI4u5BkFFVsPc/TiH4HokWTF83U1QLruXZpXrhHmMjCfCSoSiTvGOI0Gdz62wU+ATKAHwgGcFtcge4M1zrYCg+fx5XygFSCA8mmQp8O5acsw5WRjXlMKEWyK8G1AEcuUDsbiGM95HQKFUWjuNhr72zDNqzkdW6Fu293R6c+7LsXlDLArC0XnNe1kgKEhv4bEmEzk98vDbdfHOe40LMhxgUDXX8saafYZj1AHlqpr1tmVm33fP/bp44aL2sSW9elWH+7tWzHFug7wLQZf3gDc/JMB0Fl4RBi1DW/31mw1b+3njsUN2IizIiGzuqTXpq+9P1I+OtOfvqzKoWlGBVAX6lcZNchrQtNbVcL+hzcKGHjh3USdXjhnjmlx43PkwLYKgDASPcydkQpj+/N0Hnbp2Gge6enBD16q3dLO1rXagp2F0okl4olA2pqXcskoqKRXIKoATn6LKZ9e0unxcmkdVqzZNew9XhJXwaNRVrX6g7W326bc06TRNSudhhmSPDwTloSlP7P4iOAapoxV0N9RhHXyklOJzBLGyHXaYsxDfArT3Ga0urdhKmN319rVtnVg5oc31Tb303Zf0/HeeVzQY0VK+YBLvVrVhwFOggL9EyCx8aSji2YTt1+GMGAn76IcpIRZN9gLEcjVp8cNcx51Zz3ww13wgBSchTQ8GSueX9PhjjxsM//orl3Xj5pvW3NHUwXPzfvbv/6YP4xdomOkLFunaypK9KPLoep9433uM+f3p3/+UHnjofpNu/cWX/8Ig8Afuuc/05OzUX778ihV0Ct3KyrI2Nzd14thxPfP003rhuecMaqezRtJmxi+QXtIZtRtNtYct8zt+3xPv1ft/6H0qFQpqViu2d9+9dVOvvvSSETzOnDxpEZ8U93g8q94I2C1t0Bs7O6xNw/G05sGIJuzmINMtCrr70NzBZhYTc1+B0dx2FxR0i2JdSBKYqukMG9WyQToYtxB7OuOg7HSN2Dfo9ywQhgeL5K215SWdPX1StUpZr736ij10+WJOlVrVSCvc8JAw+H6wKkznsrr82mWNaR6waAxiIuIKLTChHd4gRlgcjomhhVHtmbYZ7/CllQ0pmtYMa0MmOw42do0oCiCpcODDkF4QAB2pDeYvu/KoEYHIOgeOZZ9+lAVvkyOOYpK6na4VSJvUbULHdtKF2cDUx2mLSPkoaUytsiqHN9VoVa0zpXAGErD3k3rj2m29+MIrWltaM2QG8uB7H3+nIvOp9m9vazaaq1RYMr32EDgyHFM0m1E0mzM9Mwl4QH127wTwcHf7UohM6F2PDnJ7j0DMJu1zecgUdHwNyMYG1cArHZMd+ezhd6X+vsU19pplTTpVTTsNjZsN26NBVHn5yk0JctMH/7bOvueH9cu/8dv6rT/8rCVqJeayaRw/fMaKsGZKKGChLRSkLF9r8Rlai2tdOix2msCAYkGMiRyr3SJGKVqkLLE3N79OJiwKBJP7XyvmwLpYoEZIjXLt/ZFEC+In1rckSBnUyn1P4aHJCcokl5lsSukMhhwObpz0Zuo1ehp3xga7gn2ibIgmQxr7Y/X8kU2n3ZlvufIDCrrnq+b31SeHHtDDd6SxRZShTdDmdQ6phel4QUYFgTKnQ6D2KdtCp+Q4GipoS0AxaY4QJFLcU8GQK/C8TxofCxbiuvvGbUGiyroIpDER5U/NLY2RZ5TVIYxpM9blc8Jo5ciNT1KpWLSY4jHxv0jB/KBSxSWtbp7RjYNDfempp7Tfaqo9H6tulNIFq53mJRYxtziQIZeB8FcAhCM1MkSQyIVcLqvzF+7Rffc/ZA5qqIbCEZwx89aIU8z3dg+tAXAQNCipfdOWTnhwsKe5z4ovZdeKc7uPHn2G53dchXzWvodmpaxOrWrF3IyCbN0ylR/xNI8G1NNE5U5D+8OyRrmJ9jsH1hQiG45hpRqKWUGfNfry6wMdS5d08cQ5HWO9GY7b94t/OuYp1XrdSHLs8tO5nK0OK+2m9ttVNcZdHfSqeunma7pWu6lRbKJJYq4eWoG4Z2z/SDeoM+tnzXa515mqkF3XmdN3KZteNh12u9Wz55hCPRx21es3Va1S1K/rcG/bUgHxM6B+WRCKPzGHTPvBLEN2ijWYDHfBv5rUg0zuLkUyHMf7I6ZEKq5I3KGUttaas66YqFluWbN78fRF3XHiDr364ut67aVXtZwrKhuLWtBUo1oV+ssIK9MA/g5zBSIw70HI4HodNe2LZ92YJItzym7mownd1XpThXhhBadBjdpwpwKa7Y20ecedevyxd+naq9f02quX1WiW6YSVzuBPn5P38U/8ik8wA4878B7VPptOam1l2TKp8Rx/8MH7zLD/13/j3yqVTuiTP/UJjZA59PvaPHbKoMHnnntOT3/n26bbbndaKpaKevzxx+1h+eM/+iO99MqLigciNmlwxwInZZD9zKZq1KvmuMMu/kd/5IPaPHXCwdz9vtaWStq/fUtPf/1J7d+6rTs2T9sunoI+6E00mcYUjmDCknAa30hCobcKesDs/1xBdy+MJGyFaZwETx5rk4kjyx39GTos3m+301IXeAtIh6m029OAibrZ0qDTMa6AMY+JQex2jD2Nux5evdfevKIbN7Zc6D1EiHDI2J/d0dB2TRgujOcTbe/dcqxfCj47Qixl2ZfSSYJKjme2t4K6HPJDyiSzWi2tmUtXJrekPjpMdspMJ0mylKPWjRtb3aYyoHluUPcyYhXwepQ/B2kQ2ZMzMTFN84IVzw4XhAAJCYXc7FGnbvrFrMcIeeQ+k0IU9hUPINHrqN8uq9Uqm6NSdzJWhAjRbEnlekef/5M/03Qw0dnjmxo029pYWlKRGxHrQ/Ke+yMNiTgFacjmFM/n1eHhhOyUSplUB8UEB3kcnwHc3CiCSBXNYY3J1zVrdj9zPYHokYWEIgZ/WvwoXt9GQGtrPt3XdFjRuF3XpNPQrFPXHLMeumxJN3cP9Jev3dD7PvpRvee//yUdNPv60Z/9BX3vjTcVSCQVGo0UoUBwH8zwmJuZrjqtoNKE6yCnMokmnylSNSc3454DHcwm886UY3H9LScZJrtZnrr9p1PBWGCm8yOw59SojpZ+x/0FCG/v05LY8L5mQkeSxvVxCgYKOs0bnIJ0Oql4Oq7RHN0+ftBzDdpMN54Rb2IQnIK+IqmwGoOWDjsNCyMZBIIaeSH1pjCm+feBBZVYMacPWAwZluRHDK0hIQ4x+WsDiNNtL84xhHsOzzOBnf2KVaibwh2xOIHJTCBo8kB26Ehg+RlXRHOTo2AHIIvFLIqVAo7MakTTzdtHJbKITrVrjAlIiEZ8oHTauSgKnTLnSCimdHFFG6fP6fL1G/rKt55WBWa4pmq62BsXkBQKGMeD/2JcfiP4LQCIxdzA16bxnE4IRplrbeWkHnr47do8fc5yxCEoloolLS2tmp93o9FRudxQu4O5kq8Ld15UoUDK31DXr19TtV5WIhk1ki1IWrVaVY8dO+tRcsODnkbdjoatpvzhQGHQF2yriX2dj9TTWH1vYlN0LzxSLdRQfdQ0xcBSaQlTVM1JZGx01Tto6mxxQ8uxrM6unNAyfhnhmHLIiLM5I/ZCwsOFM5cvqLSyquF0oqu3b2i3dqhhYCY/FdILb76sN/bf1AzL82zIAl4gr8JrKcXzNvmGAknNZxEd3zivUycuKptaViKe0xuvX3OrFfbQeKLPRzZkHhzuqHywo73tLXVbdc0HPTvrYJeb3nu62Ksvdup0xQxfnMMmB7ZUwoASmbQR2cKxsBLphGKpmBVaHPosaGqKD0Jc495UJ1dO6R0PvkOdaldf//LXVXnzps6dOafZkFS7jtp9uENDR8wzeTBcEd/Wp2/llb+1iqHRwPSMFCcHGJra0Tpbi2AS7TA79EFjKG8Y0rg11cMXH9PF03fpue+8YAT0/qxtfvGsCUhw9D72k//ah+UNjIdtKp1f0PO1vrqqzVNIFJI6ONyzbv3zX/ycvvHtJ/XJT3xCH/v4R1QtV+zDRz/57LPPWkEnmQyTBohn99x7jxGgPv17n9L2zi1l4il7QIHC2Juzcz6sb2s5WdAP//AP65Of/IQu3nle9WpVzUbNzCQ2VpZN77t96ZKe/PJX5E2muufCBTvgtm/uKxLI244zEk/ZVI4PNwXdD8cNQqPY0Ynh/cweiWJHUeeQQ/PIngJyGTenG4Wk4WRkBR0HvdGgZ50+D0m/2dSg2TImu5EhmIwsK31ikwCwEO56Z06fNJ3hrds39PylFywRiJt3H7LcbKbjm5tSOKwr166qP+naB8L74dCJcihhgsCHSrbumIOI6Em845MqFVa0trqhYr5kyMTEQzdLZnJcqQyOZNwVGDDMzaHIzHLwAzfoGZ4EGn2MSSCIBOwG5GaiIzWDwpkr2kfZ0dxYNpWTVMV7halt3vYO1TDV+rSvwLitwKSt+bipXremWrumFmoBP6D86oYSmaK+/KWv68qVqzpZWFfSC5saAK+DzeMnTH7VbHQs+CKWTGsaDGmG/Gixl4smEzZ92SQMjGjND02Jy8WmmPOZ8tla00YUptmmuuATF5ZAh+Q83vnMR2O2vw3NRw20hQoO+vJ6bQu7IfJwHgzqpes31PSC+uj/8Es68f4P6E8+/+f6R//617S1e2j7Yc9jT0nkqNNSh+FCLAJH0qACs5kS+CmE4VmQfx7Q3FAO3Nt85dNFIwJyPa2pAwoGIeHTsFWzC+h0wJKTtNEQgEKY1xvhDy5M061NaBpwRSO0YwJxiuvA2Eiy2NQORjTgNIDheFiVbsMc1SDqzka8h7gyCaSfMYPnQ8mwKp269to1NYjMBR37/zkEkML6/A8h2N5E8jq53NEq0IYOIws6eNwxM9wPCiIF/Wj3zPfu5mfnTc/PNDNcC54vK+A2rS9eGM4EFwUelQfPDn+bPzd4mbWeKVIgupFpYP4NxFaaw/2imNMEsA9G2khDjzd5VvnSqp0hDAbppVXd2D/UU88/qy7+/V5QTX9o79G54B8RE12TgfQ3wlbHHLgde5+GcsIzDHMZb4hwQvEkiV4ntHHihHLFrMuyD+JeF5fnRY0oS4gQaVsxXMRSKeWKOYUiQVVqh9rnPCaGOOUCrFjZWToawTGcY3hJgM4MBxo06/J85uaJOuOuyt2aFfTSiXWtnj+mS3uvqDqo2x6cDA1/Mte4O7Tcdib0Y6mSVuI5nd/Y1FphRfFIXNlMVrFE0nTv2Wxa7W7HAkmyhYIRMq/v3NZO5VADTdSa9XXp2mVdPdgyyVpsKal5zNfIo+b4WkpnFQslNJ+FtbF2Vvfd8w7Fo0UNe55Fq+5sH9p5BbLKIAa2PR731SQxrlXV1tVXVC3vq1+vWTMYjMJHmVvaHKvUoxWPydVBK48K+oJflcplzVCHXXooHlYsHZMf8szeetDrm1oq5Ie1kl+zaNgw3+fScbVrbT3zpScVngS0sbyiZDqhetsRg32aiTioIo5xzgzKfhjCBvLJM8k5jYqILAb3ffK8QXQ0iaHxRz3NBnNNGlMF51GVkis6d+xOhacRXXn5TQuJIVEgFg1bnSYkx/v5X/hNnyhS8qx5EHgwMN5AZ33fvXfpzJlTev6FZ82Fq91t6nNf+GPzkf6Zv//TRojLxFIG+7z44ot6/sUXTD7BdA6UxCF155136jN/8Ae6efO6lvLYbC7IKrhszWDLtvWD73iXfvInf1KPv/P7rJvG85simkunlEsmlFldIRxYl558UldfuaxCJq10LK7ybk2pMOxu7EHTmgWAvwgoSMiLJjXH15mMZKAVM0qBRBRSNMb+FWg7rOk0aIk2TOU4/ky5GSwitGvyNdKX6PL7LQp5W+Nu1yZ1Y7v3HUEOe0V2eBitNOtlK+jIsrCR/ca3vqnuiMS2kZFfkE4UlpfVG4115fpV9acdxbiR2GXPMSjhXiDn25c/nBqbG5lWJITjGLDKslZW1pVO5eTj9ZsoWEEnTi+RiigQ4tAe2n40mYwqYmsGV9AJyYiFMZxhUsQKc6oxeehhJleX9MUUTsHm1KJZxIbXFfSpFSKKok2YsKmRvdk+vSe/X5eGmOk01OtVVWtVVO91tV1vKFVc1trxM2o1u7r++paaB1UFhzNTBkBEObaxobDHZ+GrUFi2VLLWcKRxMKBEPmduSqEojmlYPaLDH9nhTkFH4oHnP6oF80bGeQkXMjhZ+ExAloIwZ2Q/5yZ0lI1NPGIwMtGo21Co31dqPleMotVqmgNeezpWZTbT3T/4A3rsR/+W9scz/ZNf/XV9/mvfUhs2JuYZAd+sdynoTOORhfkPn6MLQnQTJgWd/SSFCqKPy+b2lY7mLJTH7f2ZxANGtoGoCXyaisXfWjs7XttfrRS4XwcWFOM8HCy0kd3bETRvEiobT22mtGmAXy94H/Owp3K/bW5u3pSdHTKnjDLJjDUHxswN+WpP8fvuqT4eqgXkTsKYj/HwxNzkPM9F1bhYX95D0LIbohCKcIHE/tKKMTwIOC04dI01HE8Uw/1v4YXN2onwI4sqNVscM0N2Tc1iwjbZrjnLRdzU7s8sAImBBFUKjXHMXOUcodAmdPvEj1RNXCP354OBGfw2O26xRg9HPSXSRc0DUUVTOS1tnNRevalvX3pBYJggRS3UHUzmGLD4ARVjGcV4v5iTcQ8aN2dmvhR8VsDT49FM4QgJbxlhuUF8bzSeVn5lSZF8XN0xSVlIQUOKxjPK5leUzS/btbl1e8emSSynT545qVA0qMPKvmr1ip1XkE9ZqWCIVT7cU6/dUHA2sQhYjQYqb98yozA/MNU8NFd1AFt/oJXTx3X6wfN6rXxFh92qoVxJTL56Q016I0UmniJDX7GRtJLI68KxTW2U1kwZQEGPQlIeD7W+vqL+oGdSUz4tpGvovoHdK2RXjLt6Y/tNvbZ9VY1pW6FcRNF83EJemL+QRo+HU4VDKb3t0R/U/fd+n27fqGnnVk2njp+XP+ecBoHE2ZKzum/+6u12XaNRR+WD2zaplw/2NRn05BFtzP1DMoxLu3KTL6x+wo8o6guCHBM6Ftjcc6yVeIiNSBcJWFIgAwzGXMT/FtIlDZpDtQ7bOnP8rFYLq9q/tqObL14xnkw8GbXAlGYX06WWweDhBB4RTOEuipof1rqaKoPvgyKO49zQ8jnY90eQ3AUDdt5yXSZ4KLd4RGJ68M5HlFRG1y7fULOK0ZGLZKKexRPOMtr7R//0U3758FCtRtPIZjwE5FEX8zk9+shDuuPcabtRrt98U2fOntJLr17S//mf/6PuuecufeITn9C7v+9xvfzSy3rhued1+fIrVhjZsS+vLuuVy5eVL+T0hS98Qdvbt83ekOmc9oNYRMxFzh0/pR//sQ/pQx/8oJaKBSPO4YiWy6SUSSZUPTywST2Ty6pfruj5v3xG9cOyWRN6o6CC47jSiZIieN7OAxpMA5oTjQPLPRIxG1UMFRjMaES4YEjIbIccjmoyC2o4nqrPFI61KcRAwhoMpoIB7huczoROIeFFYW9WKuo0GmbUwc7mzLENu6EuvfA9FZfy+r4feKfShaxeee1VQy4ODg+1tLKicDKuaqelvVZNrTE523MlgNnxl+YQZP/KlEqq2HCifDRtZBULmSDwIVtSqbRqek2fAzhbsuk/noClzn4GEsZQ6UxMhULGoDnQEiZydPpM+YQmIJsBTTF744Um3YhwxDICZ4bgOVA2WafONBtjhbrYtc99mzDH/lzldtu0xeEpLkt9eZOW+t2qao1DNbpNbe3v2X41WSjp1OYd6rVHeuZb31W72tKZYycVms3Mcx7vATTLS6VVc1Ib+b7SpaImOKIZ0OL4D/4M++CxTWAE6+Cm5LzqSVLj4efBdXsrSgyEKAv24EGxg5ydJnn2yBRJPxpo2K4pNOirFI8qGwqo125pp1zWbqerzJlz+on/7hfl3X2vvvn1p/Rz//M/1tWtm3ZKRDLIZvrW0FHQzfcaSHw0doQ8Cs9icjetuRHhYD67PHIqYJR0t8WelN+FH0BRd4bgM6UjbOSdxNLQuEVBR+oCf3bouRhY1iZuumVCRO7iUuBsqmePSlFbKDyM+MneHIU58D3dDwdnIGohEUyFwKg0ov3ZUJMQ7PWpmuOR6sCLVsoBZz3FNEJbspCau6Q44m35+hBel1JZm9Qx0GHPjUMbBxaHKJn0qBdoZUB7WBHAXcF2eQyrmUbAkBWHLhgTfVGYY17IfPCD05Foefj8zUiGgs91tuQuLD0dBM73ysu4Iba5gDPCOSQlSIfxiJqdkx5rIojjp87o/gcf0dXrt/SXl14ws6RgMKbhbCrQIvaxIC6ZQMLCeSjoZKkH5uxwR7YyZK+O7wRMegr6dB7QdB6U74WtiRrOZ+oz8bMSJCEOi88A2e4ZJTIFU6+AMmJPCiO7sFTU5rlNi43mGh3WypqHHR8HOd6tm1s62NuRBzmT90gWRXlfhweEIvWVysPgZ39eVygVVWFzSb14X61pV+lsVoVcUf32UJ1KyyRrHnnlyYIK4ZROLm2olMkrgrIknTHdPgNLNou6aK5Gva1Wu6t0Lq+VjXV1pyNt7d3S2tlj5hL3wpWXtLV3Xf35UDHiTzOEp4Q09XkG51peOq73ve9HdWbzHj31jWd149qBHnno+02CCwcBLxKUH612wzIaGs2aJZdNp12VD3dtCESh5Y8gLsPkcHA3CJoV9AUxzmB3c5bDHhmSHF0/+3WiWH3NQshtISczFCDjjWnz5BkNu2PVDhpKx7IKzmiAA9rIr+ngtW1Vtg/U7bQNJUUV1ifCmhRJTJTYpyMVNe4GZDcQBBfjyu8Hk7KMehBd0u1Ym5rHynCiYRcNekSTrq9MpKD3vOMJ9RtDPfnlJxdrqZDt6nGjs5wDVkq//C/+wK9VqxZnCszHPmDY7VrBXCkV9I63PWq7ptu3r9vuZnV9Sb/5W/9eX3/6q/qX/+Jf6gM/8iF97atf1csvvKCbW1vm4/6ud71L9z1wn7b3dlRr1/X5P/2CXr/yuu14sqmUHVYDhPyzuX7h535eP/qBD2o5l9eo3bEMcjCnXCplhJLBsG87eRCDpdVVlW/d1IvPPadRr6+13IoSflLBeUzjKR8Q+/Kk2ug8FVC2VDDt7MybWfeDJpVsWdjRpJth2I9hib1mE41mMw2JRSRJaYyJysgKArBdv9XUrN8zkok/HBrxpFIpq9qsKRePKdrrKUWXHvG0tXtD42RY73jPu81R67Of+SNN2l37uzrjnirjlvb8ucJEqOP5HUC3CxwTUSoQV14xZftzRWcT+3UpW1RmeUkRfO5JYkvmDf6h30tmUhYaELcmBUnUWJGwr1w+pXwhrVTGWURSJC0/GF9jcxdzRhvYorqdk0ufA9I1uBNCE4XSpIdDjUx7TyFyDHi7eUIhNUcDF8QCcxgIdtTVeNDSoFfTcNLV1ZvX7OFOFIpaOr6pzsjTi69e0+2diiLToLKTmeVfw8pnYqUgADESlQs7NULUJnAxRhI8oEFy2mGKA2sGlAxCOluEmRBLaKlSeHm7fHfIMrCeo5BfOISjIB0RqwwU4lmvrZg31axfUyw0VTYZ0V7lUNcPKpokCnro/T+uh9//Y/LWTunf/fZ/0j/7V/+7RtORSqsFVStVKwTmtAecy7Vb7FCP9r9Mk1ZQjGjLdOigZHv5noITig4EGAiQbjKn8CDNw2CEws9nsHAqtl+/BV3j/OUTXMt1WaB6i6/H6gZb2TjpbrgKGgzMdBwyaNy3CNaIIn5YzQERuWQfcOB7GvN3RcO2G8dngezv3mSkPi6PROwuQETeY4HvkUnIGpiwEsj4glELIuGVjWfkk8VOeE2RZhTiY8wczTr4ykdianZAtqqWRoj7IIgPuc8D9S3R7IiExjF9ZLXKV+TrZ0A0uAILyZ9lxRtET1MD6Y6YURoa1+DZdYRrQYMY8JSIhKw5JFN83B8a3yERjmlteVXnNs9q6+qW3f/TMatIZydtKJWpCigOcUcYndLYTBUOwqdARkS+SAAAIABJREFUMbSIMKUhhdSFSsULKZXOK5XJmwaDNEHkoYxqgXBMASSafkBDWP+JtGLZvLqTqWrYtwaDFlQUxeWQpoLo2GJOgVRUM0OjnDoFAyXSJ/mZ98vPu/vbBtUTsDTxQSKnSuczymykNV+aKJgNWhoZDqa9xlCT9liRYVBpP64V0tNiGcW52mjUs1kdO3FMmWLOikm5umffC+RRmpIymQy9jmKFpGqjpuZJT2tnNzQJz/S9F581Y6kZcs5MTjEcMVNBdfo9nT59Xu9+1xNKp0u6cX1Pk7GnkyfOGVmOIQQy63g40cHBoQ72DswvBI6HpdJPemaKdv3qG5o0KhKTroF5AxsADILhBXcqgkeJ06Ejspgw0ZNNHgaxXHj/cVakEoZCcBaRzsj5NBnO1G50NOyjHIgqE87owsoFPfO1b6tx5ZqUSKmQZK0MJ4m0yo68sDu7mMCRqwaRBKKsguzGwjIfUCAxVwgSHSgBZyg1YUQWRFCBcULZ6JJOrp3RSmFVB7u7euXSC5r6fVt/RNMZ1Zstm85xT/X+6b/5vBV0mOZ4rMMknw6GpvVMx2N62yMPmdc9QRf5fFoPPfKAvvinn9Pnv/gn+tCP/5je9cR7denFF/XK8y/ozddeV+2wrM1TJ/Xe971Xd99/j776rSf1X//wD3RwuG9dIHt6GOKxUEh3nD6r/+l//CXdd/EeJbyghq22qrd31K7WLFKQIo7fLfsMIKfsqZMa7ezo6W9+U71WS+eOn1FiFtV8GFCnR+pUTJFYznK6h7O54pmkGWIACNINceOxK8JZjfB49Kft7sCIVXTg04BnLxyEeGhsR8zkjh1ss6nZoKcgSgAKetkVdCaYJHB+ra4kOuRURNv1AzXCU525/149+NAjuvzCS7r0zW/rpZefVUt9OxDLlOOUZBbNpLJCX/AiivkxZacRFce+UMduKKccO6sCTnJEx2aUy5SUi+ZMdpPMxgy6SsYjSiZg+3pKJsMqFDPK553vMh7DHtI/CDweMo6wyYPNeY+9m00rDpY0uquxfhwLmQKDzhG/eDcduoIODE8gQnsyMHgWAwvmDo36GgE7dSsajlpqYU4SmCuczShJHvQ8rNeu7+ulN26pvldVZjBRKcb+J+UOJXTj+FWn07YTYk9HlWRdYp4sYVe8bL/LLzB4QOzkaONWzGFxM7HR9TKZMinxApI1RjSwL4cyNplM++ywZm0zyBlNu7ZG8NIFZY7doff8xM/Iz63r//3W8/qV3/ptvXr9ivky+N5IjaZLXjKtMcQ0oOGFxNqUWc7S+a0duEG9C/c3K+hIrvATsA2yu9bwaGgKzBKWgrHIiHaUMfcZHZ1P7s6mWDtSDRQYGhojt8Lpw5DLSWRtag0Go/JZU5ARjaNaIKzy3r6Io6Dho/Hq+GOFUD5EQ6r3O6jKzI0Q5jwQpKkpIKFhfMN7nUyURs8dT9paga+JWU4umTN7U3yokYZhtwkqRFMZicXsnbB2CsQTVtwhn3ZaVfW7dQ37LQ0moFeLfbU3M1Sg488sntcZ1zjGfwzjnaMt5ULqSXME5B/BBIX3jRbb7m8nH0IealMZpjWhqKKBgCX8Mcww9RMGs5TJ6eTqhgatrmYD1iu+NSvwUGgkbcERCKszYg8aMpdCdtU0JBNWUNiB+jjT+c4VcoxDZUiZbFHF5RXzVOCDK2/vWUMoMilApuYyCaCHO2YqY0qKJkmKvIdo1M6KPnkY3GuJqAKZmOYhz+550A/gd+4TTKlIpLu9c8vspo3kC3Gr07QhiTVUbCms+Kmg+gEmROwbPHnTkIIgnz0pMgzoeHZF2VBSkXnAeE+ra2umzqHRTmYTVrCwn2YwWV5ZV7lW02tbVzVPeBqGJ2r7HSWWU/LiAR1WK9p684a55YWheyXjShZQF4yVyxd14uRpxWJpWz/EYxmtrhzXeOQrncqbIY9wJaw2dXhQMf99zoQwEJg3UaN6qBtbV7V3+4bmQ5oZTIFnmuPOdsTHNAIFUl5WkyFDbqc8cDyk+BQsyCoeTR7ESiJZQQJTGUM3kRa2myRNMjTFlI5kdHbpnBrbNZVv7al8e0/zTt+S21LJkFqdmjUcEw+eCRbMfKm4An5EgRlclJlmOTphXDoxAhq5Vc1Y8iBpDALKx9cV9dOKBdN2zhG/2migSmBtE1UwllKz3bMz04xl/rdf/wsf17ZmrW5T+lvBHzgijUe668I55XNptVoVxeIhveMdj2rr+lX9xZf/TGfPn9NdDzyg3Z0dXfres7q9dV1t/MzbLT386MP66Z/7GX3lm1/Tp/7bp1WtVdxFxCJQ0sP33quf/MhHdecdd6qQzikViijuBXTzjasq7+zqwh3ntL6xbh/azsGuPYgXL96JoFPXvvestq5cUSGeUSFMGpBUbw419aNKpVeExQeOVrgFBWNBCyMhEjGepJi7bGSi9DhkcJszz2tkDMGg2THy0MAchvmOOcVk1DeYfboo6MDu7WpVtVrV8oPZm0729xUaD1UoJNUYtrU37SpRyuvDH/2Y5v2RPv9f/qu+/fRXlYiGNQyOtYNj2SIli4moGyS3wVNwFlZ6HtaKwsorqFUllSU6tlRQNJUxzX06nlM6lLGDNZ6LyQvOlIiFlc0klMngZ48mEVlSUiFjsrOsgqBBGhdU0LAmhBGMx6b7NQa1mZW46c9N4uyicMdjlzOyqEbnZIYnONPHzOxkR7DbgRuZTDFmmAw0G3c1HbXMiQxHHBKWZ9GIQpmCxqGUbpc7evblq9p647q6O3uWew1zNpfO2NdgasFnAD0obl/RCHAt7HTOUQe8GkkG+NSmemBMp+vE5CeB9bBBUA5qPgomwQOchhI3MSv0QOVApGO6/amG465qrarlWmfXjyuaX9Pjf+PDGoYz+vxXv6VPffZzurG3Z0E0ENIy+bRaPUIXjhogR1o7klkb4/mooDvljJMSLmBf2PoUHJNfWUGHz+imfKZ2irpZB/w15vhfeaY6CpkHk9hjR8vaJWY53nxNPBOQ3RG4QuoeEjnudZrJUDxppiYYM8HF417AlAadst373lwDJvLRUP0Z0jf3VWPCUx11CvLBqMKeZ7K8GYcr/uu4+aVzFrSBvImVFoZHWchWgaCqOEISzESmN/Kqdtf8I5BAEjLUbdfUblXV6dTU7bdMwzsJztX3p2rNxmohm1sEotgCkihZiIQLKN7xgxcSP5oiVh6Ot/0WY/7ogrLG4ZqzFjBnPJo41AkLJn06GtdqoWTXD2UGnw3vKRFLGdrAZwgzfjCaWc5ELMraYqxet2ERmVNyu8nA7vecPx7gF2uCVFa5wpISKSx/wzq8te0KeiCkWTBkTPg+EDvrLj63WPytwB3rG5HK2cRP/sBEVdZ2IJDwZOIx83c3OSqKkFRCrW7LOAlwm2iCbbsigqho3ppqxasahZ3SwfPxvAgqMPIU6M0V6vvKBRJaTZeUCMQsyKlQLNlnh4z0xOkTWju2omq9agqVldV19YYD3Ty4bW5w/cBAL1y7pEFwpEgmZr7qjVpHW1dvqtccWAZGJBsx7TaoKRWPa5pKZY1Lk80WNZ8505l0qqBQMK5+d2xSNppomhhMsiyadNDV/s4t3dy6osr+tqbjviKcT0SVYh6zcMO0Rg6+kMdabgHzLAo6HiBWM+zMhAkP+4NVnovbnYxnFmUKpJpMYpWcUz6U00p6SZPWUM9/+7tqXrmmRDGvpVJWjXZZw3nXVpNv/bBYETzZw9YsK2nwpu3SQyzBRnObzgPwTSdBldLH5Q9CGnSm6re4+yeKsutn947UORJXtz9QIpFQPp+X98//jy/5CPfbzaYVY6ZzICx014NOS8c3VnTh/BljhDabZR07vmJ52VeuvKbS6rIyhaI6nY6e+85fqr3IlX318iu2I/uJj/4dTQIzfer3P62dvW3ro9GXv+2hh/Xw/ffriXe/R9WDsuKhqFZI2SoUVb61bV7vJJqhkcbc/tIrL+nG7Zs6f8c53fXII1Krpe8+/bR2r93Uydyawoqp1/c180lgWsEiyAo6shJQRghV5NcSSA8bkw5rOEBnC1kC6IVdSlA+H2DQefxS0IFgKAaz8UKHPuwrgIyKPOJmQ61GQ61OWyFY7nt7mnVbtrseBiba6TfU9+b6wAd/RKVUVp/5T7+jra2Xde/mWTX7Nd2sHaqHEYdkyVR1XOesMASVUlQngxmtR1LyBj0VUzkV1laUKS4pnsgpGkwoNHEBHZnljKVmsbspAKNl3R4nRsgOU3s6ZfnxHKiAt3MP2BXtsksMSoSJ7HNTl9OeLwJCLOtbmo7GGvaHFrJjTz1FHotIHpDQXLMI13GkGVMDRiazscKBqWIRmihmyJFqXXAJX5FcSX4sq+1KVy+/cVO3bu7q+uuvmxSQfeTx9Q1L5Rt1+1YkYIcnI1HjUACNsqOEpIjtpaWFBXxFkzQ00J5MlGUdtUF5JNchJ+Mh5bJiXWsNjJMsmREFkPyoI38+UjydUGfU1/bhvrJLS7p4/0PKLW/ojrse0he/8g39+defVp/2J57QC6+/ptvVAyWzObX6eJ0vHOhMh7yY0heypSMy1lFhP7KWtn0++eBA68Dt7Hc5VBkYKDT2353164IX6zgAZqPqwnRMWT7DxIkBL2zGIqAakAd9y0CfKLbgQvT6A5VrDXM34/tGzgmcG88VtFuuaDgeqbRcskNyb39XtXrVNP+kfMGjB75OKmJJchRxZHh8n7g2Tjnk+P1ESplMTplMVikQsGRKxaVVmy6ZxiFRhpgiIxEzvmm1ura3x02S4Jxer6Fet2k2wg2IT4OOerOhevOJ2vOJWa/+f0y9CbBm91ne+XznfGf99uXut2/37U29SGpLlixZli3LFjbYBgYGbEIyTkhVJlBTZKZSE1IZJqkwA5mZzCRVSUiGpCoGDDgEjDGLsYzBtrAka9+6W7333bdv385+zndmnvd8bQF1q62W1LrLOf/3/77v8/wehwmJ7LX5jaVQbsqDcOY1lvto1rmTpMjvpxDo3iOCZrGi1NQIyCZbh5RmGntOSrhq5AWLhL+FOpMLawgdH3EQy5iVTH7+mlkheTFUMniRrgrJjJ8/P2ix4hPJYsdikNctCeWBkiXtMa+dE7DU9WYFPXs/af/zedkm/Y/CPq5FCOLSOFXjpCov+p8oiTH0Hdxq72AcMSGSiXE8t2j75JmnSYdpUKxFkZ6WR2OugdW1FYHQ9Pp9bHXu4lr3HWg1VbzkFAlHfohw7EPxEpihAs0HLqydRYG2spAWvKKs66xCCafvOwvd1oSj0e/15TbF9Sa7cbNpYqe/g3f3rqNPB0xRR31uHkmkYnfzEJ39vgRnBfAkY53dJjMJeElnNkedlym7hOWlNRELKjkTzAtPmROecF1kytqUkB2eB4SAeeMBWgfb0qUPe0dImJoZebIOEZGc0D3/GtSF5y1FFDwguFtnMZ99ULMgWQhyW7/Hj8jAVMzH4HPO/INw4OPE/BqqRhHbN+7i+luXQSEGp6Q+J36cyIpadFbSs+EOcqkuz4DYIui2YNouATRcAwpIhihkG5ZSRThO4Y4Ya03lCocM/AMIJqKeowQ/igQqMzc3h9wv/p/fTNmuc/fdbbVklM2sWQq8JsM+lhebeN+D57G01JAIO4437IIuSkPiBj3ab+IUr734PdlrP3D+PG7dvIFrN6/h0iMPYe30On7vD34PdzbuyFf1I5/+NH7+535O8sP7rY505zoyC0qjWEI0cWSPtbKyjMFoANXMY/doH1s7W/IgX7r/fsw1m9i4cQNXX3kTTa2AufK8ACP9KI+8URFhScARksqONIGiK2IrsAtFUWJOHL54vgTcF6vlDDhAXyIDYHJcYWQFXRjoU1q1QrngRM4EU6pcfR/OcIAxPemOI2PHgGSxAV9eCJ/3MBgJ0/jpp5/G+y/cjz/94u/gtVf/AqfKTb62dIMitQxs9Cc4jKY4YDDNLIKxlLNxujiHE6U6xvsHqFol1BfnUZtbgF3g98uExoKepigvlKSwUh/QbPIw5YHOXXqGuOUlhgWdxkjuz5U8x6s8EDjuJ34387uLQnrmfZbs6pl1iu4HHrjcobMbvjd2l+Kip/BzY0zTQDK2GZxBhS+Vw8UCKWQUKTrYbR8I97u+vIZIK+L63X1cvbWL7mCMdqeFG9euo8c1y/wSTq6uCbc+nnhQubPTTUnZYjAHCWKMo+UFiwWLPk+tbIo6lUWVD7zkEhvckWUdOulhFrHGWl6mDNyV8mfK2xzHopHXzcbV5TJ6ro+j8QTnL13Cpz79w5g/cx8237yMf/2v/y1euXoHx9fXYTTncfuwg61OT0RiAffv7MHu0dCkE6BQL7sYvbf7zs4N+etZXgS/7xwNs9OVMTG/pxSQ0bdOEh67UAYQiZgmm56852fNbG1MLxTPej7j8BPfy/eEfmyuQnjxoghwwgSv4UgEcMTl8oLX9Twcui7UgiWs+GxyMcXu5gYmfh9l6JizSrKHNpMpClBQJuCF+gpBJ0wz//L8AubnF8RW0OsPhSm/sLyMleMnpIDvHB5JpK5ObYRdEBAL3znuJkt6EaP+UIJzfH+MKPIwcYY47Byg1W+j747hIsaE8aaYImBegpIT0aRgXJMw85fzeecFiJ0Xz+2ZJ5zrpEwUlxV27jfvqRD41+zi55BZCgn04SqQFreiYWF5gQloa3DHrog2lRz5DSTRWfKroFKJ9eVZMSVsiQjkMTxvlgUxTSSZTmPgkVUU+BWFcT47Pa6sGH8b8JLJpo+fWRa9ysIeEuEbJchTSFgoZMl0tBdLpjxzGphyN8SRP8QwcuC4rtAmuSoMaZWi8l/PC+6VDQqtWIVyCQvLS6g36yKK7PptbI5vAYUpTGFY6BljnO+yG0BxEzT0Ek4vnoQW6bJfr1eXsLx0XMS5xXIZqUJxaYh2qy07+mDqCmlJb+Sx0dlAK+hgnLqiyyDBU8+X4I2n6B2O0esPEPpdeiWh8B0l+ppJj1oe5WpVJjunTp+D55GRwfe4Jo4mRbWRppR+5iUkhecwJzzUMEwDB92jPexu38GwfSC7aWY7JFLQs3Ce74siJW6AhZUPSGZtZofOETynVNm4J3sHZSJkMLa7LAWdImO6HCLGm0LH+tJxNOwytm/ewY0r78B1h9AtrnB9Jua+59eUP5M/cE6Y3qPJ0LrMIQ+nv6EzFXpiIV8GAgPuIETspzIZIiQojF2wsnEiY5RK8ONYUkkXFhaQ+6f/8rmUykV2osNeV5TboctghpHceGqVAo4fW8T5cyfFJuD5Q9i2jtGoLwk9YUwloYLLb7wFbzzBgxcuSLgJBXHLa8uIlRTfeu7baHWOJDjgx3/4R/Avful/w6jTw9W33sFDFx+UvcGIqWwp5Pa/ODeH6lwDraMDHHQOYVcIflDl8Oc49sz6unRuOzduo3VjAyeXT0I3ahg57AgtTHNGVtAVJRPF8SWmpYRdG1TxhSYJd2CqwATEm0jeNw99cua/T9/lwcxvfiwF3WV84WSM0JlgMhzAGTIIIRSRXNTvYTLoIEo8JBowSHz03REef/xx/MxP/Q0cXbuB3/n3/xbdzetYKJooFVU46RS3Bw42ggCb7NRn8Yx2zsAJu4H1chPT3lAuO4x1rNSbIoiz8kWU1JKIvabmFDkD4gdtNGqiOpU9KguKmkOlWsv4xYrE+ohvm90CE6oktpaq9hmFUDpBoZLNCjoPRx4srie2RhYtHp5UHd8r6KOwBVWfZjtafncl9SyBaRDWQH1AhJ32PhJNx9LJ04jzRVy5uY1rt3cw9EKoBQPf+va38ebbb8BiMtWxdcyXazCmCgyO/l1fVMxM3SL602Tny4UfxVlphHxVQ87MulZmvHO3yD0ib/qyZyRlrMCRKIVw7PAze5jwZxIX+XSEgTNAhwpnvYDG2klcfN/Dkn7F+Ntv/OEf4gqFPEkKo1THZn+CQZpHZFWxPx7BVSJEvFnfK+hyo5/pEARuMyvi977H95bgM7V2FhCVieBY0DlqpxreVDX5nmY79Jm2YXbN/74FhnQv7nQl/vb7Vlfx3VOFzPFryGmKokgA0GA8lkJBQRB/HQQ+QlPHh55+Si4877zxumBDczz8EMr+fVUtochI21lOOf+3xVAZ6ikYS6mqqM8vYGFxSXjg/eEIvdEYecNEoVaTqMntg0MMGNDEBiBJBH88t7iAc2fO4fTqSfRbXbQ7h1kKnMpC5qHVa+Gw18J+50gCRcbTCMTkBHynmUHAsXMSSb59BuTgN5pPIH/uvGxwn8WgH3bCfC4z+E9efs0uVxS316BgQa/B5gVoBu/h5bRg2gJvWj++DnfiIQgouNSzDt0g74H4aRNKMhXMLIu4w8uHOxEIDEmFFHUyN51CxDwvDFZB0iFjkgHF6pbH4OhA/rtZIuQMVU1lexjB8wPZdTN8hZfQIOBsghkF5AxEGPhjBEaKvjfGmP/dWUEPppHkRXAX3HWHgsDmX7Ows/NkBO7i0jLKi0V0kgP0gzac0IFF7U2zjFLBlDMtHjqYt2uwElOgilNXxYlj5/H4B55Cvb6Mbn+AYok7XE5WxihVLAy9Lvb720iLMXpJD7vjfYR6AieJESSEJpWhKSU4/Qx1O3Q7mEaEwqTI2+RFZH7zSrUi430KCJOE0dhVNJvHUK0uI5ez4DhchyYyTR/0BhKipSlTWBpFvENs372B1jabSHpCZ5AFMiOod5oBXPhm0Sor4UGzuFXWWF5+JNZUctXZOmuSFcKJE8VxzE4gez/yQtg5DZPOEGePncRD5x5Ed+8ALzDTpHOAQs1CrIr0Lbs0/LUPZp9zvTFltZc8AhZ0RSbkwZjPKVAyykCowR2G8nVSvyFNyZRIdAXVZh0OqZ1JVtCbzSZyv/h/fJeXWhntRfQUuw68CfdZFKeMRHlnGQoee/QSyiUT/cGRLPAJXeHYhg+p5/jY3dySKNKTRLPqeQwnI6Hv9CZDfP2bz4owgz/0H/2hT+GXfvGfYtTu4XB7F2vLK3J4dfcPYGs6TqwwoIOU+xR7RwfoTvoinmguzIl6kyq/C2fPSpLb5ttX8fZ3XsDZtTNS0AcjHvLMES+IWpRMaVoQOJoQ3YlO33J2T8+rRJ+SDkVLVF52QkzhoXqWBV32VULZ4oGQICakYTyUoi6q9xFpcRNh/XqDAcLRAN6EgpMJkvwUnpKI2nNt7Rj+3t/6WzizuIA//LV/j5e/9lUcK5koKhG6kwmOVAvXXQe3EINoBObm0KS0pBSwYlVQTRVoyVT2jtwpFUt12PkSqnpFdqaRFgprm+i/aq2Kgm3K5Yd+X6o5edNlC5ojHlY1RNmv6ZZMJ4jszaAfmZ0rc2jPkockrGAqhw3H7iyEGXwmFcgMizrnQg7ztM0MSpSxsnnIxtA0inhSKEaKo0Ebkapi/tgJFOrL6IxC7B4OMOCkI5fg2b/4Jr757DfQHw6kI1ggUlG3YHP76XhS2MlGZy52meNN3jrk8PKgV/PiaWXxYgGXi5uoWHm4z0IyeAmhh54+ZXa/WmbHQzRGSXMw8cfYHofQGit44ImnsbCyhtvXruLyy9+DSVGN68h7MXQjDFIdjl7CnjvFXX+AgIcvaVAzglsmNBAlwqzCvqdKv4dvFgjKrOhnBT3LRBd1Oz9mHTrhKdKh3/Njy8h9Nm6XCUBOkrE4pme3nAW2ZGxxUfDyCdby8h64EZ0bHMsyEKggmfOkZF16/P149PEPSADIF37t19DrHWKlWEeFZDtS2KIYTc3AvGmjpmiwGM4RRlmHDqDjuQjo2NANFOlPtm3Zk7Ooj30PjcUltIfDDHmcz8vofZL4qJRrEpd73/EzGPeGGAx7Mp8igpNcBCeYYOiOsX20L97vjjfGiHbSWQY5h/zC8uNOWMRwWYKd6AJkkDRbgwgsi55wujBisRWKSHDGCTil19EwCt+3FNIaRZ0PbaTzcwtYWVqF59Mjrsi7w50/1dxsBiSXPszWP7yMMI984kzkopGNvM0s/Y6vimRPMMO8kE3KmGqnaxj12lJkJKVN8L26eMIZfsRVpmhVSGfkeog5EqkszmTdEHBnLyutPvqjIdzAkzhQduUJ/0w9L993Onco+qU/nAJHFrD5lRUsnJjHGF2Mkj78xIFm51BqmCiXDJg8F6MEepiD13JgxkWYaRkVawmPP/o0zpx6AO3OACHfQ64kQw/FioHOaB873btAmVS9Pg68I0TGVFaLfsRGowg1LSKc5OCMXYxGLQTU3CS+ZGmZpipuqlKlKKrtQGKTC6hUlzC/sI5yeRFxrElB9zzqecizjyRmleP1AjMqchE6hzvY37mLcfcQoECR6nFpNrLQpnvvH4d6Wcw2LWCpIInFNWDkJYaVtjajwGJekMYoJniHAkdJSlRgpiomrQGONZdx9tgpdPeP8Pbrr8Ed92BXTaRGjJBTvNnuTQS9vLgldA1kWQZELXPKxveeWPFokBX5It+lcQQ11bPiT6IkFWJ0S1AjUS6gNejLz6BWr0tRz/2jf/7tVGLz0qlYe3gMeu4Y42EXnjNA6I2Rxi4+8uRjWFyoYmvrFqIoszpRzEIG8tFRG8NuTyxpx5aXZWTS7XfQGw3E3vDv/t9fFX8phTT/8Od/Hr/wP/5PuPzam7h19RpWFhbRrNQE3LJQb+DU+rpgVXf2dmTUvnxiVURx5VpFXgCqUS9dvCh7pZe/9ixuvPQ6zhw7jbxWwWAUA2oRRqEufHM+wEwwy3ZKuhxkum7NgkxY8NjB+PLycbTF8YqIg5ibPvPW0kNIL3pKzOVkBH8yQkh9gUNvuotcmKB/1II37GfiucCRByPMTTFwxnIx+fBjj+IHHn0/Xvn6H+OVP/oyjlt51KahdCtts4wrjoPrUw+dHDBUVKEtVZHHAmwcMxnFmUUWMoylWGxAVywUVHYKOqy6wbWcsJypDOfIlTd6WtWYgESLkER20p3MQ4QFXcsKOgV/1YKVdSb0wgrqmhf8oqplAAAgAElEQVS7UDpyiW1lYSQWV0AuLDd8ibJwloSp0SbfiCy/mwUzjgOo6hSmrUIvKEi1GN1xD26SoDK/hJX181Dqy5Kv2XdcXN64ib/87nN49mtfx63rN4XaVVILKOkWLKqCDRNqGENPpijrulgECXBJeTONHOTtFFbJkI6UX7co7kmUY1QpU7qKZYxHY3RbbUyGI7HjcbzMm27sdFDTJ5hfmsNYKyEpzWP90mOwSzVs3biGw9vXcZx+XU3BweYG7m7vw1UL2HUSbFFNVpzDnUkXPimj7FZF/HIv2ezezmwmaZMOfvZ7s7H8bOMLTeEhlKFdqcbm7px5BXzJeYjz92lLYQEhCY26AH6tnIncQ7Sxk2fHxz0oBXsj2j0DH0aliJiJUwTs2Lbs2k6fOoPHH30MDz5wEY9+8BGZT//Wf/qP+Je//Mtwej1cWD+JuQIjNPOIul00DQtN2v2I/h05iGijYh54miLQ8/Bkxq3A4kjdoK+ch3eWRqaZFkauK2NBvmPCGIijLIxomsNCeU7Gpn7gCuypUiujWLbFkxYyHWzYQ3c8wuGgix7tbLO1FK85RJm4KhCzq+NKiQWd42rhymese/EvyYolFsEvY23ZmfOjBODB0iqqAvzmNEeRoCmun4gK5h53bm5BigobAcJgWJC5Q444JaIQ2ZkI8ITvOdX6IxYW8udLRRSJR2WgHIWOhindJhsgmbYzTUvNwbYYjpQ9I/x0uZvnM+zxzxoMMez35LzhhZJESl5kqSORr0lJMQrG6A666Ax7cHwX7M45MZKv29DgJVnCGgFECl0OnM7wYpDXYFQNKKUYZj0Pq6ojNSKEOQeakaBesdEgw2PkY3I4wXJpDQXU0N33cd/J9+GxR59GOlXR7w9kOkgc62Dcwm77LrzcANqcgs3+XRyFLfhagoTTUcVEEluI/DxiT5Nnt9/ZQ16hZZbK/RDFoo5GswLb5oKNxdaAbpZQqS2jVl+BYdQRRowmVZBMDfQGPG+YzubJVFlXgaJFEVkf3dYu7ty4ipR79MiVos6RtTCX+TqKwJ3Nj/H9gs5RO10Dmm1AtXTEOep0CnI548TEYboaE+7KVTQp8u1OMJ1EqFsVFPM2jrb2sL+9TYEOjIKKfCGHSGFS31TsyTxnKT6kbS0XM2RKl5AyIT3mVLjDMfwuRXyQhs0b+uJO0VUDPqekDH8qVUSIyTox8DKWPyl9UtD/yS+/kGZpWqT1KLJH48643doXAs+wf4SFZgX3XziN0ydXEfojbG7egu9NUKmUxfbFLN8hBXVBgAcvXhSm7M07t4SRO/TG+PJXviwWrzMnT+K/++zn8JlnPoGd29w1vIsHLlxEwTDFLkdy2LnTp+VGvbmzhbHnoFDn0j9Ad9CTtcDZE+uy56ovLuH2iy/h2ouvokqzf76MINYRT01oVgWqWZCRO38wEp3KwBO+LJoJLc/9Irt1XpeyiEkujyhSEMavqkgyWoaw5WGRReuFvgN3PBTwSOi7SAmk6Q8lk7fXPkK3fShWKd3U5VLAz3/kjHDp4jk88b4LeOdbf47Ru29iIfKwpgJd18GIRSFNcTUc41YUoDNLkVrIF7GgmFjWLWjRVFSgpXJNRHF6voAKle6lIrRiDqrJ7oEYVH2m8i6gUK6IZsAulOQ2yWJ+72tnc02yE8Nj5mmHEy1nNm7n956iNxZ0/jwpjOK+Wqxq5LmzuM9EWVQVxXnCeDKvJx9WYS4nPgybnGQDkeJj5E+gmAbmV4+j3FxBONUw8VL4KSRm8Vt/9RxeeP4FvPLyq3ACDyZ0Ah5hwxBVNUEtBU3DYq2GIjvxIAO52KYKx+mKRY9Z86JcJZGMqn7CSiJ+rnnsbu0IxnF1aQXLC0tyUaH2IR+NsWi5KBZNWKtnkKsuYW8UYu+wBVtVcHquBn3UhhGwiA3R6vSx0RljbxyjO9UxMExc9Vog0Z8THwqWyLKWXb6MPDXpnN9LG5upt1jzvy9sy2I9ebpwK2gqFADqMCk64+iMCXdRJId8pVwSIiEhIkxS44094K5zqsDWTfngqJm2JjGzketfK0tKWt42MWFhCAJ85IkP4/M//Tfx8PlzCLuHeOulF/C1P/kTXH7zTVQtCxdPn0azUEQ4HEELQ5TpWQ9jxKOJrEC4aaflLiDLO4lRbDaQUxQcHrXQGw5kHN2Ym5P9OpXsFD9R8HSP0scpAXfABBVVLIKTbGkCCHOKp5E4UrjTzZsaAjIh4hAH7ZYI6fhe7VAJzw5byWOPQrnZWpI/d17kmQjHXbtqWwj57aUnm/xuiorCBA1NQcMwcbLUQNNT0cgX5Ayj7uD48ePyHHfaPbn0Lq+uwS5WRXvih9TW8Cyh0IzvkCcisExtrWfxy5wEMGud2eCGKVMJalY4cucOnf+bFw/B7YK76ywYhBMGduX8+XGK5LOg9/twx8QpZ/HNQkKjFZNRzJMxJuOBQJ0IeOmPBugO+3AjD/GsofDSjB/AS1C2RMnMXCLGkkjpBLAjlJaKKC3YUIu0l6awyirSqY9gNILqJcj7eTxw/H147OJH0Nnx0N13cXr9AVjM0Mjn0W4fYXllHrl8hOdf+zZakx3o8woOvD0cRS1MC4rQe5KchsDXELgqIkdFLiINc5Kpu6lTCh3ECS1hEC0Qx/l8lsrlJqxCXRgjhllHodSU1JWRO4Uf8/tXkctgFHjSdE0jTwA/ZAFs3bmBw90NBL2WWEypEGftYrY431Fbz8R4UZrRCXmw5LjLt0kc1aSgMwCJ01wRUFPIKBdzBflEgR0zoMlE4sRYrS+hu9fC7TffglktYW6pDqHn5+guycK/BLvNKTG7c2LcuT7yAtFp+OPMg86z1CRZUjUwHFAbIEgkyaGgToSCwFKpImd8h00KzwuTDheLBf3FNPOYsqCrkh/MAjbotdHrHMIZd+VmM98o4fx961hZaiIMHHRa+zISclwfrRYzw9nBTnDm1Ck89dRHcNRp4dvPfwdmycaX/uuXREX/2Psfwaef+QGcXz+F9s4unMEQ6ydOZGQsKm41DQvNJqpM2aIFp1yQb/DEd9Htc2IwkS6+ahfEW3rt9bfQu7ONkl6CqpURRhqiKV+ckoQsiBVt5i3k/pw7PnanLOYq21qKiTRmg3O/TCFKliHNA0fEJXE4uz1T+BfClVUEbSlkvLsiHmnv7EkC23jM5KOJdLNS2JiVTPWnM8Ta2iI+9cyHcXD1Dey/9FewW/u4YBmitt/JWdhUVVxPfdwOXRzNDr551cZ8zsCyasKa5uRGxhu+ZpbEvlEwWLBNFOsG8oYCy7bFBsJOlbsehidIfrhlS0cheFSCDXgjpOhMRtARGrViNlmgDoB0q2lG22LRln05b/MSm0ovdxY9KX+PVj+ForhAwC8CKTENWU4KEpRK15KOSTiEN/XlcK0vLMMuNRGmPPzoKtCxebiL773yMq5dv4HXXn8DN2/elheMMxLqqKnS5r6b+8+iaaBWKsmvpMVFHp+HolhURLDKZDOyxv0Ao9EYnuPJ2JSpRQ8/+D784DOfFPzwjWs3sLO5BTsXoJR0ZE0WFRpIiw2EejbmI0RI8xyUwglUWqj6PbTaXWy1+tgb+ehECnr5PPaUBG12B1NOLDKuuphUZphJXo6ygn5vEp/FpGYFXRGMLv9PY3eoG0JrLHL/zPQwVZVpFbnqDEuJoxCj0VCCI2ippMKah4M0ZFBhEFrBfSn/fK5eSgUcuiMMQ0/UvEzH8h0XJ5ZX8L7zF7FoWbjzve+ipnOfy339FBXbxsr8PEosRrw0uB5Spgw6rijvm7RQ6gac0RhHvS56SYQi08p0PTsPGFjE9YGmZ6EvMWlvVIRrIkUnv4ANBN8R2rbowLdNS2x3VEuzOJHyx/dyBrCXdZnjOgiiUJ5xdpidbgdH7hhbfNok7pp7aU0okZGqoReF6IYeckVLBGsESvn9AawEuLiygCW7iOW8DbsXwYozCyR9vGSvMwXNJ/ykWEFzYQkqqZOqLgWdNEoWdE4e+DMmAtYo0iZJzkOWfE0oklkqiZOAWgJZeXFiRGAEgSYs5lLQE+TMnBR0PgsevfD8fpFkyO+F4wizY8rUuPEI3oisEE8KOtHY1Do5wz7CwMXQGclHSM6lmkom+STyBQz0XkGnPuheQadvj4r0KaxaHrVjFdSOlaCWp3AihsN0ELlTlLhvngDnls7jv3nmc1gsraO372EaGugc9nF87YQkwbGrnvgDfOelb6IXHKG4YuAw2MfmeAuxnUNq64LmjkMNoZ/HNNCRj3NQQw/5Gao18Jlw6crwgUcyZS/0gBeKVegmxcs8A+cEjauoFiZBCruxAsUoyIV4MuL5PJD0tTxBLikvPgMc7m6ie7QvzA3u2SmqpRaLqyoRNbL+cMiiKQQmyoSVZ5uArPiz0bJpLu1ufLfYIPHZzicq8i6gejlxHT1+6QNQ/BR/8fU/RzAeojRXRqQESHWGc2XCDSnMuTwMlUE6zBGh4NKHO6FTiFAvamcYYpbFKvOdkukpp6w8xxVSLwswSJDUDPTGLnQGndH7TrAMCzpfdL5k3M+xoJMMd2/sTtjDZNiRXfp9p4/jkYcfxFyjjPbRPjY27grSdHdnB9VSCXvb2+i0W/j0Zz6D8/dfwM2NW9hrHeA3fuML8oP61Cc+gSff/wEBPky6PTTpPa7R9pKhPBnWQp78XLOBWrMu2eBEBPL2lOWThyhqulDH9t+5jDuX3wWGrlDTckoRQcxDi+I2G4puSYeeKNMs65a2J3o08xxBy6ZSOgYhqbFA8IUK6L0lqF90yxlPWqKOQ+G680Y8vlfQ/aygTzod2a+Ta8x91zSgCpvFLyOptUZdlGo2fvZnPw87GuGV3/8dHLz4HO7XmMM+xWakYs8wcCuf4E7s4SDivi6HeZhYyBloMEsZxEwWUKk1YVbq8nAbelHUroUS/af0IPP2SuGNJapYu1QWhGepXJFizqeJfy6bQcnyIfNbASxLReA7ktjE9LisYGfpXvyViXeZFStLlOJ3RaxX1BwpgJNyh6/JJMAuFuR7TYKUZqnQCirG4RCpBpjlEorVOqaqhYAncM6CYRdw0NrHy6+9ilani5dfew3P/sVfYuQ78uDzRSPVip0n4y45IeFlo0pxisZDwYWZxjB4EaW3OZmi3ZvIvm7RtnHfmfvw2f/2s7h47iJW5pewfWcLL333e9jZJIa4jPXFOhZtFtwQozQPj8jdahPVWlOypONhH+mgi7yfdei9Xg+77S62W13sDUY4iCLsIkGbB6cAg0WCkwFYORXiikgK+myeypZgtj6/h6HlS8rLEV9ufp20TfFiqxM8QxJbpSKXXDL5D/b3cOfObQxCKi0yUpohhrJUKG2G9PgUgjKrW0HMwpYEoHmGBYVj+8h35cmv5SyU0hBN+DhdqIsmhZHGLOrc5bFzID6V7yMzCwid4mVjnkIlywbzHw67XfTZUbGT0g0ptBl8Jgu/cV1PLI/8nFi8SemjJ54uCmYG8LLD55AeWqJ5w4hpe56opjnpmZLaGDD3m89blqDHiMiV5WU44zHeuPkuNoMhckVb/PRHg6E4RVLo8HQDgzTGWEkQMU1LVxCPApydr+Cjlx6C7UeYHg2gdByUFVNWEbyU8iLIO3W9MS8X6FAsZDzIuY7jGo9TPSZzlWFVKhhGPoxSAYaQDWlrUiVJkYz1ewWdojQqHLgmkDynGWmOp0ysxtK88ELhuZygRNLgCD+BmGkip8NQCveo25GVH7t04UQQ7bq/K4LdkTuCE7oy2p1qKcZknnsTeNNIVhP3OnQucPj5ZCDxKaQW6hGqxypYOrsAtQa0xwfoDXucGmOpbMJt+aiigh9/5nP44AMfxXSiYdKP0drvolqpyOdaKJi4dusyvvrsH4i//dgDy4iLIe6ONhDZKRKDxZJJgAamMXfCpnS4+cAXyiSnwj4zM5gU50xFBMZ3pVDk6NmGZdMGWUG1sYhqY148/UMvQXX1JNK8IWvC4ZAJmWNpVPj+MCyH98JBp4Xu4T4mg67Y1+jEyVYwSQZyku9HJjr//h6d1Z6HDVXvEuiiyUWVzV7GneC3T0Vdq5KLjElrglNLJ9Es1PHum5elDtpFE44/FBsfg1qoyaK4loHBBbMI2zQQRCN5ln2OnGLqvOi2oJqYAK8QIZ8v3myoZeLnmrcEvkPljeOTG8EaUJVxO4t67h//7y+kFPSwqPOUJsCD4wvGz/GgZ5ceuiMkoYOFRgUPXbqI0+tr8J0RtrY2cPPmddy6dSsr6Dvb+N73XhQh2Cc/80N44H0P4o3Lb+ILv/4FUcX/xGd+FE889H4kEyYBhVheWBB/+KDfkxCKhUZDog/n5poolArojrIREvfDHONzRy/f/HIVr//+l7F74y6aJpOnSZ6yEU8NRFMykZmYY4gPnQk65PRyjMcOnVAZiVCQ4kYxWUn2kYTLcEdBEQtFRewKaFuLOUaLfHi+gwn91PxwJ4hIMItDpBRMeZnClCdB5PjwR1RP52WHfWt/G3pFw//9b34FzeNNvPSr/wrf++Kv4zRDRrwIB1MD+4aBO1qCu7GPfflzcljM2VjJWTimWjCCJCMWVesozy/BLDfkB8snnhxqSzzntux5OH7hr7y1cX8+v7CUjXnIxObhxNjOJJWOiWr4kPsligYlOpUPetaNE7TBLoGXKPGpywuSIUszURefvxQBn/eCjVK5Krsm+jgZ6MG1ZM5IMYnGMMuWwBZgFQScMJ5EUPO23L6DwMFLr7yM4cTBi6+8gi/+l99Fz2UKGol2ZF8nUoi4Csg82RkznapshqIY8vlmhZR/b7FWx5NPPImf/InP4smnPi632p2rN/CXX/8mXv7uS/ICnzt9H+ab80Do4Pgc0Y6E3lSQcvzGTpW3Y44+yXsf9KHFsRACmbzX7nWwvb+Pzf1dbI+HeGl/E/xspTNXFfjpFO40CyvhhZR7ZvluSZc+687lc806A4ly5apXzaNSKEiULH330yiUA/3UiROSccAvksX87t078GNfbu+ZAyZTxhdzzLG2oHOsGSWSCjZCBJc2Tc7xSHfj1CCIwC3xcrGKVcvCupGHzakS11PMd7cLKBYKYsvh+JchEfx9VYSV/HwpKKW9iBc3BYMoQI76ExIWeeLI3jOz47A7Z0YEbWm+46FWrmB1aVmocpzYUeWcxf7a8itXCaIQp1uBH3EkF+jIdzLLWS6VdcSpE8dFhPnuxi1su13YjSp03cZRZ4jNTgtHIMxIQ8QsiDRA3/NlvFoxgR9+4gl89IFL6N28i/2rNxF3JmILnZ+bl893MBhieeUYLlx8UFL/bt7ZwsgN4YUpcpqFlHtoxvuyc6zXMZ4m0IpFKegU1XLcblcq8sGCzks9izifAx7mzK7neyj4WLL4Ew9m0ZLvp0Te8lJNdT6fG66+mADIEft4iEH7CON+TzpMPg98Jt1WC6EzQm/cFyFhqqVIdWAcOeh7I3hEWudY0FMBV7FDn4oyKyvolglMtQDGnIXqWgXaXB4eHCH1cWdf0QtIRzHy4zw+/sgn8dTDz0CPKWoD3CE93gnWjq1iaWkBr7/9Kr70ld9Gyz3E4rl5JJUp7gzuwDdCRDoQy83MQC41oaQmNF6OSGsk2ZBfq8/VAvUCFGdnq255N0yIPqhSb4ijgqNm2v56jg+zuSRUPRZYl1oNYo55ZszSK0X/FGXckH77CNF4mFEdhUNAexgP+kRWPRIwJDS5LEeddUN0GBzDy4SFVtjsVea7TBlrs9BE025i//a+EOOqRg1qkhNIGy+lRBhTgcnAF3GnxPTa6ygYReGFFMuq1L9+l3t+DtJKyDNkLKDvnL4OCoyzywDxwQz4sYt1JLGK0ciHXV+SiycjdgsU7v3Pv/SceGtEpUtLB/2+JoseoSqBpPfEAUc/PVj5HC6cPYUL585IMdvd3cLG5m0p6kTH9rsdtFstwXUuri7iqY8/LX6+//K7X8LhwS5++Ad+EB97/IkMdxlTs5GHYlKxOBFcXrNWk86g2ahLh06Rx9b+thR9/t5ivSGjSYQxvvIbX8TgoI3za2eQo08MpE+ZiPlBCCklkwxjKejyg6GVSXJwyZ7muCvJulUKIuTw4eFFpbBGa5cuQjpJYKOKM/bheY4IP3jJEVUnDzKOs0Zd2dtw505xA32J0TgQxnihUsE7GzeQrxn4td/+DyifXcbL/+pX8Be/9u9wliMfJ0RnamBPzeOGEmIjDtHiuElVsJYvYU0t4lJjCRi5CKMY+UIRxaUV2I35LFkuDNAo6rCIebTtmeiIAj8LutiWTNQbczBN+maZpMfcghhRGGWeczUv/lWZOBF0IalVvLxGIsShspbTE43ebvpD2XXOCrr8WQS92Dp0YlpLFRlD0vLBsVWiT5HkY3SGR6jMVYRFD92ANwkxnnCVYWe4V8R47bVX4ccJXnvrLfzGl76EO/vbmb2QF5ZCEa6TcalZxEu2LS8/CXI8+Fg6bOSwuLiExx/7ID73k5/DR3/gB4FCCeiO8Qe/+Tv48z99FjfeuYb7z17Axz/8NFYWlrMpCgu1MkWpbGP52Aqqy/NyWO7s7okVRuIvFV3AL7Q7ZV3EEIN+C53uIdreCN++9g42em3sHR1ikuWeIcrl5BCVOFHucO816HzSaDETgpw4/zPoa5pDwWJ2wpxEMZZtS+J52Z1xEkHLHdc5+3u7gu6k35zsCLoNmAuf54seK7Cgoaix27UQ5VURjLWjTCHeCfpyEZvLFbBUqmC1VMdaqQSl10HCuFhaRqs18ZNzP0fFOOFDhkEPNC+8iuBLXc+Xws6AjkK1gqGf2dH4blEoJsx4jih1Rl5moalkb7cPW3L5aDYaKNkFGTOOhkPpTMkJ4A6dz13MS7LEz0UiRA2pHO91wVRgyqSYhMeVS7VYwMQboeW0YBQtzDWXYZZq2OsO8frtO7gVDzCkjqJcwD53/wDOrFbx05/4JB5cXsXem+9gctAmnhHD3lCeRe78uQbjO3PxgUtYWFzFrY1tHLb66AwdTBVd1nlZXHEVVo0rGgMqV4CcuNH+xH1mqQSzWJKzhI0Cx7QUTGZJhcQnZ9ZPnrd+6M5ASIYc4pxqkMRIvUoGBwqFdMfCzk5z2G3LxZLhL+RfqC7ttH20+y0MaVFTY0BP4SSu2NpIk5NiPtuhf7+gk0JIG1cuhFlWodQ0pOUc1GYees1Akguz/46TYN6qoqk28AOPPIOPPvxx6LGN9m4fm7e3pQhfOH8eZ86cxs7+Nr794rex3dvGSB1ix9nBSB/D0XwEWoRY1PxaRkrjkohNFc9Bii2DWKKiGcdN5xDpfMSwyydOiZMBya2oNOqi7uZFf0wPf6UOgxGspvXeKjEh/CpLiCRciTogign5/Rt12gDXpTMeBDkAcnkSR1TWpfODcavy13xwBDnNcfe9iKQsk4HTJYrbjs2vIegH2Hn7Noj/zOdtxO4s7e2eR1LcQ7O1GwmfWgGGpuDEyTn0+z302g4inzwKSwo6RcfMwhDGu2DBeQGkA6COYrGJZMpwswSNxZOS0MdiTj1D7uf+8ddSikmyly+z/fDAEGk/wy6UVEYVncNdoYDdd2odF86elpdtf39bdi29bhtXL1/B7Zs3ZQTD3RD3ORcuXcT88iKe/cbXsb15F59+5hN45vEPCfvZSAh8G6A16GBuYQ6njh+HbRgY9noyaihVsz16rVnLfMUps6NLKKoa9m7fxXe+/g0ilXB6aR1pRJEJiWEFJDmO6Nk9MAZPRapOpaBnRZ0FPRs/p1PemDIxE317HINx7M6btoQNUEgSBfKN5NiDoz/fdxAz4CAK5IO5t96ghdCfyKg+9AKGREOLVVT1srzU1w+2oc8X8Mv/4V/ArGv4yq/8L3jxN/8z7ucIcRjDyRvYSXO4NvWxyaQ8BZITflKvYk0p4HjOhOYyUnIKxS7AXl5GcXEFOYYpRDEalgpTU2cF3USeSE6iKItcJViy++H+ndQ9qnhZyDieor9cEqYiqoFntifRBrKo8wRi155ITKzYMZnYJpapbL/O4kA1bY4rizKdBSVR0HIMz1jOROeoM0Tf7aE6V5WkKJAX7kRwPeoMCjLC5UXx5q0bIh569+Yt/N5Xv4o3372K7pjxgPeMm4BdYPSrJml8PAjZjS81mrjv5Bl89KmP4uMfewZnz5xFySqhc9TBX33ru/irv3wO+5u7WJ1fwYP33Y8za6cF2DDpj2DrFuYWFjGJE9nblko6VlfmYZgqeuQxTFzkNXpOCXPI+Og5YS1TmDSBmkwQqhFu9o/wnddfwXeefx7b4568syKOA3eRUzkUJOH73qhdUK6SiJxFKeY02ZkyiXC+0cB8rQ4rr8qqgwU98km7ynbnjj8Wv3q5XJKXl3vUpXodOhVaYxK+HCmaxXwF5YV5EcQpjQq2u0d45/pVjOMxTpoNHK82UIwBO+GONBVQEl0BnLJQd6Fw561bYtFaPbaOiRti5PoCjOF3PqfSRcEpkAU3juRZs0kkZFGnS4LukplmhVbK4WCIo8MjgQexkHO0Xypy5EjyVyxCPzYSQmXkuD1mMSN62se400I0GaHCy5yuwaOWhkXd0CU3YeQcodtrQVVMLK6eQKTZeGdnB2919rCHEJ6lY98L5aL64Jkl/PhHnsIxwxJEZ90sYOX4Ol557Q3RkJw+fVYuL+1OTwh35y8+iMGInviRdP8euUUGkapVYUIYpRqmjH8lopXAG15oeFEWDni28sv85X/t/3jJkzx7IfOIkIvuHY77RXfjB/A8X3DLAk+ikI+X7MDDuN8VVggFcSLK9T1YSSK79VbvEN1RByF8ya9wpg5G4QTMrAvZnKT3RHGkuUmeaPaeRxEqc3nkGyY8I0JSyUGvG4hzkdjKzBSYtxqYU+v40P1P4OOPfBzHm+voH47wwndeEEYFsyY47h15Exz2jjBMRtgabePy7mXkFzVMNBdePkDMyR0te/xglZzBiYiXFuQpLftRTonFIjAAACAASURBVARrMWEyPr3/vLgyAi8rrGo5D7tMbQJRuQpyhSIs4oaLGQVUOATTnHDXaWdjUae7iiN4nmV95m/0ekBA1n729dO7Tms0bdY0gNMO6EdM38zUliyoQovlhW1mKCfqOBvB81quoW400N3qwt3oyy2eOq1msyGrC3b/okXiGiEbYkFVDOj5HOYWbHiuA2c8RUyGPqcX1IIwTXHKHAu62One4oCTIuemePLp1YgSA/MrZ6HkqR3K0plyf/PnvpSyunM8LIc54w8lhpJ4zBSWwTCVAQZt5s1OsMwIv2MrsrekV90L6S8f4tqVq7hy5Yp00qZtYOdgD7W5GsyijddefxX9Ths/9qlP48mHHhGlqZHkZM/Qdvq478I5rK8ek8xj0uqoiOfFgijKCw9eEAEQC32tUMRipYaXvv0c9u9uoKqXJPEmCbifopK0jFQtIJqyoKtQmRjFbwp/IOTf8mIg40I+zBk9jSIxGcOLb5n/TNah8wTgf5f/DsfSzPwNQhdhyH05QROZFSJyukgpQPEpXPGgBTlU8kVUNN7QDdzs7KN0Yg7/wz//B3DGe/ji//XPcOPP/gjv53+vlyDSdGxHCd5Fgj3afUygaldxMl/BsdREue+hKp2BjtQ0gXod9sISjEpD1LBFsEvjjobjdtov9FlBL0qRF+cOLWw8NDkmpSgp5MFJCIsqNz1OSuWAYXfFbp2Fm95d+u+DQKyMfBb4+xntLNtnRjwXKha0chF5kxepTLyZs/JImdOhRjCrhsQ2aiWmg+fgOrSb0SZni5LTGbRxeLSHqaLi6o0b+ONnv4HnX34Zu+3DzIZE3zA9zlTJ0ioX+AIeeuyRR/DQpYfw0aefwfnz98OqV3FwcxPPP/c8rr59Fb1WF5ETYamxgEceeD+OLxzD8Kgn0ZAVu4QykYlJDqFVxsAdI42GKFk5lIuMmTWgW0x8q3A4Iu2BCAETH0o0gMHACcWFYiRwjRQvXXkLz73wAt65fg37/Y7YxbjHl2CTGa//Hkr6HsSHvXm2WzZQKpRQr1ZkX51LEoTOe8Xcovrb9+CnGWuc6WnsaOX9nCZYrlaxWm2goRXhtIbo73fkslpemIM138SZDzyEru/g1bdex+1r72JOt7BSKEN3AmhJIswI6lNIPyNykxG9at5EudrE3PwycpqJsRPAI78yz9E6bXF0TdC7qyEveFFTKGQcN3NGQXY1M8P5982CLVQyx3HR5c692xetCTUMVO3LGJ1BIdwT8t9L2JkR2sFQFAfdvR0Y0xh6HKGkKtCnEdxeV7rThZqNyD3E3tYddDoDKHoRqV1GK4qxQTiNOsVO4uDQj0g7xkPn1vC5jz2DVc1A6/K7qBdLWL//AVy+cUPsV2vHT6BcqmJzawcTJ8Diyhp0q4RUodVOgROSea/CKJRh2iXkjCJyhRqmeVM6cYpqGe5EdbuiG/J7JOKJAHIWJiO43pjiUi7TE9FqCGdAOmay9QmQoeI725Pzmee7xw59POgJoZKdMy98zJbIEe7lTdAdtNEbteHEE0S5AG7iyNid+gEp6Gx2+X6yURSOOcVZqeyvLXbmDRMhozytGLE5Rapl7owau79EhzKYYqW4hEfPPoJPPvmDWGms4uXnX0a3dSSFmd7skevAT0ME+RiHQQt3+hsYakM4mgNP85GQTaFrGb54ysKbdcb0dqdhDvlEk49ckEM0iRG7TEo0EAYeUgo7+QJwoEo9osnpPZVzJswig7aKUDVGRZOzbyCltTCk8Jeri0Qmu7qiwJ846HFNQSLqNJYsh6Igsm0YtiE7dC/0MOa6IpyCtN5McpCB9Pk5s6izOaIbSrF1OEMXp5bPwm15OLh5gKXqEpaai9LccmqRUJxHncNwBKc3yXjfXJVJsNNMhExPW2JimmQOHTljhULpitiSkK6GkEKbiKf8Z2wo+SpqcydBsoKAlfhv/uTf/k8p98iFEhORsvB3QkmoOuU/k6dsn0pSdyzCDPJmF+o1NGtVmJoiYICtrdvY29kVEtzCwpzkv77x9hvoDrsyLr9166a8pD/9Ez+JRy8+AKfLQ1ERj2Vtroq1tVXx11LFTi8ziyc91msn1jARn12MXruDxUYTp1eP48++8lWkQYTFyhzsqS3s2ym4O65woYuI3TdHkSRlUdlBQaeo2fMyqhSvp8AhqKxNoFu2dLIsHtx1sbiTD85vAKM6udeTkbs/kULue47s0YkZDAdtwUmyoI+GY+RjBVWrLJ5EvuCXN29h7f51/P1f+Ps42ruB3//V/weHr76IS6YFvzfGiGElYYSNJADRGrlCDo1iBcfUAhZTHXNxHkuEydglcHPqcFxVrMGs8KZmQJsyyi8n4z3u67gbI5KXwjgqe9nJ8YMjTRZ07hkoRpKRnoRzUD/Oy1t2meOljh2wFPw4cz58H4QyA89kzw6Tiqha0aGVuTs3BTDCW7Na0KHYeRH8nLjvuDz0FJaIuMcJOf0Sb6VBxaZCL2obbhTg1Xfexh9941l864Xnsds+gsmJRLEkQhe6CjhDevyhR/D5n/ob+MwPfQqLJ89g652b2N8/wu2bt7G3uwdv4kmsIENCyFpeXViRsXnshBh3h4i9GGWriJJdxFS30E1yMrJldGrCuMNpIAWdnuNUNTFVCuI9puhLIeLW62LqdaAlY+RUH6kN9JwBNre28Mbld/Dia6/gxtGOHKAUN7nswmZiuRkVWl5Y8Z1C5VOLeRbPuYZ876kY7nXa8BIKA/mqcvWQzSp4lmkEBM3Y+/Tj2wrwxIMP4+HTF4FJgr2bW+h1+pKYZjYqOHHpPIxaAZfffQevfPe7mI5HaMJAXdHRKJThxUFGJDMs1JsLMAtlREkOql5AsVKHotEtwktihi5l1LAXxtnkp1REbaEp2EwZseuGdKQJL4SE+9D2wwAJvks8r+gcYXqh2LOyr4kq/RLH3XxW2XFRkBpSDDZCRIHUoAeT2NduW/QqNVNHQIjTaIi5ooac20I46mHUG2M4cjAOKYQD+rqCvpHDdjTBvsvCBrz/0n34e5/9KayVqrjy3Auy1ijMNWR1NOS7m9exvLwqaOi7mztw/Ajzi6uYWzqGcm0BYaLIxYY7aMkzTxSkVh3gbp16j1ksLc8TXm4ogmMglbxXkpWQHdRiE6aKj4WGRY2OE07gZHqYOQPk73MNSK0NQ6LcjE5JG1vEC6PnIHYdTDqHYtMaTQZS0CfBEP7UhRtNMElcWfkEQol7r0MXVNGM7Fg0SJGLmEoDtW7C1ckP4F/nUK/XoEQpjCSPqONiOoyxWl3G53/i8/jYhz6O629ex5svvopKqSrrvXHooj3uoeV1cei30Y476KIHV3MRaIFc8ilOFi82IcPk4/BXiYFkGJEFg9jLUBELVzDxAZdQmEzfJSpR2owlSWbmVbQBxbLkDGcDRS4KL1u0CbJTj+MpJkO+16lgxmkA6x21JXeEuemkJphaTkSZ/NzosAiSQKZ2QTyFXZyx3unq4dnJKcy92zmpojMHyxMPfxCj1hgHG4d4+IGHMd+YR7fTFaEn/xF37OBor4X9zQOEXWogqOLXEIgIkq4+pvhZEhvLC05OSWUyENM+GAUoVopYPnYctl2X3BKKCw27Ac1qggHMWc6DgtznfurfpKTMlOt1uU3yNsDCQC81ozdJ4GF3VCla6B0d4mh3GysLczh/5owU9353HzeuXUa720azWRcr1f7+Lu5s3MJoNJC959Ur74gN52Mffkr+PSZKERCTC0MsVovS8dNTzZhUn3YMghNUKtCL0i1vbW3ByOu4//z9KOoWbly9jsPdfRQVG7ZvIBfSSsIRYFluyxFHpLRRcdRcKspeT6RJmd082x/zi+cBwjG8RvQfd2Dc6M5usPIP0sscyufDF4jZwrx0ECrDv865PnLdoaj2CfLYPTqQw3FhaUFiEzc276A/7OBn/s5P49GHL+DPv/p7uPXqi6hynN1pobKwjDedEHdGI/SnWcHi1KeUB45XLaw352V/1Sg0kE+ZF25BydcQEcWY446+Ci/1xRJBOprYG+ibFwEUlZlqlgVu6GJ7YqGWvXgUZRnmFGTRskNV7ayLyCTsM3wmv18qH3JeTjPvKv85dlwJhSSEwDQqMMs28paBnjNGZaEpKMrbuxt49EOPYfHM8UzdwoNaRohEZSZCR1IYENMfo7S0jO3b13H5zk1883tMNftdUeialXKmbfB8PHzpYXz4Ax/EZ3/kx/DE+x/DxvVbaO+28caLzFfm3kpDvUa19hJKxQriKBbb2rA/kht1liCXEZg0lV24lXWU9JyamqjoeXAK4pYvGw8G6VYNVCpVGYHRyplXYsw3ysjnEgwH+0jSkVDxxoMhrly5jFdefgnXbl7HkdPDBCR5JTDtMgLGXrIby+fF3+z5vhTzFWMeZbMgUyQiaEc+pWyJOAX4/zxgREwjbPIsMpaWFv7seE93wwEeOnYeT77vCQnR0MIc9rZ25RCoL9XRnrQxdPvYP9hEe2cbythDTTVQVy1oRHFKdjwP+IwkmLeKsou2OAGyikjZfXKCpdG+kxVtjuT5jEkXXmImc1F26joP0TRDmPK5EWQpRUmkm6lT6AZ583y2IkGlui5ZCIS5EDdK54ImUzolTgTVygvMpNuWkbvL0SW1FFEmRuUIWgkmsLyRuBC8/gDjXheuM4Yb+xgQ1JR68Eo6NkcjDKbAmYsn8alPfgr333cR3d0jXHnzLZxYXxHLU6fbx2A4FkHcydNn0e6N8OY7V6RD57SiubCMUqUhEwqS8Ghr82hhK8xBNcuyguBlmsl1/Ppl9UU1F/UXQi5UhE9AfCtBXnx/qJYTURbXX7MIY+FTCqc+s4hyUsbLOM+bdusIk/FIfj8MA0Fzd/eyIBLicomdHky68CKqOQI4kSM8d8JlRF9Gm9QUolfhdJKrVfLnWTi0kgKzZiG1qP/IQCg8/zk5yv6lqdi0KkYJ59bP4ckPPIkPnP8Atl7dwpsvvQmfk8JmEbdbd7HZ34ZnRaDnwNU8hHqEQA1ljE8XDP9cjsKnXFHK9CvLmReftaxDmVFAoVyKeOSQMAR4MWlB2dhaIHhMRVNhzRUkwIdIW55BJCOyqTCKRRHR8Tyu1xrwJz68kStxvv7EQ3v/SEJUKC+nBokTL05k6YPnOSmqd64U5bKauaT4ezzzuL+frdYxdWJUWB+rVRQ5hVSpNQngsY4FdP2rqNg1LNaWYEwt7NzYxY23biEeBrAkktWRi83q8jwmExeD4UQ85bwIirV4pnsyS1UcP3EGSUINmAbbqoiFkuFKTPJjMWeDl/snv/DldG9/H0ESY+nYMdTm5oTqRD82d8m0kOh5BSXblJeI8n+O+pbm5zBHaMWoi6ODHcnbZTG3LB3DUQ97ezsSuEDP9ruXL4sd56knP4yTaydk78J9M8c9J+dqeOC+M5IENBwPcdg+QqfflZF7vdEQOxK/ewtzCzi+elzG2pffuoydrR0YiY5CoGdXUJViMFvynhnQysNHMyyxlwjQVNYJ3JkrYgHiD5CBDnalLA8DFbtMg+LXzV/ZZXC3PnEYGMGDh2IVT3aaAe0VzgSK48G5uw87x5cmQmvYFUJcqV7GyB3i5o0rOHV8BT//3/8MVmsl/MFvfgF3335TvJ3hoA/XtHHLsHF3NEQQj4VcVdWBugGcWChifXEJK81FBOMY/SOGoxSx0DyNgr2IKNIkjWlqq0g1Ctz4wcqbJRaxsPNrZSXg10o6Gr9+wSNJ5kCWaT3LdcxEkbIgp3iQBzhvpvTPZg4A3ujFliMWnIzCxTS6UqWAcqMiSUVDAljytL304SYR7n/4QaycPiG+UB5A3CMJV5uvLX/lTTdW0N4/wLt3b2EQOPjLl5/Hl/7oDySh7V6Swmd+9Mfwj/7BP8RHPvQEoq6PV557AQebuzKaq9vzyMXZRYOTF4nH5cEaxiIsEa83IShMjfMDsQXx9/jS5C0dnF7xIpsdJplIjXttZs1zTyZ85FkQSBC4SBIK+nLiBmGiXOS3YGupdHvbd+/iyttv4cq7l3F7ewNHbg8BLWmNMjw1h1HIvRzhJNnIrZD//1Wpk6mkDVJjO/JGmMCRnGYqa+McuwEevlkhJ/JRnSrCbidLkl1H0TbguCM8uHw/fvpHPodzx84IUnk8GqBaL2L78C6u33gbd29fQeo7WNCLqNNhEDMnnE1iIj9j8v1ZwLViBUaZQqMa8lYJAXfmOi8/HCNneOR7a6mUE69aSaBBllUQzjmhF1xnZVZJDoRiKeBpSmcDMZ7coyaC+uSkZjKh57gg+3TCdORIp8OAHzxYQx8+kcvDHgJnLEJUisQExBMF9CQB4yG8TgeTzhGiyRBJ4mESO+jFE3QQYNfz0AewcmIFH3n6E7h48RKcoYeN27cx6R+hUa+KoIq7c4r/FleOwSpW4QQRVN1ELm9CYz45E9NmAkFqboI0j0SvQLeJYWbeBDMx+D3NirrsXHkBM0hv5HqLufLEJmdFgaN3jc0HefAzYFNGjcuCZ3jx5plDlTP/vX6vC2cykekZp5gUw/UOtzCaFfQkDTAYteEGY4RTH07sZvkV5HFQ1JgQxDIVjj8nDDwj+O/wR2UUNVgVixm5AkGJFF4+c/J50YEhoBMKRFMNJbOIlfkVrNfX8fTZj+Jg8wh9f4BBMsKec4iJ6qKHIe52NhASfZqn0p4O+UgiXDkp5XlDgS5jRGWfPoszFUcYf+6sUryA8ybCQu4lok/iuJpJZGRUpGqKWI+QmkChStdBBWGO9Dw3A8JQGEzRMy2HQSzKcn7efHe2bm/C3dqSjp94bzZA/LkIb4OLbmlieCZSKK1ANXj+cQXOS3aWaczP3I5ysrrhqL4/6cObpjCKOWgmnwV+jVNYSgFltYp8oGO4N0Znu4t0zHUXQVDUYyWYm6vKhWI0nsgFkAJTgsDCkM+ShmNrp7CwcAyTCa1sdDYV5Rwx6BIb06yJjBT3lf96Pf3a17+Oazdv49TZczh17gKC6RQuk7hmKT9EIJi6KkU98ic42tsW5fOZE8dQsXX0Oy0cHu3LWJpJbAxM2N3dxN07NzEZDXHz+jXUS2V87CNP4fjqMYS0kSQpynzQ/QnuO3kctXpNyGwkHpGJzFsRD1NSdBiSsLZ6TMaNe9t7uHPjDrqtDpQQqCgFEVPwgVU0Lld0pNJRELhCkVgGbWBHwWkBb6Xc17FzZReh20URiQjGkuANdmks6CxuJMaxiIcUqfiCXKSVgy+ZOx4jGU/QubkhecrkKHMXSyEeYTrdfhubG7fw6MMP4Gd/5vPo7W3iy7/16xgd7KLK3U/o4dALcZM0IFpqLAVrc2XM2SrsNEDdUDFfKmOpOodJz8XB7gC5tIiV5fMoFRfhh6pELFrVEnFDWbGeoVslB3xGIhN4xex/ZxearHuXDp6jrxwf5EzhL6hFriQMHmDZTl7IeZIENQuQkKI+E6spGXa1XCsjIJUqCXDQb0thXz9/FifPnYZZK4linhcgdujkkzN6U3DK3Efxz45ivPzGa3jpzdfxAgVm33sBQ89FoVTC//qL/wwfeeJJVGhPnCrYun4H2zc3cGJlTfCxmlKQnVkmCsl2XBQdZTGj/L4w1pKY20CAIdzlcnQmASaMbJQ8cXb4fCayFC2xkrFLSKZYXFyUTGuOS5k1Trpev9+VS+HCXBlpPOTWATnaaFpHuHv7Jt599wou37yKjcNdsYxNLQ1uLsUkJlUv4xPI54c8XC+UCxM7LDd0pPAxUlFUtrPL14xxIexoThxJhiNMhnWdwrTJxEFTq+N9px7ABx98FE994IOYq9dwcLCFP/2zr+Ddq6/jYLCLBnI4ZtVRmuZhBTmYqgGXFxQtCw7ROKq0y1LU88UKFB4anAbYJRh0JMyeBxZ1gfhYBqxmVVIK2Z2zoFsczVNoKvvGqUy4EkJ32PkglGKu5pkAx4tnHoMBrwyZMJDPBSmQ3Hfy+8n9MvUhHL9TmEtSGsN/2GDQCZKnPW3QQcwz4+AAbqeN1ON4NcQkGKHvj3HkDQWuc+S5IlI9e+5+nFo/g2mUokOyXa+D5dVlFEsV9AYjDMYT2OUKFpZXUao1xCrKBjHm3pRiQU52uB9PgWCqYBwqMGxSGyvSkScUZPEyGfHSkglPyYeQgi4ugBnbghdi4nCnOdG08PskVipODWWvHGbfOzZUuiaFlVkYfBbpbplMuALtYdzZx6jXkucnjD30h0ei/o9S7tFdmBxHFyjQU9EfTzDxyBDMrGtkPNDlwcKo2XlYZRb0HKJchJBLIxGDMadBkzUWLZGpP5X5fdEoYN5s4u9+6mcwbI2w3drB/ugQQ4zh6QF60yGO3DYG8RAxL74SUcLxGDWEFGETqsTpIO23We4CTyBeerI44mwilYsZ8MmCPkUqRZ1c3ymmIUVjsVxAJCLb1mCWi2BkWaIpKNSrqM3PYf/wCM7EE+X4XH0e8/UF+VpaBy3cvX4dGA3kv8yzQpgjgoXNKCQiGKIYjqJqjeefuGBlcsspAwv6+dV1NMtVjP0Jrt+5jmEvglKmyUbjih4FswQG0EXDGGE/RtQncTEB4yfZKBCTzcsNV26MxGXMMTvzOErENum7IUr1eZw8eQ6VShPDITkNWUHnuTGJPHGDVSoVnDx5Erkbl8P0D7/6x/jmt56Dqls4fvocyvU5KYzM7ZUdEG8k00iS18oFHQd7W2LVWl9dxpm1VbFS3Lp9A/v7OyiWLDQbFRwc7OLK5bdEwLFx+5ZgXT/8wSewPL8oVgeCJhrFAsatPdRKthyqQqszKFBjwIaKSrkshz27c94Qj/YPcbC9L+MTcqA5umfaTQat5wid4jG+cPxgN6FnmeckV3GNQEsJfa/sBuTWrItyNRHYAkNc3uvO2bUTF8tOlHtzqlE5kuWOj106VxHhaIzR3gGUJJaLyHAyhmKww1XBbi6OfHzwsYfx8Y88ge/8+dfwrT/7E5i5BDYT+jDFnutjAypCzcTxhSouHF/CStlA3h/DjHxUeLhxx8v0OI+jKEbALiCnlBDEqsQRUicgghvJPeT0juM8PiSZL4MPnux+WDyliyVnIONFU7pp8EIz6xipHVBlVUHFZ9aNSXazrB+y71E27Zh1H6JNSJG38uhPhgiVKbZb+7I3eObTn0RhaV6YxtQbiPUs4b4qO7SpsqclkC954fgaNt5+B7/5278l4rI33n4bK2tr+Dt/++/i/2PqPZsty6/zvufkfXK85+bue/t2TpMxAQOQCKQYbIkUgyzRpkxLLEtVKvud41dwyTJZZrGKKoEgBZBFBYIkQGIIAhgMJjYm9PR093QON4eT4z5x27+1T4/94laHme6+Z4f/WutZT/gXv/0vdPX9j/XG371uOuuNlXUVUlnlUzm1mz25Q3gOsKSpgP56jWJpedXEAkMu4gwaja2YU/yY3Lle4UhQo+nAl2qSnhXHgQlNsK/ZB/bE1AJVAES0QjFnsqrDw31bXaSTUeWTYSUilGbPCEv721u6e/+2rt++rge7j7XdOFIvMNaIKcus19mN+VGuNUxDknFzG6NRMI9unkaLV/TZdHhT25Qy0+RaCNTMVAZFAftiJIOZQEqtWl0rzrz+1T/77/XiM0/r+rUP9Idf+325nZpCnmuEuKwiig4nSimiTDitaTRqOnLc0AJMDLBvnKRCCSbvlEK4DaZzpqs2K9PZM0JYRTSZUDyfMX4E2eDkJDyxVfZPPq77E5OYkcbm1z1QIAiMDDEyrG6baEvP0IZoGAkmlpcgRxPjXBAXTSHH92KMyYw3sYKOTTVYEXGrLoYi+/vmGRDD3ZGC3qmp0qxov1WzGON9CGXDobLpguaK84oEIup1+0rl8krnfJY0yJw7Ghu6F0ulFUkkVFxYErQ17ARpCFhzMfXBj+kSzMR7iKY44duUUgUGw4l5WjB58W76eQrEn4IYQVLFpCRgskOKFuch3AIO9icTupmKkK4GcW32DkOs4vdAuyjoQO5us6JGZd/4PT23o0p1T123ZdHCg4mrZA4WeMp89fcrVTUtsc1PX4TNDSDghSb2Djtpx0xQKOYDb2CFfgIpNIyLcEiJSFzJSFzl7JxOnTip04sn1XvUMbadS/xLXGp5Hd3dv6/97qHC+ajqw4a8mKdxYCwXaFwTm9AZLmh+IhCZ7TQE9cOl0x9A7B0OhjXoDhSkqA89G+ACBKf1Rxqh/GEHnorInSA/gGQSVCAeUTyX0fLGmpaPH9etO3fU6bhKpTLKJDExmygBkhSKqHF0pIc3b0gEB1mh8AlwJpukmQa5gChH90wCG501k8iTgh4I6szKuoqZnDVHj3ceW/4Ik3OUKFaFVMAZsz1Sa68td881E5qgF1F4FLIzgF15Etlluaxuf6aj96RmqyMnnrL1QGFhRcePnzLHPL5Vrhf3D0XJw+2H1pA+/fQzOnfunAKbdwbex9du6Lt/+wN9fOOOBZucufC0SvMr1pkCwwL5oL92YkGVS1nT4jYbFWXiUZ1cWjYIfndvS/fu3bZ96eJiSZ43Nje5na3H2nr0wJLU8GnPxJM2oQPjZBKOMtGQEjGY5AP7oiME+uDBxgL22PKqQbQVOqo799RpdOwwT8QSJu2A7Wk7JyOgYD8KkSqjMHaNFkPIRaOgY0bCPjlmjlV+QcfJx9OUzhMyz0xDbMk47KPDfF9De4Eo6Jh98OV7BrfNX5mUNYwfWu2273CliRrNur0ox1aX9Ou/+kvm3fXNP/p3unHtAxWzSbm9tjUqdU+qRRz1JZXTjs6vLuhEIa2MN1RGIxXQw3dd5ZJ5BaBvTPGGpphHNGaPksxq0HPN9IPD0RijFEqbBCjooBYRX5bGS2KTVMxY71YAgTjRazMxG+yKXMk3p3lCsLMfmeQxpsGdwEIvuLTwFgIawqr1hqp3WgrGo6p0m8rOF/X5n/uqn1M+Yd/YN6c9pF8Uc+7nCFXAoK9ahwCfvNrtrr71F3+pP/6jb6heb+q/8kWXqQAAIABJREFU+Y1/qv/tf/nf9Z1vfUdvv/GOsvGMXnnhZV04fd7IMjub2yqWFjQOEkcJtDvT+T4hrMxSr21KRy8KKWjo63zNFQ9b0wl6fLy4Y0pSuJD5zaQvT+xznpBNIMolsFOlCRhD7uvYCioTjygTiygJ6Q95Wa1iJNFPbn2iO5v3dGf3kcKZuLILJZtRtvZ21eGZnUxV7TblJkJq47+NgYjBzKacETwlCncCYuoTPtDMPOdJfhse5s0UKBKWrTnFJ1ENOl1tFFZ1dn1do15L1z59zwhwuVhIzniq+GgqrJhyhNUGHSXmSpoCS3JA4PDGuwD8nspaMY+lc3LIBcjmrcDxPND0mTNhKmEe8XAR4BxYQAoQskCAcGVEQTGz/MLXgkl9ihMiJ7NvITwZ+HphWN8csiYxYpVEbgDRo0D2JI3hxDhGakTcL4Q6H/qEmEkj1a8cKdjrKYvsdjoyVc7+/o72qwfmBd9oN9VstRUNOyrmi0rHU6byyJQWzVUyGAaaZlXHQjkiD50/q44EpMCQQo4fB5vOF6zZ5TDFIhjJUACrTgtViSpgkiPZuWO2t7N8BZ5P1+1bg51M0jQGrdkcD0YaDQi6QsXgF3Sz8DdNvi/jM5IqyOEQ/ot/HjGpD3ptjSyEZE/tTsPsp48qe3LZnbOy0UipXNom9O5woJ2DQ3XMMjhsZyVmWGzdJjSRTtAg90Dcn9DdqWs2tkY9onHnR9RTk4DK+TnjIVxcP6+7732q0+undezkcUWzMW1WtvTOtfd0b/++AsmggqmQ2duSmw4CBdmMos0ZT2iNF2HvjCUu3Ar/noK22eARjqrX6ijIJI8yBrLmOKjpAJL2wJezeWPT+IeiyAWjlpRGWE+KCX1uzpBXUDAQmISTUqfVtRjSdDqjcc/V1t07fsIZMjaLOsYnwDdwZjJPplAwcKr7SIY/sfskT86xaXdg8lvMz/g+6q263LYvM0thc0eeTnss99CVjvzGnICoeDBuCCW22U7C0eLSkjktMjDhh7C3f6ijg4qZjJWWj2tx8ZjS6YLC4bjcwdgIoMY5m/T16hdfNenu8vKKAu//+I43GEz00cef6ns/eEtHjb5OnX1aK2unpRAEGHxsKYxAlQNlMujnpur3W5r0e1oAnsrnjUxAQd/ZfqRYLKhCPq1kPKo7n96wqYXDrghxhmkS8/mZNrCUTWqhDIs7blB2p9NSq9kwEtfq8pJWF5ctye3xvYdGhAt7IRUyBdt24mnd7Xd8AoNN6L4FKaYP4Ujc55pAiIKkQ1EHPuRBsYeF6TOmIJmzJschqSnwWcwgbnFgYBz8TBnEAzKZY/Nq6Ufog4d9DbvNmamjZ1pMPsPHH39kL+LLL72gX/vVX9L7P3lHf/7nf6Za9UC5fMrcr3pD3+zhcOadsJxJ6oXTJ3R+oaicxnL6HSWmY2UgP0HE6bP7CiuWLPr2qdOQnFhKU3din8uc4MwgZ6oROzlAFTO1gAFPofb9p2MOWc6OqQgo5JOwoyC+4fbl69jRGfNn/d253xQY2gEnBWkOOlp4qiFgqYF6w45FNEZTCXlOWAtrKyqcPm5kJl5UGjWuB3QpWKbeaGw8iv6gp0/u3rC4x9XlY/rP//Fb+r9/7/f0M1/4Wf2rf/k/KOVk9I2vf1Nz+bJ+6tUvKWLJRFPFYwk1602VF5c18EJG8rH0N0vA8qFeiEccqNiKGqd8xiDmfuKPXK/XjdxI3GKSgp5KW0FnDfNZcDH7b5ofDvkZHMjLR3ShFXUidBsNpWNRFZJJa3BhzrJuev/qFV27fU23t++rtLqgU5fOqTPs6+333tX+wZ6hRPht18ZtdQZdTfqeIrwXMzY7hDB+nmE6ioSMVAr0aWtlLIp7ro486aAQ1WHL96WeT5c0aKFFZwIPK4URRVhKEbw1Hik0HiirqBYieWVCCY1HnhLlshV0GMLYgo5gSEUTisBcpjFOpq3pS2CNCsxubPaIeRtQ2JAOMZmCcDCVGyEZ9n4Ui0rseMczKgTrFZpBCpXv40DRQgmAIRP3jOc4xqrMkvvQEDM5QSxCQomdsh/i4f9IVPJEg5CnRqMmt1KVMx5pznHkTMeq7G5qd/ORDiv7VhA5V5rNph2mJRzHcnmTTgajeUXivgkMKzeaeUh+WBVjmNPAWxy+TSxqyoFoKul7PtD02nkSn8k+QYb4tUXXzCxe4QxwrZjcscZ3rSHER4BJsNftqVKpmdEM8LudVEx/M3kozxznie3TKe4TMiX84k9DaQ6VrYbqR/tGQG616zo43NFgxO4cRG1iE/o0FLAMeqI2ezYBm453tmbDi+xJQXcUShKVMlR/SvDM1Jpdk6tO0XG7GjKFTKRiIamV4rJ++tkv6IWnn9fy2orubz3Q2x+9o7tbd7XfOtRh80CRNGhHTGGHrIyhKYYo2rZW4AxnMI6AED1hk3MsgZjFLOaY95yRF9OZ0BTeB5wDaYx1L025y3M0NhQBTgyKhQks/XjMSLWpbNbWx6RM5nIFRZG2wYMgPpr1G8RZkItm4zMHOZ4t4x5FQ4o6oAeTz6Z0ijwTuq0POGsbkDT9l5akS3LsMZfh+0EGiueu23A1POpLoPvkNkG6FZkpoCG+lO+pp54yE612h7Q7R5ubW9rd3FE0ndfS0jEVivNKJDKmDqrWmqpU6lb3nn7uKb348ou6ePGiL6n71jf+2iOEoN5wdfWTu/r07ra8YFKlxePK5svK5IrGfPezFXgZu0ZugTM17feUjzgqpFIGXx4e7unhgzuq1w9J7lMmGbf41drhvvok92DJ5wWUzwB/pHy3I420tDivfC5jDzRJOIS85FIpy1YnnOJwZ097Wzsa94dKEqsZjRvJAYjCbPksvpA9eUSpZNa6MfSIIzpoc4bzTWTMpSvgM9yZar1QVPH8nBD5MXXA5EZDa6Q4W/Fi1TgjsSC3Qf8JSc726WMFSDrqVG2CQHZwYm3N5FXf+au/VKtZ1y/8/M/q2eee0l9++1u6dv2qhtOBPSCj6VBNCB4RacsP5tKpfFpffuayPrdxXNnJUNPKgQLtlpIUlUBYvd5IA1jJiZwmxAUGOCjScjCewX0JUgcNycQnvcC2pUGBoMp+FLtEvNMh9vikpphBi/w9pghwSIziOvBiURJ8DwS4CcRecn2Y+vvY4+LZzSQcnCgW94xZG3KimkZCyi/OafHCWSkakAuxDSLJbC/FuoIpHb97s3kcuXq0+8gypJmc/vw/fEsfXbmq/+pX/4kunX1KV9//RIlYRpcvPavl5WPa3t5Tq9VVqVS2hqLe6iiWyvhOXLM4S+MRmM2mn09AAwd0QUH3U9hkE3qlUjGTDmRfODaxE6b40/AYsx9ZHpB7MuEzus3CFaZ21OSAHLZ8hlalZhaxyXBI5XxGhVRCjcaR3vvJW7py9V1dv39TqbmMNi6ctjjQ937ynjlD4f3Qw3lwjN95x5j//K0p+woo78RV4H5BTg1hHoT9Kt4IE+vMsbncD0z0aUxW2MddwihwmQwqq4TS2P1OhyqQ5EUAxnCgVCCkdMBRlnCfAHGzjqZx4PWkIvGkheWMyDkg/YyCnsQ0xVE4kZRDM44blT0nJPeB6viZ3761MAeUbxoSQo4Yxf0tOrsv/gHOGeFHvI9sWoWXEqXR8tFOQ1LCeESABI1QRFDk2Pj6PghENjPdU+xtYsU0JeypWj1S6+BQzmSixVRKcW+qo61H2kFlUjk0h79ms277ct6KYq6gAq6U4bTk5Szwg0O1j/lHJKR0MW+wLValbSBqipoxqGH2428RtdwCbHIxHRoPJ9Y8Uij53KzyOFzhbtBost+0Pfh0ZIoTZML8vN7gYDaxqi8nnUAgNBsiPwqXwoEun9/n3YGoNZ3YvcdoaEA4S62iZrViay2yJijo3X7bfDeYvBOZhHo0nwNY70DpZlNiqx/QNpoSmNsBJ6hEFmQmYoZQFPQxfA4007Ndsg1jE86jiPLprIqpov75P/5tLWJHnXT00fWP9IM3f6BGj/yGqXaOdtUf9QzKD8dCGowH5uHhr1RBQcJqw/chP4TVYRh0gpUUpFVWODgk9ow8N+wPbXcPvkeBN6fHwViR4dTidyEjfhZ0zwCdjBvh2ax3DZ2MWEZDsYTF79T4NKxsM5G41Rc8UUjKtAmd1Rc+8Pi4wzGgAiMjw200BlzhO//hE4DFLJ4BqGp8ORADK/HHjhKRpJ3Ptd2q+vtNu5ZB9mSDqaUuMGjyLxKk9Vu/9d9pYXFJ333tb3X37n012131Gm2tnjqr+YVla0hYUWD/2mi0FY042jh5Ui+/8pLm5yn2CRtUAn/0e//eozBEnayqDVcfXburW3e3FYnndWzttBZWjllsYTafthCQSm3X9mDZbNI8eBPILmw3hDZupGazop1tX0qB29OJY8tqYrlXq6jXbBizeXGubJ7VSEwgyZB9C2HNQjZiYYPwCeA4vrysB3fu6mBrR80K1rMxZRIpv0ODFEEohZHC/IIO7JxMZJTJ5AxWwsYRx57JzObVt11ktWyaBGOJR3IFO7SAmi3AHlTE9OgmGrKYRw4V4B0XyVq7pfHQNZZ2hFSj5pGtIIBdLl44bwz4b/77P1a1f6Bf+blf1vrGcf3Zf/ozVVs108S7U8JMQqq0fNIJ6AyT+vFEVF9++rJePXtKy05E0VbD0r6ae/sqEbASDJsGmIkUBQcGx7ncnJyZVeCTJCCKuTuamIYSXgHEuUQmZ8EouLmZRgUme5gmgHxkJnUOaF4qEBn+O6SZgJEFKZbmOBeL2QHQAyp3Bzape4GxorGJjmr7duB1R65WT61r/cXnpEFXLtMU/AuT4kz8DGcO6qGftc4LlMmldO/uXV376BM9uPNIG8dPKR3P6/6tx1paOKYv/fTPqlpr6/a9RyovLhnKcFipqTA3Z+gDBCTuPdD4/7+Q+1bG/v3zd5Nhe+hhtzOlHx2hRa0ogHUpDWs0Ymlb6UzGmhsmfCJKcT/D+c0QjCioDjnMvhCSj+YEo+rWGtbcLhRyWluat9yD9z98V+9+8JauXLti5KTy6rzFgW5tb9rEiOxmb3tTaUJJ2mQluOaxnglEVHASWsoXNJ/LqYlVpemWYbeSNeDLKNF31yJBXQ9N1Y45cjsgFFPFLaYFY82psqAyaD5GrnKxmOYgug2mGrT7SgZTKpWW1B5PFE1lfatSJ6FJ0IfcQ8m0Qe6heFJBUB2D2JOKJhJ2+NLksMpid+zLgn3eguPgy+74Pg9mlOJff4tMiVHwaJYmVtBxjYvMrG9RFJh0CY03xZDnhANzBkFTnniGmNApcBQ2gpfkhHRwuKfa7p6i44kWMhkl5KmyvamdB/d0uLul6chVrXakSuvAL+jZggqlvOLRnMadpLKpst1n+M2JbFr5+TmzKa10mmYU42RBKDJW0Ad8D+SYJ5PWlLHnhWOBdhjuBZ+dKZ2zhmeoWq0Z+ziVTtgZCReDWFAK21GlYge0fx5R/Ad2XZjILY2Oc20GT1uRZ62D5akhTDU7i5pHFfN3h7jb7bbNpKkDahjEephMbkdtGkDWgUizIPqO/UhajhGMtVgfBGNBJfIJK+gYQlHQWaVhuML3NBlMDV1lj56KJczngQjnX/8H/1hDd6x8MWek5isfXFG1UVEkHrGc9nq77ru6aaxmp6Em0dOgdUDs0ZBG8ZDtvSGossIzfUA4YLJpCrrFyvZII+vZagakwLJVKKDuRKHeWKOOnx8Ovy4Y9d9Pf6ceUSSVMJKjuYAmUsoXShYdDfmsmCuqEEtr9/G29vd2bZ1hf7nJpj1FnYgNIx7rIdj5sbB9LhoSyHvWaFknETBXOg5mfBvy6YKcUELTPnI/T3sPd6VK3yYk4H4aEV4aXCiINj555px+53d+V8srx/Q//c//q1779l9LkZgl/S2vrFkTQjFvUeT7KIbGOnPmnH7+535RhVzB+EGsb2zL+u/+zdc88PhEKq/y4rpqzaGufHBDDzcPFYokdOL0OWXzRcWSMbkj9h9DOXEmPHYaEwWBM4zEwPyG5dhQJLQ9vH9Lmw/vanWxrKVSQe3akR7cvmWylJPH11TM5vzIO+ws2UlwgaxQTszLGng+48T18fvvW2wjUyq6Zb9ZIp3KnyzpxCY8aAkfUnGiwHzsfpAi4Hfu2c6BrozJAVkNdQVv9L43VWppQeNwyG64X8jZa/jELw4tdlWQJNjpUchxbAJyB37H+rVdhaTX1Orysp556rKODvb17b/6CzuAv/zVL5n13ye3bmiPBicakmUUw4L177XgnKSCAS0k4zqeSelcKa+zpYJW4lFlKBzdjl2HZCJps0qf6ZtHwXa+abO9pWU0GD2eMPiZyXU4CZh7G1IjJ51VKsc9TFt8Iw8H0zzFnZ0MSzIKuV/k/YLuk+B8uB2SBzA+OzfSw7h2wO48C/EED74vnUvk0sqUC5pEAsZ6jybRy7PTH5sbGN0siMsTcpw3Gpmd5Z9+45sa9sf6wue/pEF3omsffapMuqSnn35REy8i1393NaEZIQgEralNK56Z06AvN22vmT48MUy259smJPgCwJgckkB5EOJarZZfLLFdbDatISgUC8rmc765B3IupIBAgWYwRBPka6ufTOwWOR6O2y6uebivqDfRmeMryqRievDgU926d0O3H93SrfufqtFvanFlwdIFq0eHqh4dKTQa4d9haolJb6BkOKLFfF4LubxyrEcCAbXwea4eqVav+EQlhrmZRrYbi2g7EtHRcKJ+n12iHxLDhJsAcsfJzRspCcHUcZQIRw2yRCoYDVKYU2aKwnNBQQ8xBeAEhz1WLG5hNYlsQQEKNJN53G/sSCekAaRJMj2/TZOE/fhf/NrcGJEPjnxCIQUJmJjvELUA15uCnolnbAJDVmihJDyTxgnxZW8xeCSWAOg3heQowMcwnk2UnbdnwU/V/X0FsEJOJjXtdVXZ3pLLVH6wq1g4qEeP7+nW9g27NkvLi8rN5ZWM5JQYFDXpoioIKkVsM8ltDFEU0nDQZEFwQ9jJxrNpk/c2ex1rAPJoj+OOre84X5rNlgbuaNbYYLUcsufPl0X5UyfSXgo15wq8m3bP9f9/y7Rm7RWxhg/vfjTnfF4UOcDQfGYSEYHuIb+CyJCEVz040NbmI+3v7RgSAYnXOAoYTiEn7XcsShV9theL2HrMHZHdjoTSWiUrVKliyiD3/rQ3g9yNMezrvmNIl1MmXWNKh6Scjuf0L//5/6jtrX1tbj02L5FavWb3+fzF89bMt7st5Yt5NTtNVesV3b57W9dvXDdpphcLahT3FErHzF2UD0SjyiiCDSvv6nDWEPJsGKRMQTdEJ6AIz3JjaBax8HEmHBK8/ryyqZAicbwTMBiL2XoRtQ6NKQguqyNgfK8/VTaetubxYH9X1YN9UyCRsuY3GLiFss7lySUkK6goLP0ILpYTW791O12FA1Hznu81XGWcnJLhtOr7DXWrbUxKTMcPwuBEHaWduJrNmmKRpNqjib7+jT/Vc8+/oD/4g3+rP/sP/1l7mztK5Iq6cPGyCqWyeTvUGy3V6g0bVp9+5lk9++xzWlpYUatKPRrZ+2Lxqf/2X/+hV6s3zTZv5dhJxRIF3b67qR+9eUU3bt3XS6/+tI6tn1C+VFQfHe2ob7IDWJoUtwJsaIrxeGAsVnR1Q7et6uG2qvtE+3V0fKms0GSsuzevq3F4pPXVVfNuZ+IB1gF+okhi6xkLBZTGAY1Xv++qvn9gEwdFnUIeolBT4DlQ6IQhqFDgo1EjIQBFQCTwmc6OJhN/r0cRYyQGFmO3DgPVBUTNOBqTsTfTWfvRl5DA/EOF7pTGw3yVIcc92aNDooDM1KnZHj2fy6o8V9LBwZ5u375lATcbpze0VznQrQd3VSX2MB5VbzpSB8IMxQa/BH/domJAWk46Ol3I6/x8ScdTCeWDAbmViuYyGc0Vigb1joH4mIg4OCPwDqg3SLB8tySmcib0IXIYYh4zOSVzReXnFhRMZexzsrPEsMWb+l72HDw25T7RmkMQBMY25j9EEGAmX7pG0SBVi8I+mQyUyYY1GHVNskfQTm6hJC8atIkgGA3ZJMThE+eeEoFKGMwEX/Sp+s2m7nzyibYePDa9Jn7czVpP0WhGJ05cUKm8oi4vXdixIjMJRzTEoAM0yCJcA4qScmirFB9qp7AzlfNFgef3LJtgZsH5RLLHlD6AKXxUMVIVjUA2nzU4lAOMJgRSJMUbLoUVKoiDRn7yJ3XgVsRT4/5AA3Zwbk/z2aTKhYyazUPdvf+p6t2qrnz0rrb2NlWcyyubTavZqFtjkwpH1d7dUzGRUimXV4EEL4ibCphpDLNso17196Odhq1sQHn6MLtHrnpY6caSqrN+GqPy5XD22eXko8cxmwhCRAz6fy+wuLXUENYSCgEJJrKKxfHiZxpP2LVGdx7EeSuWsGJO40xyGOQ3pnOfbxGzBjDKznjmAQD6wW7d1/RyL0Z27U1+xSRjaI1vMWzKAv5eReWNfbmhmW5xJhtc7csP+btZkTHZ41oIV8ekW6CCIc8kcByO1cMjmyDLhYJGnY627t21JisWkFKJqDa37uv9q++p5taUL+dVPragxdyKBo/HSkyTZlFLwiMFAO2FMffx3sAoxJtYRGppcd4Y4y5ICdNcQJor5m1y5ntmimR6oiExZ0GMqpCmmc+BDyfjPAmUjlqCqarWbNuKBz97CmKSFU9A5roJlwiuAasWrhlnEb7fTPI0qJAIu822Oq22KgcHVpAqRwemmGC9QVHsuD21Bz31pgNDHYacKRR0oPzZQgNkIuyElSomraAP5PqQO8xM/3Ey2XLKSSoG8sK2MBiRE0npF3/hVzVERgaaEgzp4YMHlrD36quv6pX/N9nu9dd/qOs3r6vd6+ipZy5bpgOmKweVQ71x5cfa6exqGuO6BK1YQuYzmRjgBH4drEFmqcO+Lpfr6BtQR6dhRXtB6/Z5JojoNks8/rPja8HhQvHcEprDAscGHFZHrBynQRUTJR1fOmbP1l2SQz+9IfU6ptTBlMfSzqIQgPmnp/Y9cl1tSjfDpKAGLpGscJ3iCgwJS4rJcwPqVfvqbh1IQccM0frNtqIQLbH4RqKqkNZOXdL/8W9+185eJLqffHhVKxtnNL+wZHkKcMI63b6q9Ya9bxTyL3zxiyrNldVtuXIbSIHjMzRsrMAf/J/f9KyzHE6Uzc+ZG9L2XkXf++GbeuPNd3XyzHm98NIruvT0M3aoNzsdO+Rs0sFBnUHPrEIHGo+Bi5hce+ojsm/X9ZO331A5n9ZcJqXDnS1t3run44tL+txzzxmLnU+Hfr3dqFtBzyXjyjiOesQr7uxqSl6u50dE0pFaMQfaMiKFIy+asD0xL779HtNBwCeJQczx27WwMVpBaficwFwTvH6p43lH01joM+tUk2ihEZ4VdB4URnr0577HdM+Y9TQgZPwlNZLbrtsDCZv74OjApHeFuYLt+B7ubOrxwa66wGhJP8zCCjpFgw57tvdMaKpCQDqWTupsuaS1TEpFmPa9jpYLRR1bWlQ+mzPo/QkxDYu4dnekqJMyuNyeOooNyARyuGlA0WRGyWxBqXzRdukj9jBmLMFBSTKvn6Htp64EzeMZRrwPuftJUdx3uluaHeQ4sLQhbxB9SkF3hx11CTgp5nT8zIbpQZFikVoEvMZkhU85Od/YXIaA7lstHW3v6ujxlrFW8c7eY9fkSic2zmvl2BkNJkGz1wwC+yKvC4flep4dSDTnkKfCg4k1e5Y0xDUd45s8894fkALtF3R26VYcSI0zkx20zmO19vZtQueQJACGEBvf3Qz+Bc+C78P9ZPo0ciGFyCbUiBHL0BGHMfuoVjTttbS+PK9UMqLt3Qc6qO7q+z/6W928fUP5YtZMTOCIsHZg7cRLDvHzxPE1442M3aEVe541vLZ5r9iPdgdta6bxmAbKxMgJJnUsllW7P1TbrGm4R37jxYaOpjiBZjvgKWpGQlwHCF0phWIphUJxOXFWDBS0lMLs03HHc5JGhAvG4prgMc7nNWnbk9UMBj4+s7vT7lpSGUQvLKNpoLgPFHcmTghrg6FrRY2CRUHHFIX7kOHzd8j/QoXAyoSdMewIlAn+hM+9subMJjVf6sgXhdEhqvez/XhNyURCC3NldeoN3btxQ5W9HeM0lEs5HRxu6433Xted7TsKJENaOLGkk0snlao6ig/hiESsYQaRMfM2igINHfbRU+yhHeXLJfOsZx03Yr8flLLZlBV0H43w9cP2ffMesvgzxjZH+NRCnkDubE9sFsueoWmgXawWmPa4RhRwstGB0Dl/QDC5pphbUbyRr/FvwzdoNtoGRbebTUMHKwf7VthQJkXjMVv1mb0vqWtBz/LRu+OBkbE4L1CIUNBDTkhOzlEkE9EoNJLr4f02sqaJIyAapqBj/hOzCZ2DgcYwk11ULlfSxtq6NTK7W0y5FZ0+eVq//mu/ru3tbf3h17+ua9ev6fylCzp59pTFap/YOKFrd6/p//p3/1qu5w9NISRnSci75AVMNIK/FPR8/befWGpGPUbIpTBOIsp4aZt+cfE00x0GMHpGLjmx2Q5/H00qZ2LA9PigTSbNDcaUj5e0trxm5wcF/f6dT6V+1/4s8ATr0TC+ECEQSWyM/eQ1ihHfH1O8DZDjiDJOQalITp2Kq/ZhV5FJVJ3tisnNMk7CDLSmE1cRO1fhVpT0lV/4Zb30+Z/SjRuf6o//+Jsajqa6eOlpzcFLiCfNkZCBm4905uw5vfTyy1pbW1Pf7etwp6bwKK58EttoSOJdBb72u3/hEaGJRrfn4jTU0ePtHd24dVePtnat+L3601/Rl77y9zS/uKJWt6921zVnJKbSZv3QQuQximA6H4+I9uto5LY1HXT01uvfU/1wT/lEzOIPD7e3NZfL6XPPPKtiqWA6PyAioEWK91wuo2I6rValou379+0GGdSOWcgUcJlMZqwvfavKSAJSlJ8NbaYpMwkaZMTHAAAgAElEQVQX8Dr65FQqZ7awE0wgugP7GuO2BXElGtIgPLEdzpMscZ8ZDv3Jf4jo3GyHOQR56JksiBQsiEwa9FSKh22dgA4RycJRvWqMz9LSvDYPdnRv67EOum2DiMPJpDrDoTpoo0E+mZDRzU89RcZD86wuhwI6ns1oJelP6GvFgpbzeZ1YWrIkLiAbSzszK9aI6dETkADDESOsQYaD4MTBTP4xdrgc0EQ+cjgPmXwUsIke0x3rhozM4Yu4Qax9KM5fP9AZPtmnM5V3ib3sdGyP5w66mp9nLz9WMBbR8voxnbl8QcomNSRmdjIymI0rmU4mlKAYUlQlVXb3dO/mLUXG0vajLdUbPWVzZZUX15TMlDUNxAUPZghpj8Ys5mgaDttBBGkRyM5IYOylaExM2+pPREwyxgK2naT7GdzO/0Mh8tMFQ3bdR00MOsi47xosChHGpn0WHJYu56M9NqHzbCGNjDr+njgSNfctmpRMNKLGHg3KA22sLurk+rJq9QOD3b/7vW8bKbJUymt5cd53zAMRyORsR5bLF1UsFOyZ7ne6BrWOBsiY2CEHTFHCXhRpUr1xpKOKz2qGGJQKp9R1h+rYlhJiZMQmTIMKNVUKuJd9nQEtETNBSaSLiiSyZruJzIqCHk+lFcNYBu25gxe5v65Be/4k9IcJwddVAw87PmmpS1IbHAOaBVAtn6VNg+vvjGNqd5rGIgYORtLJdJrL5bQwv2BSInNXG2NLzFsXNMvdZDJt1piQzWD1I9ny1Qs+ScwMT2xqD6rT61iDCUsY+9/GUVUPb922MyQbj2q+lNNRbU9vvPtDfXjvI3XUU3apqI2FNX157WWpMZJLA4WBShJz8KD9mkjkbAE/+4gVdJpmy3uYInWMK51NG5Mc/oU1jNaIkIsAuc8PZWFq5QzBsIRVAd4UXBffxMQz6RuTOp/JLJpRn3D3WPEht6tXbWXBBA/k3m23Td3zxCO822WnOlKn2VKjWjPlhV0rM8gaqzfs2frLDYBIjtWiKcQjg+ODOGMSyfh+olIUBVOWECjy010NpgNrbgzxCUuJGE25YwZHE4iAk4BqTddUReur6wpMPMVBeCZBI7G9/OIrOn/2vF5/40f6wY9+aAYoJGgeWz+uEydPaLe6oys33tbECroRUuSkHFvvIhUbQSK0n7MGtbpp5zLXzYDDSVjZYMG06b57Z1vjHlP6LNKMuhQPWwEHYWI1yxc/B5GJx9LKOnOKBGKmaSeXvENcuNljo/fvKZGMmW3xeAoqQz65r0+33S+7W8BLa3KiyjolpcN5HTyuqXfkaiG/rPA4ZJA+EcwP799Ru1kF/DGCJzkBX/3FX5FCjm5cv6l79x+pXF7S3NyiWTHHnIT6LoZMAZ04edKK+fzCgqo1n5WfCKcVGSbkBAnhmvG9vv773/c49Oj6eNnu3r+rjz+5psfb2+qRyzuRVtdP68WXf0rPPv+Khau32pgghO2B7nRrCoUmCnG6ekONh12Nhx0Fp307WnYe3dUPv/sdY2OuEtzi9pUIR7S2smId6dzCnF0ciuSw01Epm9ZisahurWrTPOYSjNYcmmDlXEfTFptoEFlBWiESdjigmdj4EemRh64xaFplJtiJF1a93VO7C1QXMxeesBNV3xsqQrORQJKDptnzITV7yXwrQL5AD0yu1u0YOW7Y71tBn0/HVDvcs5jM7ghddVOllQUlS1nd29nU5tGBGuDiHHZOXG3XVc9gpLBv7E/jAWQ5GQHeKitpHsY0bNjpVAuJuOZTKSvq5UxOmXhCyZijVDxpyVjxdEFJZHyRiJptYlxHtl8HaqeIE6oBwQJpnqESOKnx70X93R+RguifYa0jeRuO6YwnZpzB93dUrX8GuYNemFsrB6tFQA61tJRXIDw1pcHc8qKWTq5Zd3tYJ3DFVTabsZV8nEI6c3Oja9i7e18fXnlfbqunW5/e1WDo6bnPvaqLT31O7ghXq5F5ZFOkiDHEGIM4SkNPQj55BpYpzV7ESH6+uY4Pu/vOW/yIVMk3N5nYxMgzRzHiQKVJjGA+xXXDyW46tsnPDtxZS2fPFahPkKneZ3FD+KKgM81ZhKM8FeJxNfd2tXXrplbni7p4dkOjUVdbOw/1V9/5lq588K5y2ZROra9Zpns87K9Dzj3/koY8q2YG5Oc4syNlyqKBnIwG6rTratWP7DDAT77VqBisikVq0DgiI/wqNAYxIMZzyvvC8zRVPACKhl0s701E8XRRmcKinEzBUsRArbBIxpyGYBaeF2RET5LVUtmcTecgEyBzSG24Jv6+1zHuCqxr4oWZCtkRcx1hlBNrilxsfmFOmUzSiGBAyRQmm2pDYdMDG5+FtQVSJM5I4FwnaXB+Ppc3va55VZtKwbNGjXtrjRe7eFCZ0cgmGkh5tYOKqjv7Co/HmoP1Hgvq/oNP9YO3/04fb19TQ22F445WS4v6lWd/RqnRzKvB3kcY0b6Tolm3zqyQ0ZPzHFjMMqE5NHWpuMZBnn3spGOWDAYMbpwCK+ThmaWrb4FLoQCtwlgHxAHeAIRdVlg8vzyXTOfcfwxk+KwUdMeJmncGyLvB7gwWtkendgXMA7xeqZp7pe8q6KndapqFNmYoFPJBYKyeNzJ75dawZ9HHNGsMAUzoHu59KX9KD6fDGgaG6o97VkgRIhAA5YSjSqBeYG05nBjaObR1XdjY57X9qo4vHdf68roOdw8tyvhLX/qKDUZ/89p3dfXqh4pmkoqnk9bs4x2gEu/0jMSGA2wsoEg87LPJwwQnOXa2whtBAgtywtvJ3p+pOOQ6Co6wdnU17HU1AVEd+CQ5m/IMXsDQwU/As9CuOJbgaaWSeS2XN9SqdaxRAnFGVdDrNM13BddG8gcQ4A+JysZ3HQtjTGOwxcXVbjryMx8mMcUDGYVHCR09big8juvSyae0sbIhDSfWaN26+YkOCG4i1GvcUy4/p5/+mV9SLJ7VwcGRSdEKhbJN9NV6y7TmCwuLOr6+rstPP6OVYyvq9SFTHtqzX0zPKdANq9/kfRibPDLw9d9/y+u7JJqxyx5qZ29TH3z0E3308Ueq1o4UiCR9L9njZ/X5L/yMLl76nJx4TqMRMERAsSR71r6ZPnDAT8YYZLhKRLEHDKi+v63/9Cd/rDuffKzV8pzlNyfZd9vDK5UW5sywY4K2tlFXPpXQ8tyc+o26Ht+9a1K3JwUdEtSMND0LMPBZmmhgeXksY5oOjH2vEd/wo08b4c/DYrUzUHcwsUMrnsz4UX5MZTAq2RlCbgHSHf5/BZ09FslkFHQ06GMOWfSPTFmTgYpOWL1O3Sy9Bhqr2m8pkIpp4oS0XTtSvd9VA+gXWUYkqnYfhjjTX8SKlC18MKLiazoS1LdCOKw84TTTqVLTibLBkPLhiFLBkJKhiNJRR5mkb7NZmFuWk8J2Mqb+cCh3CKEkYQ5YxApSDJm0bGpn0uVQsslgYkxRmLKmM6VozQ5Z3+6VLOcnlq/+CsLWEEacY7dMccPFCqJc38hCufmSVjbWFIxHVO80jJG9sLRgBR1CnMkU2WsPx7p1/Ybe+MGP1GySXDc0p7Iz55/WqXPPaBJw1O57iqeKxhrtD/CuHhh71UwnIO7NDCCQi9gUPZsMn9jczkA6k/e0Oy07CE0ylEZvzn4TpAAXvrBp4rHVZF8J+cqSjmawO+xr4NNo2NcXc7+Arm1HGotqgqFFUCYzG9Rr2r9/V5lo0Dz8E/GQqvVDffs739IPX/++HYqXzp01OSbOiXilL5y9rOZoYmEtJqmkCIzHdiDjVzCe5WC3cANr1TXgunZb5usArA5bf+B5GvLnolFTGTFZotUGESN2NBWBHIfTIM6ABeXLy0rky5aiRpNHcwfkzjvBu4EVLOoH7j8EIiYF5Hxce5oOECJWblwDmj+H6RWiV7+tSuVAjWbV97wP04MPdeHCWZ05e0ppi9AlSconK7Y7bUtTRAbZJ299lmE9HEw0cCmASNc8W6FYaI6d6T5fAlUM1s5TYGMIrZCkQBZ4z4lobbuaS2V0anlZ3UZF7135sb73xmu63bijFn754aCKqYxeKJ/SqblVlcvzhgZAlqSYz5cXNTdXVuXoyH4fiRGIQSadtlWDOQ8OXDmFlOnh+TOgZxR6mPpM7Ezb1nTOMhTY/weZSHC4GzJEuWq2yAeY2rOZy2Wt0UFWaQ3mBJtphic/qMUysk2OCX8FiRtrsYjtWJnO3XbXvApocOFp7B3smcacSNO+xuppaAUda2YzgI1FLCiIgk5jEkxI8YIjJxc3pnt31LFiCgHaZHSBkBV1fDHYFw5GY7XHMOEzRjA72qloPlfWyWMbahw1LV3s7/+Xv6RXXvm83n3/ir7z2t/4yYGYM3kGqqvZq5r81d/Vz1LUIlIogQ0KxTdiqzsstfl+WYPwwnE+hbyYehUsgsNm7kWewoQJnWaIXQLHq88Sle2GE3Gf4AniYQW9oGJmRb0WCYBA9Tx3PbWbNblI/zjfojxvTOgDc5Wk+YBDhjeFT/gd+kFJ04SCQ0dubapBw9Nq8YSev/g5PXX2sjbvP9K9O7f08dX3Va3vKxgYmWLszLmLOnP+c2p34QC4NpjCh6rVW+q7Y9OxP/vcC7p4+bI5yR1WDtVoNpTOQIiOadQdK6WM+o2+nYHm5f6137vi8U2NKMRBOhF/qnj73Tf1wUcfGRMViwsnu6C19Qs6d/4Fra+fVy634DNDC9gg9qyY4wsc0ECBaV/xiKe0E1TjcEc/+tu/0ftvvqHwZKSTq6uWqQ70SqeNXAG2KBBkv9WYFfSSTeh3b9yQw2kJ43jq2QTOAcuNssQvEru8oLlL2WHD/2cr37AFJMBux40ok5tTMJpUqzu0TGOcoSxez1K4/JcRnbUVO99i3PcTBnLn9zCWcXu2P4cYx/TD9xuejpWL0VljyDFVzW3rqNdQ2xuqMe6r4nY0CofUGLiaom0ORWyChgyBRaalHvHvhLE5lMKTsZzpRJlwUBksPSdjraSzSnueUiSVTqWkQspEYsoRjxrD5CJrJhEUdLOexKqVl49DOJHSgCU4D1yCztjXotPhUiBBZUZMVuGQWchyaPtQvL8v5XoANxpBjpn1Sbb3LJwFdkynVVGv37LDrbyypPPPXlZ2rqA2XehMdws8SmqUy26Y5mY41idXP9b3vvd9i7rFajiWzKq8eFwnTl1S2PbCsOczikRTGg2nGrpIg0ZGpjMXdNYOoYBJ44wgZ9C4z2RnP2vmHOwi3Z4ajboVduNZ8DnRESfjShK4AbfCHRirGPMk0z1bjwUCwWEc9A9qoEYOMiyH0RtDBuNAtMsUUIbOf+Cqe3CgcaepfMYxV8Wd3cf6u7/7rl7/0ffNsfpzzz6j555+WnP5goYQ1IpL6hIeYSEsfqLdEJ5Cu2moFQ0kiWOdyqH9vVPcwToty8KGILfTPNIwGtIEqV0krA469X5fgclICch8rmsyOBOwDT2FgBnnlpXIlY3hjlmMOQaC2MQT1gDz3AQJWeHwjrFnR6LFzp13zEcSMGdCS9xoNZXJEr0c1MHBrra2H2kyHWj9xKpOnDimF1990faNUIBBG4DY0HHLcSyDQPBuWI3gaW+DWsgg+EF/pEF/qA9+8oHarbYRrayww2MxmSz+EzEJ9M3yG8KKpzJm9NJv9RWfBLU2t6C10pyOth/rzTe/rx9feV2PO1sGuXcDAznBoFYCKV1eO621tXVDH2As41BWnltQea5sLm6Qnmg2IOJmeB9TKWNaI/2K5FNGAMXpDpIf/w+QO9N6gs9IU0XCWABkgaQ1pnRfdsdU1WzyfDZtYs/jREc65MTPzzbHMg+JH5ag7N99HoG5rA0HGuD5DVPCC/lNaavtR7Ii9TLEtaHOoKf+ZKAu3u7eUK1xz4p6H3tTmNqzHToTO/GmyVJMyWJC4/BI3WHHiqlDGqFvIGC1Fw5TyGN9N9Z+vadc2bEkNljmMS+qUmZOUcV05+ZdfeXLP6Pf/M3/1oanH/z4db3z/nu69+iBFXZ20uGozyTHqAnjGZPh0zdbVrAUTkleJGCEW7wuIC2iMDCu0zSmfh13xagRs73hSNO+b/5lbGGcF5EjAjOjWgKFjWOk5Z+HyUReU9I6PbgwvvNcHKOkSNDQMFbFTOc0IOzQPXIIiFp1cBkFrURZwrA3lRNIyetH1dkbKBUu6tmzL+nSqafkBB198uHH+vTmJ9rauY+9kPm3L6/O64tf+qoUzGlz68iSBzPZgobDqWq1lsrzS3rm2Re0fuKk8sWiuejt7O1Ykhurav79frOnXDBr/wboDjLKwNd+7wPeBfXctrq9hnCBHHuurl77UG+/87bu3r6tQnlV8WRRoMyJ5JzOnXtGZ85cVjpHdGZMY29oDy3BLOEgk1/PsqNjeARPB7p746re/P5r2nt4z3S6G6vYxY7VaXXscJwrlmxCxbRlLpfSyvycMVRvfnxVSaZoz7N4SyBiIzTRkSObGo19dy2K8UyixGFjcjUr6EDHMoOccCytVnekjktn6Eu3eFHTQKeE1bPnsh0LLSnZuD6rmS7b4BwMZeia+z3zbsdTGkgzzY5uoWT68ocHW9rv1NUYdXXYI7Jx7MeKMl3y/KElJ3SC1KKIYy+kBQwg26MoQfaZjpUIBJWkoUSPH2RPFFIxElEx6qgYS9jkgawvG09p2B2ZDpTDlV0sBXtI121ofswkhxRjNOeYy6QzfogEKwX2hKQEwQQ1XTHwMZ9/Ro4Dms/k874l7sQzGJ49OggGchLUCZA82I22+x0trx3Xsy+/oGy5oGqnoVavrUQ6YVMHpjLsqr0+3swT3fz4ml577fsWoJQtLSieKujY2hldeuYVhWMZVZvYZMaNzGjrE/5t17Xiy0GHPSie0APzcfantifF/LOijkXCaKh6o2a6XchVHLAUdLKe2bfiGDUeDI2YaV0699WcunxzGp4NCnoShIP0OWPZMoHBnI3I5RmPBJQIBJTAbAJHsv1t03+vLpV1//4tvfPOW3r3yjvWOH7+lVf0yksvK5PJqtEbqR9NaUiYCaoR7EG5L3xOa3yGahzuqUtefPXQCHfTXlP9ZtXkfp1pXz3Iimh4446mGHXQVKA4mE7M7CbQ76uYwICIPAB8JxPKFhaUYkIPO0rwfNgaAx4CkzqIVsYnyfEZg2ElUilz0uO6+hpwEvxAa0JKpPAFONT29mPLck8kotrYOK5LF8/q2PFlM4rqdpp2aOdyGUPjDFKmuJNYlXTUgWhKLjToExLLxMwvYeyZ37oZd8zUC0yeW1tbRraqNtvaqjRMzYGTYSZXUDKZ0bA7VDIQ08biqmJjT5X9HV258qauXv+JjvqHak1bqo5rVjfmldCJhRWtLq4o5SRMHpuIOErgSx+IaO3YmrHtaTjwYKAZ5h3KF4pKZFMaBif2/fNsmYLCkCvWA46ZTcEPsqxryNiYZoGucC7gCR4gljOlhw8f6+jgwDLhS6WinTk0wJQ6nkdbwfBvzyJW+XULFnwbnkpA6XTOeqZGraF+u+OvIzkPxyO1yFEYuWpP+uprpM64p+agIxfHPs5cVmhkgNOhxKREKapMOaVxeKy227IJnQRNPhfNDaEoUVac5oY3UWfsKuaE1W+MlYQg5noqpUo6sbqh+7cfqTy3qL//D/6hVjfW9emDO/rO372m+zuPlCpk1B10zGgLsiByPFszUHwth8KfrJ18SB5TMiYvDti/H9uLF4A3DctzCSHm+yE2YmTKqHGPJhGXwYkS8bilLLJ3R8YWclgnMcDEDOoeDijgCQ1cbIWnOnXihDZOrOtgd0fvvfuWhr2WxStTYoKsJaKkxbHaoyGDKD1Uv+nKCWUkN2J+7aX8ur7w/Jd1cvWMrr73ke7eum3rp77bUjCCemai0nxOX/ziV9XETDPkM9kPDqs27J08eU5PP/O8llfXbOjEFpvgFlAxnjHeBYYWTNamLVcLBVDuhDW8gT/6g6tepXLou+IEJqrVD5UAMp6O9cn1j/WjN36sM2fPa3V1XQcHNV39+Ka5lj377At6+ZUvqDi/YKxnbm6ukLOXlg1Hv4dZBvq8oYKTnh58elXvvP6aGgdb2lid13K5aJm3o35IIS9szTpZ4AQrIAPrYcTSg+3bt2QljFuAuxLYTwbxWGevTXEYKYLzkMmKIsbSRluJ34hPfvPlOZNpRH3YkDzBQnYXMVJUaNj3ww8iEQJwTBfOVB3C5jERM2jMmJNuTyE0oaOBYryQE0I/xpZ2xZQIy7vldtVw2z6sNeyrCxs25OvN7cUBATLClZlZ+tnrvASzVC17C01rKZMcJVkjDIYqsaskKlMBzacySjMJTD3lQjGVlVAywGE8s2+d2bv6pC32nhELJgAmZAJi0porzdmvWwNXu/2OxQzilGZyI3PHg/Dik+fiqZQfRMFKhC+KuZnK+BAZL/PDhw9UXihbY3Lhmcu6+LNfUnt/W/v1iuo9f4JzIiF1anUFegM5XkB3P7muv33t+2qPAkrnF3T8xHmd2LikfHFVXjCuaQjmcUxDb2LkHjygYcwb5B7FgYypfWYfil7cJnSfDcyPoA58mW3vaGRhFq1m08hyxrDOZAy6Yh9m8D1QJgcCBg109vAxAgQoEHOIThjLSF5kP/zFbGJjMU0xzfBGGrWbmk/FFR321avsK5eImmTszqc3devOLd179FiPdna1ce6Cfv2f/NcqLSxqv9pQrTcwvTe7PRQPpGHBVsWW0qOwt5rqVQ/UOdrVgGjM9qHazSP1e01f9qi4SgvLZlbS6jRVb1bMTS3AHn00tOQy02yjS4/klM2WlcmWFI0lzXEwnJszi1e82Y30BrE0FrOilZhJtJ6spjBTiScdizluNBo2rYxAoiqHVrDOnNzQhXNnVMxlbSJlYbO7/dimHgfjnlTCSHLNVsPuByY1mfKCGRhxGNXrDTt82QUWiiXLmAaJIyAnRK4w71G9/5krIG5aQy+kw2pd9+7d04fvf6gH9x+olJvT+VMXzOADV7O33nzDWO6NzpFu3vtQvXFD0VRAjVbfCkE+ktLaworOHtvQscK8YuOARs2ehm1Xa6vH/ZUDjbLnqULyG657+AUslpVOxmzypkGGB+H7OYAS+c8VZwvnBOgE94SQEweZG7vawVgBJ6/dg5qO9vdtcJmfK1hSHhAyzG1WDKwnMBUy4xA4EsOhajWc72pKWKb2UP0eKAeFEb98dOOO8YJ29nfVdrvqYbcbmqg/Hajtti2YBc9zUgCB45m2Kej51YzKx8pGijskWKgzUMBhhw465ZPh6ASwYUa5YL4kkBOhOHXIqJ9qMbegi6cu6eT6OXW6I6ULc0qWCtqs7uuHH7ylBwePFc5EFcvG1Jl0/ZCm3tDy0b3+UIHhWCHQAM/zJdJRppuQlAzLIy7awZTGX+6j++bZBrVD0sw6HqXIsNeX56JyAR1kRcOazA/FobYZ/sqakqhkJ2kStkwqqxNrJ233X6vWVK9WTd8/Jc5TQxt201lHqaxjyYEEx3QOO4p6cUW8uKa9oI5u7ujk2Rf0D3/hH+n6hzf1xg/fsPMk4kC07Ko/qCszl9GZcxsql1fkdmJyXUxjOoaurm+c1rPPv6Rj6xumSDk4qKjfG5oEO5fJazKamh0uKPRcNqtE2NPaypLeeustffvb31bgG1+77sGYA0Zg4c/LiXSAqf3e/Xu6eetTE6wfP76uZCKtj65+orffftfILM8//7Keee5lRUivIewEtzcnJicetYe8320oEhwpFZM6tV3dvPqu7t14X9NBS6VcSqV0UfWDnpLRpMIwGdHm4UPsEVPaNw07XwywPFCO+fvSpSBi82HcRDhg8h5fR81egx0LPln8nLQ1CC5JC4anoIPEWJpuKGbKhsCwaxArZCI3EFCXHTqFF9Z0xOz3Db4MjHhY+4qM+pbDHJ5CyvH92BudjmpNMsDxPyYcAH25rw2GTYphkDUKs5WOtRTmzBa1HSLMcx/gn8UnmnsI0LJnyFMJ/SfT4mhokHs8EDBd8VIyq7V4XoEuh4WnZDyhUr6oHMYJOG6NJioUSrbrtGbHJvWQD607yPWiavBPsQ81WReTMPsi36udCaLaQP+M89zYbHGtKbGvmbTLCPJASMsWIXvu0gWd/coXLSb2sFXVnc0HypfyBpWicAi6I8Um0uatO/rog2sWzpCfO6YTJy/p+PoFZbLLmgRitt8NOlH7O5HPDKdDK+wUczpVmiK8vke9npGF/PRY3x2OqRpUwFzGmA1nUjb20hQSqjKQKAqLsAPBhYaA1c7Urhk7BmBLcwGDZAj0bDI1CDI+muGT4mAEE0CCDr2m+XRCCW+kIcFF7NaRCLWaevcnP9HNu/f06YNHKq0c1z/6p7+ltdNntXtUMYnh0EN5Q3jFWB2X4BfUFH5B7x7uy4VgWN2T266o1z1Uu32kbq9u/IhAuKRicUnJREydTl3tVlXTCZbKeJ8Tj0nx4G6iG07a3jCdzCkaTZqPf6SwqKCTNnY3zO0YRilIfUymhoHPVDmsUFNwTILq9Dt68OiBHm89nnmyd3X27Cl94fOf19OXLymfTqt2dGgxsvs72zqzcUJpDIaMYDqygm4WtoShh6Pm5Z0plKxZYndM05CbL9t65v6DByYlS2czKpZK9o402y1j16dzGZviIPWxCtrd2tcbr/9I1z6+pkggqmg4ocphXW5/ZNar+JvfuPWRbt7+QO64rnCUIuZnPSDenE/ndWrhmDbKyypGkooNA0Y4jEdiijtJS1nDy70zGamJm1skZJ8lm0Dfj7QpaqsfPxgJT3aGCfTzT6KCR/Io6sDMFh2MuQvZ3WF1XQxj4B5NlHLgF6GRHvuBIYYUYf06tWLOapBhpt6oW9GB2MmzS7OOMyafl6kOxIJ12VG9ZuhZs982FLEHy33S1kADO49GEGND5KT7zpXJBUeFpYK8qKdmr2m2sBZrCpJFBzl68iz5iZXhcMCCc7AoNk8Id6xsLK2nznwvIkkAACAASURBVDyrpy+/oGJpRfWOKy/hqB+a6uqDG7r28IZ66imUjeiwW9UY7/X+SF4XH/SBBVIFIEiOZkgG8G08qGA6okA6rGAqIkIKWPn22r4DGzRpfBZAD1Du9No0xQxiuL/5ElTMe/wNri85FAgb50kqa86iTjSpueKioqG4Wo2OLx3Eq8KGUzJDRorEpoo5AaXSMeUTWXUPXNVJUmsB9we0kFvVuROXNGxP9eD2I1WPar6db8izjHpFplpdX9ax9WVFI0lFVFTlCOmip41TZ/TCy69qdW3D1A/s0pHFBryw/+M0qJSTMrkn5zSy8OMrWf34R9/Td7/7XWtqA3/y9VseXtpM6KPxQNXqoRVkoJD9wz1tbm6q0+1aYVheXtVRpaa333pX+/sHyuaKOn/+Ga2fOK3ywoKRW6hFxWJemWzSZtBuqyonNFbYc9U42tLtT36iB7evazroKp/KKuZB+Zcvc+q1FA1OleCe9Ntq1yuaYJIAK9umroglOMXRNDsJ6/rjJvH008UsoAUWMnr0MF9xjcfsU+OaTkLqdtmHQZZAghTxYalB108pm5lyMCX5P/eJksDK/CoUwHaQyWdgPwYtLYr1Y0y1Rl2VWsW6X9jmwEP9ycjcmbrs1wg7AVWYevb7CBF8OlxAq6Ulk+Vw7cwe3Zi0U4OAhnLBEpTw88mMrJkXZhy+LInwjUI4qdg0ICcYUTYaV9FJqZTMKu+kzCq3XCr7gSzIcXiAmXgpgBDD4kR3oq9E/+sHnCCBgXULm9dyuoE6CSEwBz1pCtOUg8DCT0bWbC0vLxmEvbWzrY3TJ/XSF1+11DX0/duVfQsf2d7d1ngwMBOVvUebuvLGW9p6uK2z557R/OIJbZy+rKXVM4rESxpMwhoDXcaihn6wKRzxoze2lQtwJqA4RKlBv+P7LxsciZTET2vCXctkVDO9L/acvW5XnW7bJnuzI8XHHZkMe3VsJm3Vy8HLREvmNjnU3PsZ053p1UxqCOHwE+nCybjt3wbNqpnKZLCabteVCHmaDvrW4b/1zjva2j/Q3c1tRdJZ/cY/+21deu55be/TPGdmhXygzmBopkBMqexE2Qe29nfl1o7Uq+3PCvqRWq0Dtfs1e44S0RWbuNFkdztMvlV5E8xIfNSBRg0DIfaE5MZHIxBqUlbQaaZS88csjIUJHdWKb30LIY7VG5a4YaXzae0e7Onug7tKZZK6ePmiRTbGYhHlc+SfBwwuZmfMHrLTbNhUmohFVa8eKUt8pzH3u8rnc5orFe3eMJk3+gNl8gV7F5n6aZjyxYLJ4yxMZWa7my3kJWSLNHAWfevLNAmQgoncbfe1+WjTfL05mG9dv6vvfPs17e4c6sUXXzSG8us//ls92v5UY69ja0VsG6YBDkt89MNaSpe0XlrSar6sciKnbDSpvqVzxfy0rnRagQhxnWMNKLBBnL+kbCZl60eqRM/tqweRDRktzyBuczwzXE+Sxmy3O7bQGVDEncOmhiPP3g1Q+Fw6qXwmZUXfriURuzaa+3HISCVZN9YaDZvQ8S6gkaf5BoLvdl0jukF6BVHrun2b0EEP8YZwJwP1J77GHMi9gy+bOTsONCK1LC1l59OKZQg6gVJHLoTv5Deig7QNV0gRBqIQGQgR9Tot1t22vgxCOp5GdOHUZT339Es6c+YpHVSbqnV72qrs6+P717VZ2dY0OpGXDCi1QhTV2NzeSC4bt1wNQV7wZ3fhXcxiBzn8kiEFkmFFMjGFElEjzUFOpNngsMa9jpwPb0Sx61lR9+CAGVeJ+8F7DFTvExVZmQXw5M/lFQxENZ0EFYulNZ0GbY2JnwnPLMFcocDE7jXxXZNJT4l4WKVMURE3roe3NtU8aikWTOjnv/RfqJxb1F/8x2+retCw9RGOgFxfKlS2lNXJsxuaXyprNAyoeuAqmSjqxMnTuvzMcyZl6w8marVBojw/95zGcwynx5fqUjdM0RV09ejh+/qjP/x9HRwc6PTp0wp84+u3PUTq7AQIy+h0muZyxp6Ayb3Kro5Us17fdtNM5hz2pME8uL9p39Sly8/q/MWLSmUytofFnCOTTSkWDZmMbdRvKTjtKaKhOrV9PbhzQ4/u31a7WlUeEg6uR3ROQBIYIbTrCrCbCcl21xDobCI3yz9ekJhSiZTiTlQxuje6SJPl+H7u7KfZcYZCkFKY1GYFvT1Qtw0EiwuVr7eGnMGPxknCzCKAlpbH05dGYYphc2kQvSkoDd0vcDQT0ERuu29QF1rY/hiBCNzNifpAMr59i0pzC1pZW9fcwqIxc3nZgOgoHMu5ohUPWkcIaalM1iwoOcjoypMOrN2K9rc3DfqPh0Oq7u/p5rWPddDc902RFFROCZXiGc05KeXCjuj9wtOAda25QlHpQl6TcFAj1gv4hweQ5wEBJvypHD9gy3DG2nU00+IHlMxkzOvZAmuCGDMgfWN14do6IpdO6fjKinW9t2/f1uLyks5euqhQOq7jZ08qtzinR/s7un3vjr1U7Lm+99ff1YfvXlE5X9aZ9Qs6duyMNs48peLCuibBtDpAniRC8cJZyARWs37+sYVzchLTBOIJD5EGFjAF3QIsAsaC9/Xm8C04gHiJ0fayK8dzAVepvhlDRBOOpSQhC/KTv7D5paDz0oTMpYw/a27lpreeBZMAYeHzbc5eUw3bDc1nU0qHPY3aDcWDngb9tt740Q917foNeeGIdo6q6nnSr/3Gb+ry8y/o4ea2YrGU+sOR2hRx7oP504+soI+Jea1X1a0eqn20o17rSN3OoVpM6MOGoFdmnBXFExkj/wLDg4qBG/HO8ASb/IpPEyCkBukdihAS95IKRFPKL59UIJqwyTiTy5jMEGtLtL8jb6yHjx8akoHPAsX80lOXdPHyBZXnkdfg7FfTwwf3rVlaXFgwbwqYwqzBCvmc7tz61FYcHIxA//weyYr8HGgsgl8802QwqEazqUePHqnZaml944QuPPWUmTjhysZUjjsdDn40vEjljipVS+yiuWK9wpSWz+SVncuquevq7Tff05s/ftfQqc2tR/ro4ys6qG1qIlCxlq3B+Dvx7EdFnmBSd/JaLcxrvbyixVxJwTGkK1/ZYD7tUd/2FgSDMxL5EcML7yz8k26/rw73jmfRHO4illiG/SznFFM4EyMQPDK9ar2rRr2lWuXIEIzFckmry4uKkf7m9lStVvxVGLkSVph8QWWz3bYGaHlx0daQIA1PvL7xDuHnlUbD5F790dAgd3c6MqgdoxnLBAhMVR+71qSMg7DaB372eYlY2YyiqYghMnwWGngUBwybZC0B/fLzaCJopFU2V/CJol7QSFrL88d1fOWUnnv2Fc3Nr5gHxpWrH+qdj941OVzQkQ56R5q/uGpowRR77t5Qw1ZPbht5MM2PbyiEIxt+6pYjzD49ETGpMba27LctmMkIlVAqLQ9Wo/7QomnHwO4zghzkNppP3gtb0UfDSs0V/ICnKXn1IKTwdpgSCfpKWxAXTRgqLijTsfBUThTrcRa3EVUeN3XwiIa7o3QqpxeeelET19Nbr79jNamYm1e1UTPeTXlxQcWFkvKlgpn+DHDYGzu6cO5ZPf8iGvMVVett7e4e2ftayBNDTmkIGhkVQjBctYA30eH+nna27+gbf/I76nQO9dWvflW//Mu/rMCffvOBx8sB0YIpCNgdCQp+umhIYRJzcO7tH+iocmSynzJ7805X9+891ubDfeVzczp+Yl0nTzOpL1pRh5kJ2WGulDP4HCg9Ehgb+539+K2b13Tvxic63HyoQsrRXCGncGCsR/duaevxI+WcgM6sr1mgi3kuMTGOuQA8UdwYdiJ4SaMXnX5m5sBhjoyAF5AOC5pmjMg8RdTrDk2i4PYxsx+rhxwlQRTpVN7IU2iKq1bUiiB6UjMq4SUwZ6WBmRQ4WSZbHMxcm/TquxXzN2Z3O8SRiQaAzh0IM4l8LKv5pSWtb5zSwtKynETKtO4WszeY6DgBK/8PW+8ZZOd9nXk+N+d8b+eEnBjAKFJMkkiJpERJluSg4NlybfmLt7Z2t1y7NZ7Pu56prd2xPR6P7RnbZY8sK4xtSZREURIlUkwiCYIECCIDDXSjc/ftm3Pc+Z33Ni3PLFhdTYIN9O33vu//nPOcJ+CfzQMLzB70KxyHlBR29NbDgSW3oUcNB3waSyfNVQ9IE49vvufK0pKuvX9RhdKmmF2n3Fk7jOLBiBMzOj5uu3Bc6sivjmfTNqXv7u4q6IIh6uSJW4aGpZWNzBtQIphBxSh9jhtrNKFDuGGCwNlvPJu1g3djY9Puj2gqqUAiptsfuFdH7r5D3nhEa7s7unT1it5+65Se+8H3zcLyiQ9/TL62V/vnj+rAsbuUHF9QxxVRfeBRl6ZqVNB5mHFM4+EyiJHxsUtBbysYQUPsyHrMXtSCWEhWg+yClHGPAe/A7+zUgdJoUpGKASlSLEB9INrR+dIFW0Ef0Yu4NhQRc4wDyh85zVHQMTcJ4S6GyRCQu7uvVqUgvwvtaUkvv/KSbq2uKZkb02ahpJ1KTU9/9ld07I6TWrq1bvcnJMamMZZpXtAhd9Qow2avqVMpWkEv76yqXtlRs1lUvVFQG2XJUAoFs5ZUB2LUaWOmU7PQZUwrTbpL42FaYZpUGNgUpbAVdLc/pnhuQZ5g1EI4cHvjM6EUhFxg7oGWGfTu0NGD+sjHHlNmKqPFq9e1sbFuMpnV5WVDk2iI5ubmNDExrm63ZRbIhcKujh87alMm3AVsTfkeDAoF/l6fXzEiJl1kMTBlSsu3bllRh+Nw8NAh3VxeMlQmNz5m0DnNJisU3pNas2mIFgcnxiuQ9TqNjpLxjOZn9yMJ0Qv/+IZ+/OMXzEO81ihpee2KyvUdubwd1XvEmfqdpDTQCCNXe5T1JrRvfFZzuUlNpXJiOeeDDGnIqVuhQMiY7sGwX41+zWxTWWGxP2dYpPDakMB7QNOCjSzyWC/SN84mlAxNs4oddIfGTt/cXDepWYRs7HF28yG7V7e3txQGXWMd2GgakkfjwPkBchqJEobjSCohFgLd8lGuNaygwwbHOAb7WuxeKebwfSDyVQfYBzskXXTojW7dVoS+mJQcjytK1HOzYv7qdt2JuYViQv3c2x8yixAdiv2/12PKkXgkoaAvJtcgoKmJ/brv3g/rjjvuVq1R1+LSdVVqRW3vruu9G+c0mPCp7m4bMZX3DkMaduB9CHgjHxCT6VlwipMzTjVFaoyUzRsLWpyprQsJpGKPMmBAdMzH8JiATAvBlK8zwisEWj77PIrnHF/3VgfnN6SP2GPjuxBRMpFWOBByXC3XV1Ur7Bo3ZpImwONSu9zUlTM31an21Ku2LTWtUcZYbaCJ7KQlf5bLNe2UiorHUjrK0JtMmrzY1HTuoB5+6AlNTe0zZzgIwPUaKg6eW+c9Rb7IaoP1ayTk08z0mDUX33v22/ra3/2FiuUlfeozn9BXvvIVnTx5Uq5vfP3mkGLOJErxMJs7dsPdtlmZQnaDKs+bgTsY5BXgSjrVoD+seqVrkzoQ0OT0jG6/805Nz8zYhIm2nacgHmX6GZh7XIAUG6+0u72p1RtXdO7Uy6oWNtVr1S29DEJcOU/QxcAY78O2M234cF/ChYkezKZoJ3CjJ/Sujk6SA9zYz2akQa8GicPJz/bIZ1KYZr1t0BFa1wbskURCmE8OST2CcD5wG7vVpBmwepm28c1GXkMwWcxnn5vs+HHxqXYVD0Zt6rBdLPrxeFRjE+NKZ7PW3GAziPQHqdweIY4b0Ddw6+jkvDx9qVyram1rS8VaxSxXB/xsRgYjvMFJXsqkE5oYyxocB+kolYwpnYypkM/r2qXLOv3WKV04e07lXlEJxYyjkM1kjFHN96OAsSfltSH9aFSq6tXwpHfiHyGa7aWUmRe3HZoNY2BbApsJytldsXfm+g7VqVWUjsWsCLJ7Zpqo8QCFgpo5ckCZhVntv+OEaoOeXj31hl5/401dunJZvU5XC+Oz2peY0uGF41bQExML6vkT6rIq8QcsHQopCzVp0OMhb8vV7dvhSkFn4o6lUe6PtLnmIrY3pTvT9d6Evmf7SlGnQWVK514uVap26JJ+FvQHjHzJrs3uIRoag+dZSzhF3agFo+AeDgUIm2EsSDu4HEYtf7yBDrvT0O7Opt58603tFgu2J17f2VWl3dEnPvlpHTlxuza3C+p3Iem4bKXBugf0BgvLWqmsNlBdqah6YcuekVajpFa3onavpu6wZWiVRzxbTOF9e9D7g6atuqBd0pRA4MNgyQIb3RRz4Paoxei6fNi9Zk17brajCQo7e3RudFYufU3PTpkH9+zCjF3nSrWsHRCDWs2eOZjhqUTKEJu1tTWbvCenJs1ghmQtCJEoDGi+ZmamNTE5YQWd36OIc991O46XAPt7njnOGSDEQrGon7/8cx0+ckQPP/KIpqenLfYW7T3PFVyGQ0eOaH19zeBMdosdfB7aA2VSU8plx/XG62f0jW/+vVbX1uQNuPT+xdNaK920A7ner9sqzCRNIHxoxs11w63JYE6TqZwOTs0pE4orGYjISz3pDs27ANdDfMe9Ca96bqZxeBVOngITPE0Kk3R+d/cD9IjHh+tirm9wUiCxVaoKeL3W4NIEwT1KEnJEHrvHrRs3Fo0/wHPLvVqrN2yXzt9PkQ1FQg673gsUP1SjwT1dV7kGAaurKrt5n8+Y4bgsov9Gbldt1FVuNVRRx/gVvN/tQctc5dCARzMhRZIR+xnb3bYlqTWbSMMcpS3PJPvzdmUoX1waJRPb6oXiNex7VS2BiPY1mZvV/fc+oLvvvMuIkY16WSu3bujC6kXd0pbqHoxR+oYOdknRZNCCV4RFdK1uMmEbn/kMX8o4LHQQbvVDbnlCjg0x5xcpnEzqGG8RaFXcLVhR7CPRYkUK1A6X3NwMXYokSNn0GJ+hD18+ktDABQoTtkE1EY2rW28aobdXqyrqISPBpWphVzurOypvYk3ut1VfIhrT1vqGWf7+xq9+0dbUp985q1sr65a7MT2/zwh4mImNT81oanpeR4+dVCgUF5Hu5VLdYP94NGW25TwXhirWK2ZffPjgnBqNgp7/4bP64Q++q2uLF/WZL3xSn/3cMzp06JATn/rnf3Z2yI0D8w8GIHA7hZj0Ggom2cs8vMaU9XoMDuOB4iYay04oGkzq2tUbunj5iqr1hmZm53X7yZM6cOiAGSUAGZF17oNRST52v6MoyTrcWJVtFdev6NrF0zpz+pTyW2tGcosFfRq2yYOtG8pis4VHCrMjCYRME2ywOAYVw7Y5Gfl4k4FEOZxxdzKyi1vDTl9BX9AIBc16S+0Gexm0nBCRXKoT8OIlOMTRGFPYuZn24HscjdoDkom66gw76rrxER+o53K08eFBwOQD+NKbFCqdUiqdHBmYBB3PZ5oPGg2foxV3jDrCCiL/aJMR71alXtNOsWg7a/yHkWXwHgDx8vMZ2x7Gdruh3fy2eUKPp5I6Pjer2alJjU1NWkziO+fP6ZU339CZ8+9rq76tA1MH7QYPIgkKhCxxK+j2KuTz2/UM/tdQAPMPbzjyoL20Mif/myhDNJ8OzGfTumFAHjt8w36vOQBiXIJOjq6Yp4bu0xePGRGmFwlI8Yh2O01dX1vR2s62ynV2fXWDHZ+57aM6PHdUC4fvUGxsTsNwWv1gTD28l3HN6mHJ6TKZ46DVlgs9MGzWniNJ84RADZD3ODt0Iw/ZgUNz5RRlJjdrQkchGXxNq4HjVtvu7Q7eAIOBZY7HozGzqYWzAcxlkYro7s1FD8MhjkUnXATnuxgkMl5ns6rxTFLJWFCNakmlwrZuLF7T9cVrBo9i7rO2tWMGP48/+ZSm5xZUKFTV79FA4xHIwdlTrdlStVxRo1wxmWS3WlGzjKXnjrrdmlq9qurtilo9JvSh/C4IVM5VZ8/nGgDEYzrj8AAolEgYMYL1uLjvCGOJWxa6qQncaM5DNumlMwkl0+zQkQO21Oo0dPT4YX36s59SIpfSmXffNjfJqekpK6jbG1tKhOPG04CHsrK6qmq9ptzEmBb2LyiWTOratSu2C6cg5HJZ7du3bxR61LLJo1wsqlatOuE4CSSVfjN34YwBRXnnzLvav3+/7rvvPtNpLy8va3Nry3S30VhMcwvzevfdd012ePzYMc1MzqhZ72hrA9JYTbeWt3TmzHndWl1RqVLQ9aVL2iqtGGu55+6Zi5pjG0Nz5NwrDIERBZT0RzSdHNN0MqeZZFZJb8hWWWEafosm7iiYC/E3WXPBs02YBnwEi2N2e4yNzsoAW9J6o273Ms2/TV2Dgeo7eZPs1uoVIySDNnF+ULBo5jc3NzU7N6dkOq0C+ekFSFZwbXwGhRN2wtogGo0Z7L6+saWbS7cM9vcFgirXG6ZaIAaWDARUI5hAMaCV6nVV7Ocnu4Ezrauui5hVyR91yx/xO4TWfkdNAl44I+DpGUEcL/2A7ez9JG/6XGa0QnGEke1xQYT0qlJsq1tqK5kc08kTd+jIvn3KJICy67pVXtG7hYuqBxx7Uz4w9vogq2Iga26N+Qi5jc9Az6hMOJf8UivYtzQ81iFGit5bywaCJjc1NK5SUa9eM6Kx4+OFORINyVCRKNbHBLfAcyLJMawGgVAuv1LJMYX9YRvyspGYxmIJDWp13bx4STcuXVJ9mxQ1iEU+s+clURLkZf/+fbrnrnsMGVtb39Ruqao+yvxQXN5gTBNT8zpx+12amllQo8nAQgKo22Sl7RayWSyAIyN1DT4oTWXSEXlcHT3//Lf1X771n8375IlPfFxPfepXDBVnOKEJdv3+7/9kCIvdTDmYcNH2GkkL+UjQDm4i8fC65msgSLC74WFjhxIPp+TzBLWd39Xlq9dUrTe1sH+/Ttx2m02C/N1OGhE72qZNDvzgQJXuQV0xf1359et67ZWX9NILP1I+v2ZWpyksJGE4Y00K1IUUg7hGsywNWPEFLo1n0awiM3KIc5hFUNSxu0SyQ7Ekcxn5Ub1Sd2Au3nRsUOXVVgcrv5iC4bDdEB3221jNmnGJx4G4gL7ZKYJadACpes5E5wtoIjWuoDdou8G52RnNTE8pAtkMSKtaNWtMC4rBtAOdayBk3wdiCzsp8t05Ddm9Vep1K/zIhZgIcdJyiknXGK/sfzyugcVv1pmMQ0GNMw10O/LGwsrMTys+NabNWkmvv3ta77z/ns5fumiyrVwipQPTcwq7vKpu71pRn87mFHb71G02LXMYiMtsPS3TGRkg1pcEtjipR3T1wJyQpZgYYOOGMGLp9VQrVhzEgr3R2Jhys7Mq9jpq+Nx6Z/GqbhZ2VO53lO9whBA7GtF0IqdHD5zU4ZnDmjlwQuHMtAaYPQTj6rJDtFQ13OFcps9HYwr7FUQDBjIFvd6r2Z79AzMZgCrIayPZmrGEgWj52cyH3GcFn3sc8hmBGhxUFHjunySZ6BEQHfaE3Q/gORpaGixMW0BO+PtpAMYhdCFbrJU1MZ6xFVOjXtHG2rLOnTtrMYtIUrBRXlnbVDyV0SOPfdRMUHa2C+JUoqBDQITkxQRWrVTUrtbNJtmF6Uq1qCas9m5d9W5F5UZRFaBQolHdoZEiYmBKEcib4KFM6bZVBp5lB2oFCyZ7yhLW3J4AG0ENXGENXT6bHMcmssqNp+ULkHtQsgL461/8giZnxu1QX99cMxa3JYKB0gxJcQvbsxiORqwR3Snsans3b4Xm8LGjSmYzJhdcW1+15pY9O7I0dNVMqc16Vc16XdlsVtmZGdXyeZ09e9aQloMHD9o6pGVsb1kTuL6+bk0KARWTU1NaurWkt069Zc/DbcdP6PChI3IPfdrcKGh9bVfLS5sWLXvu/Hm9d/491ZpFNToVVTu79hyjI4cf4mRBQKJ0DFSQtAK/xxTUXHpM+zITmggnNR5OKB2IKjB0q8PaLYCSBRY1ckrS5iKWc4EFLZM65x/IGOut/O6O8ZTQ4icTCUUDfnXLIJI7Wlq+YZae8BjGJnJWzNfW143lf+DQIeXGx5UvFLW+uWlWvxQLCjpkPIiMON0xpS7euKkLFy+ZhTPRm5B0Qdawxi3WqioTF9xuqVSpqCgSv0LG9bF/3NwnGDU5mnRXQBqbzBnMTbEGqaXxZ5qGEMcZAcSO57ywf2Zih/TbQ/+dsIK4u1VVo9TWoDlU1BvU/qlp3Xb4kGJBv27mb+pC84Za4YFjFuPxmGsdslgGG+4BGi04LUjazNK1i7cJq3SPBr6hWsEeh4mhI+QsMIg5yyYnhwEUieepX60YEdHxfAaOYTU3VCzqMW4ITe3AE7QwqN1SQ0Mm5eSY4uGknTX7JqZ1eGZelfVtvf7TF7V6Zcn+bt8gbpLBDLHLw74WFmZ1/MRRI5Nvbu2YPDoSSykzNqtgJK1AKKn5fUc0O3/QiNu4MVZRtPRdioaQe/pt8GTI4DyKRUM6fHBe9fquvvF3f6VvfP2v5PX19aUvfUG/8vlfVya3XxtbJas1Jtv9o3/38pAHhR+e/SfdnpGNMI/wOxGixqke2Q1ioQkrHgIL3zgeggTDheLrpPXNbW3n88rkxnT0+HFNTk5a582exzy1+70PyErDTkXeQV6zE3Hzp/7JD7+vV158wSD3IA8JBaHRVJbDYvTGArczYQOvBMNBpcfpXPO2w6XAZONxRfGexoAN7Tb2kMSJNttWtDCTYRdkqT3ugPKdrtxuoiOD1sU2Bj012ceOIlQ5wI05zW7WLOQ6xjzPhBPKpjP66EefsIme5icZj9t+jEmauFACKNArY/HY6nCrOvpzkH4+E4Hqi5CAxvV1crxhkFIUeQ+YDpnMgbZhxmIDajnsJkeSwvyNhaLlZlf7HRU7DXVCXo0dmNOBO05ofGFW3/zHv9eZ987qwfs/pN/8jS+ZvpP87r/80z/Xj7/7PR0Yn1KIIAC07RZAghsf0aCOscpenjgTGUUd1izWsUxSTOit4q68QGQQyVweZTNjSo3lVO33tFoq4yuepgAAIABJREFUaLPd1EajqqXSrrZ6FZMEAvH5gyHFFNDHj9+npx75hCLpKRWbMpKWP5lViYeXeF1TE7A379trR6NKQPqg6cDsPXfHDhumc9OgW6LaXlylsysz6J2+HNh8TwJku3XCXKRatWYpVpBOokCG4ZDtA7kG4aDfiDlwQtgDM2nSINHcGsvX41UqAUSKrSnQMc2OTxsbqzpz9h1lc1lNzczonXfPamV1XclERql01vgUxE5Wyk1jsrr9fscClbzrZkudWl29ZkMtIjRhKDdLqrfKqnUrqnSqqnXrNiGGBELgNlKpzwJrOnKb6RGwItHB7HFhrfvU6VMEsEyNmo90JJ5VPDXp6P27LWOLR+Mhs3JOpiK64+Rt+tCD92m3uGMwOw0NyA3sbeBy4jTR3FVKFWtCIf3kiwVduXHdeCC33XmHSc4wIgIJgatDwSQVDXQBMxGaIZATCh97c967YrFok2mxULSiwbnE3pwDa2pqyiZ1rhOKhdW1VXOfA8Y2W1YvrOu2SoWGms2hmo2Bzr53QaffOaPl1WUVKzsq1wvqDuu2N6718SsfWgPvEEgATJ0BgkVG3BVUZOhV1hfWXDKnA9kpTadyShIt68ZyFykSiXwemw6pfoT3IPGlmafx5bVyzXArvLl8w86/yckJeYcDFVZXLb63jgEMFtxM6DiB+b3WGNFR0hjVWy1dvX7DCjTmOyTtUTghdU5NT9tajabhxo0bqlZrH5jfgM6QkFmolFWqOihgsUtTzWkUtNUWnhmw3mlwWKug+yasBROZ3L4cVu12/mNExfNjfgxcqt7AjHgCZtHqUc/VM0VLC8vtANB7Ru36UK6uV51KW91yUxGP14Kmjh3Yp+RsSq+tnFZ+UFED7hFBQtiz+r2GBpLs6MhJidLu2Hpw2GAfPrCBhNfZj7nkSzg+Ghyh8AzgKBlags9BPG6wfbGQV4+IY4q6WVdzInTtHE1ng4rG02rji99mvYaEF1TXpxhulX2vppJjmkyktbm4rHdee0ONfFXJWFL1MivkkJrdmu4+eVK/+7v/i7a2N/Wnf/anurZ4Qwv7Dung4ROamT+sTG5GUzMHFY3lhEAD7gwSUTPzGiDDxQsDGaKzNmY9kE0ntbOzqhd+8j09/6PvKh7z68tf/lV94hMfUTiS1sp6U822y84kc0/81//6u0NjsdcbBltAeMtksnZvN5rsXIMjoxHH1QypEjcoDyjd2pD1Rhv3G5+ZGdQbLe3soi0EzojZPj2TzRmBBj20mS+YBM0rv7erdnVFnmFDmWTMdutvvvqS/v7rX9XNmxdN4kQXi1MbebpAuRSBMA8TDGSvRyu1LSV9AY1n8OWNa3osZ2ltrTJEhjUjUcGWtN0akiykdXtRjfKZ7lwKaRjwq+1xqYp2GGmXEcA8TnPTYSeJTMyvqWBS06mscrGEwf/PfO5z9mCxp6lXKsYYyaZSmpuZsamDXTRTF0l2vIEESjkIgNviQP3ppNoQ/synHsKGA/Wyu8UVrd2oWTwtWniMQrgWsC7N1Aa7w2JREZjXoYBq3ba2akUzOzl0xwkdv+tOZacnVGs1lTl+zIlMIvbV69X2xYvWaf7Hf/NvNZlMa3pyym6icqFohSqTTBkn4erlK6MdHWsD9o2OcQsFnlVIs5BXkCJqREWvYvGkgrG4ip2WVkoFrdYr2um2tNmuqWjaV+Ne28okPPDo3qlD+tRHP6nJuSMqNSV/YlzxsRkNsebFatTjWLF63U5D5YZ11OlryIPX7ardb9ohZAUd0G6Un71n/QqSwuul0DNlWzb3iFTF4T0cYmrSspQz/PmDFhPJLj1g+/GAz2PoCCYfxH7S0DqHGo2Cs4+jkQuGHflUPBU3Rv7rb7yqF174ie66+y4dOHhANxaXtLm5rRiSwmRG6XRG9RqxoiF5fUFr8NhDQzDDAZGd4bDTVn59Tb1OQ41mWbV2RdVeTdVuTZVuXR11FIbkZmgUTSeFvGf/HjJyqMM1Ac6DK9TuAcQjSY3b1IDdLulrPJ+xOAG+PXOzQtFx8MiC7rn3TuXGM1pdX1F+N29oA4RA7lUm53gkpn6za80QgUZAuxzG8D8IwAhGI0rnsk6xG+UsxKIxRbEfRinRqGtna8OeHQo8iXM8M/yioPNBM83vcX5wOPPnmNJBCVHTxOIRg9vxiUcOVy6VtXh9CZd+zc4cVD5f1euvv62XXnlVt1ZvqYo1c6OoWhuVQEdtV3dU0J3QDyfQwzEjYRKMegIKYToir9LekCYjKc2kc5pK55SIR5TIRCzRDGtignsI6gBBBAWkCYH9jzEOaAPT9/rGmrZ3tiykprC9rTFUQ52OGfaw3lzZWFMkEdW+QwcUjIZVARqvVlUol+18BWqnMeQMO3L8uKrNljVK5lQ3CieiEacRwuGPKZ8Ba31zS+V+zZ69ZDRjgR8Tc3PaatRUwlq201S5VtZuedc8H3rqWnok8aEknjHcOQqDvSnXJTfXCTIxzWTYq0DMr4F3aFkCZEoQ4DXsQSgMKgjxqNVTp1I1U6yDczOaOTKrUqStrU5BpVrFZHXC4Izvxd2IUoDvgdK43VUf85k6ldCZ0i3pLO2XN4LqIGhcCBwtQbuY1kFIsEzFrwLFAIFaZBxgWGNv0LCjaEx27wdCUQMAMB4bjsijeMUH3SG1yy1NJcd1x6Hj8vWGeu/Nt/XeqXfNSpmxCkb/2HhO+w8saHwyZ0Zb7549Y0jK/oNHdOzESS3sP6ZEalLxxLiGrqBqNcyCMCJyop9tkCMQyyZzj9IJzom4rl25oO89+4869fZrOnJkn774pc/rwQfuNW7aTr6ifAH3TvBEeAx+uf7Vv/oLk+QyCQMdYB+6f//BUVEn45tvDHvSkYvwy6BO7BqRa1U45LDWk+MD7vObTzj+xNjZ8fu5sQnzSh6fmDQEANIDMHQ46Fa3tS2PWopHQ0onIkYoevvNV/WzH31fF8+9a2Q63gBz+xkdUMDnaD1baurQ3AE98fhHdPedd6pVqWqLh3Z3V5u3lnVrcdGgeDSeTOZ8X3tiR6lhlj7mOPer5/Wo4R6qMirobaMIgwb0jYUe7LkUHbo1HxvT8dl9ms+OKxQMaWL/gjHIYVnXeOg8Hs1OT2t6atKgReApYGquCXtSPgaY4CBFCQTVCQUs49sJnnEeEhieOB0RNkA2Nq5RZHdT1AcU9Y6T/IaLXtDtRAdaYAahESObyEwuo9l9C0pPjSuQjGp835y8uaQ0nraHZtis6U//4I/01f/n3wvUamZq0kgdjUrNoJ5IIGCRjBxIFHq0tKAQ3DRm6IFuHl/tctmaLpQBlkQWCBq6sdOsa6Vc1GqnLNJ8mQkaFj7IhXUgMXics56Unnz0Sd1+8kF1XWG1+gElczNK5CZMh94dMg1zaDhrFRLGnCB51uYDi3DdC68wHfpI328FHT8KC2JxdskUYgxugNspmtz3QGLkScOgxy6S5ins91lRB4GgiYK3QEE3TWqXGM+RBz8NTbtlOzj2nnP75xWKhvT+xff1+huv2eH9qWeeUTKe0OK1G5YVjfoiQlxpIGSWjqFIwrFYRRmCbBAGLE1km4+WStvb6nXRNldV61RVoaD3G/ZBexRyB40v4oMEN4TW01fIbCExkvGb+1W7QwZ536ZzecM2oWOrS7ZAOJa0KYHdeSQKGUianM45TlYTGd1Yuu5Ey6JHj0Pe6dtemKMME6Mgeem2ox/afhYnQSB+D3no0aiyY2PGIqaZ32OH425G48rP2sRvolqxlQcTFYUbT2pkhezWmejNO304tN062uvtzS1Dj9LZlHnIU9D9flZFfu1sb2vp5op83ojm5w6p1/Po0uXrevfs+7q+tKidwpaK1bzqrZKdH0znzoTuOI4azGOTunmByDdwmRNjaOi2sBv0MjlfUrN4vaeTGsvGFY9FlIglTU4JkYkzgykLxIvnhxIxMQlJNm1BQVgRIxVu1RsqbOzY1+0/dEBuv0eXrl+VN+TX4RNHFYiGdenaNUu+3N7dtXN0YmrGgjy4V7K5cW3lCyanzGXSSsRjKhYKun7tqjHmOX8mJiYM8gfCBhVLpNKanJqxtWhuZlott2wQQLWCOdb61ppJ1SACF6slPfuD78kL6dM9tIYDiR/kX7g9EIfDPmSvXQ08PYPouy6abFjcEDLRhcdVzlcNUYsbsRCpb0W+4UChdFjR/VmV+qwBmuoTsEZxDgfMsx3ppOU3wBmAvI7ZDBwozHO4zsOewpmIkeOoO6BcoJ6crfB8IA7C+TJ+DcMPcBw5HKCtlvvQExtPf5C424Ct6HtdYxzJ58KZIKBuraeNpQ3zqL/t4DGNxdNau7Gsqxcuq9nsyuNK6L77H9IDD95vbn5vnXpDt1ZWLHY3kx0z57dDh09ofHJBPpj/7rBN57U6NdMJxWIlzWvDeholRDwSdnwL2k39p//0H3TjxjXlxtL68pd/Q0899YRx3JaWkXfioYKU07G9trS1P/sP3x2mUmmbeNfXt7S+vm1wyfz8fk1Ozhi+b9rkvakGYBH9dbs5yp1meiB/umG/D8QM3MGfoaAv31q1vdL0zKz2HzikbJa4VA5Yco+R/BBqIFUrBTWqBXOQS8UDuvj+O3r5Zz/WSz/7sROYMRyq1qbDHCqokD70oQd04sQxTU2Pa2FuRp16Q7945WWdPfWW6bWjSJ4sx5zujNfaMqiYyZDdOIlnDsxt4KTps5n1qsOuQe7A7+a1LLem0uNKe8MalptKKqCjU/M6NrdfyWRKhU5DEfS70agZa2CiwYTOntEAOJ/PMsQbEM5gHEPmoDHB7jMYUJ09Pfm+vVE0rFkXds36s9toWiQgMBFF3QII+h0r4OwMzRoS+02YrN2+IjQexl7rGhQciUW0XdxVE8g6HdXs7Yf1yGeeVGRhSl1XX//+D/+d/uT//L/VV0P7U/PaNzdnXtDsb4FxuaZ0izQpZCFT1E1ZAMmHqaDZVHA4sOQ8zDcsyhKN8KBvnf9mu6ot84Ti2uIYiRTKklSsefEPXIrJq3sO36uHH31SYxMHVG0gJ4lqYmpOsVRKdTP+odunFXKSvviz2D0aaMaeeRRYQYdr3amtLpyz+ZcLOg81EzCFxBoSM6HxW3FnOjedp0sKAKXjjYAtZrVsSXvEKVLYzR7Wkgl7NkHw8/bdQzPUOXnPXVpeX9HXvvk1cwD85Cef1kc+8hFdvnhZb73+prbXt8yK1O+GvEmohkut3sAsOml0LdOY+7XRVKNUtiQ83MUwtmi0a6r36qoMm6r0G+bjjh+31+Uw8jkgKeqoQ3jtEZwVvT7lMmMWc0lhc1PMQwm5PCG1u0O7J3NTU6YkSGXiyuaSymQSOnbikGbnJy3f4cUXf2r9Fzas7GnZDfOskz8Oxhk3ydRQiUxauakJiwZe3doym9REJqtkBhMZJ3p05P5khQ8uDDwEtOwm+cT4BwvpUQwkTRC8FieK0KftpSVdunTJZIlYF7PC46SvYmCEiVONdLqyg6BgLNLoqd7AEIW0sLC2dgp69xxOcedVbZbUd3UM3cHHnMJhELLFsTr13Gr7qJCE4bXgUUEOg7oKyqOkO6pUmFyFsOYmJzQ/u6BMMm1KHDg/NLhwUbg3GYAIA8Ket96saXNr3ZzeTAbWodGUJmenTIa1trOpzOSYpuZntV0q6PLioiGTNMqkb3G2UsxpnhPJtKXl4VtA1C553pvra8ZLGMtmjNNz/PjxUX9izvBmOuMMaT2TsxWxtA74FU8lDYExVQ2OnJGgoS4U+a38ti5evaRzF97X6sa6ur2uNbEgERCO4a/ggNZ1tazpxPkyGA1Y2AiZ4/mtohGcIQ9H/X4LT2HNQLSA4qN4U0KOokGFEhH5IyA9cHdGxFwaedA0IGlCe2pNtRsgWX0F4o7EkkApF8MGjpjE/CIt9bKfhtANXwluSd/OUZOABYMKR4DtIVVDpMUzZah+m+/jlrvvk6fvU7PUUnE5L3aFkVjM8t7rpaqtARLxnKKJCT3w4cdMwXHh0kWdfe89I0UeO3GbxidnNL9wQGPjM/L5omq1hgbnQ9anCLOaocZQn3j/IiG/JiczRoJ7/ZWX9MJPntf1xSv65NNP6Qu/+oUPmOyr6+uG+oKYsqpi2HaCpwJyvffu8hCIPRoJa3OrrFNvvatLl66ZDm4KyUZ2zNn5kgM8SjkDdqdAwvrlBoXsQvdcKldst41fOEWcJiG/WzCTA4hg09Mzmp1bUIJoT+xHAwELLoBQ1CRQgpAXNw49Hfk9PRPwf/sfv6VXfv5TLa0uKhlJ6t7779Ojjz6q/fsOWGH5+YsvqLC9petXrmh1lTSbvnL+qJKQ3GCswu5s0dG2jWiGJSJwNzpRmhST9ZjHOrKNwcjeFPCNouFRPBizgp7yR6VaR9Ghz6QsB6bmFIFMGAuZbSKFAz02Psz8uxlh+P1GFKrjtUxzQZAGMD6HBzAkRT0QUseCZhzLUfbxaDKx/kTWwjSObGOI8JP9LwYRTSSEFbv2lVpJuXRacW9AnXxJ7XxR4YFbqWBYYYqEW+baVvcMFJhIaeL4AflzCT32zJMmL/s3/9fv6wfPfl871U3NxCZ17MBBRXx+1dBMr62bBwDTehRbUB4WTGbM9atlJjExJnceHo/XcrjRupe7beXbTRWGbeFn1kT+5WFpwXnsMIrZT/qJ8xy6NZmc0SMPf1z33vOYBoOwSuW2UukxTc/OGssd8lePaF50qHT+llftN1a9+TXjT4BbIMEhoDl7Rxi1YOSr7dhjIolx1i5MeE7tZ3fliGsDIBPo13md7IvbTdVLRSy7DA1BOgdCgsKAZ8C0vRT+SFi3332n5vYv6GevvKRv/sO3dPTEUf3e7/2eIV1/+9df1c9/+qIZ/YwlMiZ7gqyJSdMOsqVw2HasIAy8FtzQasWSeTDQxHUo6N2G+V5XBk0r6miIW/w8ONrBgcD1DrBw6BT1wNClAId+hGwFn3wBNOYZReI5uTxBNTsDVWluSEj0yghxqTQMba8lpWXHkhaDurGxZigEz388ntLk5LRlA9SqDRV384rhZd/rKJnL6ODRo8pOTarR6ylfKpv/fzAcMaiYwx84sY4LWKujEHvmaFj+kM8pJK2WRZXCZ4hGIhofH1cqkbQpnXOCtDXITWlg+UzGgbObDVUqJYtqrVSwvS2NuBRuFXYr2tjYVafrUm58Wlv5XT3/kx/pnYun7YwIhrxqApWbKmBUzP+bom7cqQGhcC4jYdnKx3zxUd5AMXRpJhS1z8l4UvtmF3R4/0FNZMZMBsfKDN059yWkYLOYhutSZkJvWKMRCmXUaOE819Pm7rYq7YaO3XmbpvbN6dbmuq7evKmp+XnddsedCoTCevOt0zp/4ZL2Hzioj37kcXOZu7l4U++fe087W+uayGV0x4njmp2esHURQwZNYqVSNa/8UrGsysgoDGh8fWtTAbhI2Yxp6dG3g9jgg9Hqdq1RxViKtV2p5mSsr29u6ObSktbWN5xJExTV19fQB1Dv5Dx4Q7L33uuFbR4xc7w63good1CfuHGg66rBLshkTC55w35j1nvJQ0fW5AH1dRo+24TY2dhTq8YKrKEeE7JPlidBtjvOg6hwGJp8+EqEHJUR94q5wzGp08h3O8aRCUV98kRwFGM0p6sc2kTeq/dFsIe375PaLpV3GsK11fwmcPXr9RQLx4zYdtd9j2piekEXL17WK6+9ZvyYBz/8sObmDygWTyuXm1QwFFOLHJEmhddvaz4OZmokMj0a0VDQo9mZMbVbZb3+2s/03A++reWbl/WpZz6jz3/h83rggQ8rny/p+o1b6vWdsC2k5pEQbnk8n05gkmt9uTCEfZ1MAk1KN67X9MYb7+jatZtqNLs6fvwOkyEAmbELA3KD7YiuFLZvtVm1Dp4HEjJLtcI+jMi9kHUg6K/ZHVLYgRYnJqfNQjabw2kKOVvIGPMYYyRiEBEaqlfz8nl7yqQi2thY1ksv/kTb25s6fPigDh85bHKVq1ev6ZWXXtK5d0+bbSx0s3Q4pkwsKs9woHa9ZjsTiitQCDcnexm83tF5U9ARbHCnmAXEaLIzQozZ0KBc9ygXySiKXMUVVCIQ1Ux2UgtTs0pFcBcayJ+MqNVtG9y1b25WE7mcg9dxjwYDZpfaxiAB//mQs6tH+cn9gx4R1StOSyYZGxnn9Ds9x8kM4xMgXiZCPnB4ajeso2s0ifvEK6ChLKTD3lC1jbxc1YZSvqACrJprddOzIrtzR4MaRPzabldVGbT1sU8/rTsf+pDcqZj+4E/+vf74D/9IlUZRM9ExTaQzGtABA/s3mlbQ4+GwsbqR9jj7J7ZxQw2xrBz5u1Ngar22SsB1w64q6qusnlpengvHZcoij1nPAOObYQfTalgnjt6jjz32KU1PHFJxt2FOSVPTM6aJ7ruYJnrOJMXe2kJE+HNeqd6xvbqTFe0kge0hpzbRA60ZIsT4NSr8I1azkeLgK2A60RuhGhR0pqpaVZ1qWc1KWR7QAVt3tA2Ch7/A39v3ubW0m1d8Yky3nbzD8ppf/sWrWtlc0+Mff0Kf/dzntPFfTWX+6P/9A5059Y7pmufGphR0edWBUErBMmtgjz2Qzn4fJm9PPchxpiTpjgo6HtwNVYYNlYctxxTEnA7JmvcpjMUo3v+DgXxEebKissYJhCWsSDStRGpc0cSYyWfk5j4carO0bc5dIQwzpnLat39Gc/NT6g1gWd8yfbpJ30gvBDlCZeD2W6pZLBzSRDam8XEahZihWkFCb9IZaxZWNjbVbHXMehgLTBrkZr1p9qw8Y6xwfBFHnsXZgbwNq1p25sgHIfVRyLk2GP9MTeCKFrKkNfTovDbecxoelwuDIBQ6Te3uFlStEj8KSpUxzf2lK9f07HPf05mL79oKJxD2qN6q23RjBf2/Kep7UzoKC7zwuXdZFCExQ4ILchUeuDQ+dMsPnC2/JrI57ZuZ19zEtFmygmyxC41iEkNYE7bDvZaq9YrZbAcjKbV7YYViaSOFLa2vqDnoaObgPiXGsio1alrZ2tQd99yjO+++R4TRnD59xpQ4x44d19zcPtVrHe3u7OrW8k216lXNz0xq3+yUmRphPkXhGvS6qtdYG4GADBzbYvMnwHGvbhM2ToHIxVinWPDVUKa6YUEOkx70JTcxrnCMGOqari1e143lW9rYLWljZ0ObOytqYGqEmpiOeORnxBkfIhWy3bd1AKct/hmsdkB64LjiPAoCZ11QQFbUw/GQORSaDbF1VoxYvBdwtpDZkrzYMp4JKwsmcnwcyEQYkilCvHQkYs0F9wjyVazCQdsw5uLP0oS4Y47vUgh0kyem5ZKrOVQQObInqkFjqO21HVUKLZNGu90YmgUMcZ7ff0Qf+cRnVKw09cMf/kjnL1zWQw9/RI8/8ZTi8ayZOXFK+v1hcyftdobmYNrv0RRgJRsyZICbK5MhJrqqZ7/7df3DP3xN01Np/fqvf16PP/64Nf4kh66u51Wt9RSKpOT1s5ZqKBIEMcVDhr/bJ9fS9VVbIIXDcaVTUYMql5eaOvX2WV26tGi+z/F42uBl4B4mG9tB0nW66fKrxsyka6GoM6nThfOCCYaIRGJGDiiVId41zZCGXdD4xJR1MKFQ2pFzIT1yE4RB7jByloIqlR0LgydfOZdLG3vwm9/6pslUKKbsHdx0W+jn3YCwQCbwqDsKc+iE0CHCHOXgG37wwX7HvNpdA/U9HPIQrpxGEae1iPymNQ0OvUoQ1DCE7RjTZG5Sc9PzymVyFtZhzM9hxzywsWBEssYDTO3o9bv2gBBogkGKl6SqZFIe0svYQdsJ4lGn2rUc4T32PfIqoDi6amuaRtamOMJxWDVaNSviNClYAIaIvsSAoN6Qmh1FueZur9qlikr5vKEUFJ9UJqVgLKx8tWw51OyrYvtn9MBvfk69eEhvvvq6vvW1r+nMG6dUbe6SsqwTY4dUQSdLg+Z1tOuhgN92szwgMP8peEY2w39eA9UHXZXIgyeqUUOVNFAHeTqnIbUWySCyE5gLGKKgKVdA6eikHn7gCT3yoY/LNQiqVKiatjadTdop6g64zepxiIsh7G0c3XCDbPbM7OOXJ3Qr6EaQG23rgexGpDi+zpo2VAxuj+NbT9pTp2M7aD8IAoW1Xreo3Ga5aHC2e0ASW9O6e9tzxaLyxaI6v76iQdCv/UcOGXz73qULmpiZ1jOf/bQm9u/XK8//SH/zF3+lnZUN5eIpZcMJRbwBk/nBgO5QMPgYFXS8DWhI0dzvrVt472G1V4m+BHIftqwpa3BtRwpqzC72CrpFuZLJTatlEh+8D2IWFxkIpxRL5BQDKYhF1HK3Va4X1WrVtf/AnB597AFNzYxrJ7+htY1VM4FhNzc2NmlsfNZyy0urCgQjOrBvTvNTaS0sTFvq4PrOjqrttiIpfNd9KlZrKleAPOE5OWRWCnm3CdqEx4FboWRU9XbDCjrnRzqZ0vTUlGlw2atXmPRrNUO75mZmrZE8ffq0FhcXraAvLMzZupTY1nCIK9AzCU+j3lZ/QGY1xCiPNnd2dPq9Mzr17ptaWrmhRqdqLHXzAXdumP9+Uh+t1O1RHX2ZuTSz68VAqu9SChMbeRXxBW3FgbdEPBTRWDJtQTUgdnfdeZudX90eMagNu663VpfV6ro1MXe7MhNzFq9cbTfkiQQ08LktpdHPPRYJa2b/PmXGJpQvlISt69Gjx+X3BXT27PvyeSJmcVopFVQp7kr9ljWgrVpZ5d0d48PgEQ/kzJliPJ29wQz1TYPwKwe6ZRXKGQ2GhsMcviLEJze7bSPnmVw1ErbmDc6HITHEfpby2thaVr60oTLhQU1CXYYmYwtHE47hDRwifCOCXkVjIcvIoMnwDPAkoWHsOIMCvNuIFE2GFIqFFES+PCroeGI4RkkQDgcatLuq7eyaHwjfjwYVBJQUxGAsaoZerDyZZI0XFAwa2lkpFNTi+fZ01PObnEExn0dRd1i+jlt8I61pAAAgAElEQVSBjldJf8KGua3lLW2sbKlQwHaatErHKfW2O+/UsTvu5k3S1cUVbWzuKJHM6siR2zU3f0jBIORYlyrlhsKRhIYk1XHPy1mRcM7T5Aa8YdUwa9pZ0YULb+vUWy9q0K/pi1/6Ff3O7/z2SO5Y0tY2Xg5A9iHJDSk8ZA1vPOTTsMcKxm3eDK6ttbyTUjF0KxyKKxp37uxzZ3d0+vRZXbx4TdnshAWuR5lKycUGorQoP5d198gtIM4BGVLsYaDCgOfCs0tPptIGkRaK6NfrCoej5qITjiSVTE3bhXBkP121SPjpNuT3IwWD2NBRpbxjWeura0v6u7/7qs68/YaDwZALy6QHGYtOZLQf8aNbZnrcswPlf9nfjle2ubA7bksEaQC3wGjtScGhFHP5FHcHFHcFrKDz+zFfVOOZcU1NzCiZTDsQIjvlUMDsH6emJ2yqsIQvOnfgfqwBcS6DtU7HGItaQXeHwgaVmv1fz6VhiwOuZ0xr4FaaC5omYGFWGmaWgj88e+tWXbVG1Rip5urHaV2rWyIbBdc3dKlL10sUX6ergMercn7XiGDcjBQupEcHDh7U1etXVQm4lHrwTv3G7/y2wZuvvPiS3j9zRqde/4XePP2qtUATvqwZwFA6mKgxpwH1oGCyd8b7nGbOrqvbBc3Iik1ZXUuYq1tE7KigczKOirpjFkS+dl8BrKl6Pt119AH92qd/U7nElDZX8LZ2WT60L+RTIBaSj91a0KsuPvQWDzqQvyPz27b3GvkcBXnkY24Z6aNizu87E/w/+b1DJuK+NYtJ/JpJ0YKPwPXqtOXp91TOb1ujyISOjwLwMsYgY2NjimWz2mq3dXNrUxPTk+Yrjb3twSOH9Llf/bz8Yxl99Q//WD/6wXMmFUTzH3J5lArH1KoxGfmM9Q9pjCnJeb007D2163U12KELTW5b1S6786Yqg5bK/ZaqQwo6umFT3DoNkpG2IHF5FPf6FSFAY4idrePjTuIge/R4MmccheRYRqV2WW66/H5Hk1NjuvueO8wtrlwpGJSysrqieqOhgwcOm0STZ/fMmfeNG4MV5VgSSLRnBcDDCi0eVyAWMxSMrAB2tuVyxfLE2SmjW+ZQMycwbouAY3uMcgakJBGPG5ErHAzZWbJ6a8WIURxe2UzWCv358+d16tQp5fM7uuvuO5WlWR1B/7Dd06mUKuWalpZg51cUjScVT6dVqlX105d/qud+/JzKzaJJ3PYm9D1UzfhwHxR37isS7TBy8djvc6/YYcJr70vjTH4Y/MilqAKKg45Z2hMGRG1NhrN65OEPa3Z+xgpcPJNUOBaWN+hTJJlTseGRP5JSuUbutl8Ts1OqtBoW4jR38IC9bixc2aEz7cJyZxKjsXrrF2+r2ySFy2XukRDEB2SL1yvq0xxwZbvES7utWJLX4B0lBYI6wCfhfGAwDpkfPMcJbaIzNUMo4331oqIJODtpEDIIdMVSSXnWHdinZjnHI2Z4dPXGRV2+dskIdSBPhiAFQ/JBEB72VaqXpVYfYZGiiZhg5eFnwBkHetEdYNEq+UJu+YJe5SZzDjJHMA1hNwEioR27X47u7cU1xxir0zJOAK5xNKr+SNCIdSAKIMCWixHm3nMZGdHuKXTsqhhjPDgMyt/zaVjpy1UfKhNMajye08Uz59UmAW6Ay1/EQnomp6d17/336+R9H9Y/fP9nunJjVSfvvFdPPf1pDYd+VWttRcJJCwZrNDgvIApAAsU+l3OkbQMFsmfOwHfefkv/8I9f162l87r3vnv0O7/zP+r224+oUHBcEeuNtroEx4SS8geS6vax/nV4VwTiMLQBtxsprrDTGDq6c5JdwopE8DaW8vm6dnfLevFnr2gDs3j5tW/hsNLpMet+e72hkTwIJ6g3q+aGxAHJtI7lY6lcMt0ihwHfCOYqcigKleNKRm6vW2PjC1rYd1jTM3NW1Lj4uK2R+Lazs6FgkM4GJnNDnU5ZKytX9fbp13Tm3be0sbqqgDvk+PcyRe3BqsOuwcCQbtr4NZtJjMsgJieVzfmAG4AEkAcUiHImldQkGcogsMWa2c4mPTFlExlNT0wrO0ou44aC0Y9BhMvd19TU5Kig++z32a3zzFfR3aLvDgGrxRSIRow5j4EI2tB6kwhFdqdUPMdPneJIkTN/8pFumuaFgwezGkg/FHr+vVurKNhryo9ciZxwHj5KLRM+e0/0v6WSEQPpSJHCsVNm2uF7lClSqbi8qaQOHz6i++6/X/P75rW0fFNf/8bX9ez3n1W+um1yJtYOoaDPIH8uGLAlBy6mQgZbmwkvBYY2wMl+xxcaz3g+78XD/hPjaPQmDKRMPCy1vXK3Anrs3if0a5/8kmK+lC6+d0UBf9ig6VA8bM5Q3qhfoVREruCoGZBftTKWxA0nkMoUKYQYeM0LgOtiaAe2sWYegoOc49LO19G940lPwfbCc2jUDG73DfuKBHza2dywXSTlB5b3xva2KSwOHz2qWrunpc1dHTh6QkeOH7VY0aWlG/rkM09r4f6jWnnngn7v//jfbeIGzaCJsSAiy27mtXrU7+ANHnHSxwY0F3iVY01bValWwupdjX5H1V5b5R7FvK36sGdoSMfVV3PYtIkRxz9y5lm1BDF8cXnh6mqM7HMPDz2pYrwPHgtzCbNb93vlTwRV7zV1+PAhPfjhB5VIxlUsF03FQhcYjcdsX4qW/OChwzp06LDJu2yiblQV9g7UAzHivkWtASQdDJpcDetjyKfXbyxqeydvvgz4UgD54n3B1MYaDqIdZwRFnd/n69iVU4B475g++H+8X+NjYyZfgyD3+uuv2c8OWfPggf2GjqE0wa4T4t21a4vK7xZ1dXFRjz/5Cd3/0IP6y6/+jf7tH/2B1oubDn8CDwNuml/6Zf9lEgjH5tfWcXsf/92d7CRgUSpYKiTlM4lbzLjSbrVUV0gh+aNhuUJ+RceyOn7PSX3kqY/r5P0PqNF1KRxP6uq1K8Ytmpmfs9AZoFJY6ZxX7L6xf43FQ7p1a1sbGxumIlpfXlc6lLH8RZAz7tOmuRTumGMgLoY08RCKHT95r+3IIR/yw+G/X9otWWHg3OFstuYcdBHUauRFAlLIyRmJRoz3AB8J6eDG5qpa7YplohMFHU8lbHrHsfLa0pJurK1qo1jU0O+xn72PW2iv6ahUrAP12RqT6uzIzXFKrJkUWmEpkUlqbHLMzm7za+cMp6liTz7sy93zqbXZUWW3onq7JrcfWcLQGPehOJkVCcVSCTPE4lti/EMsaQ0jF56RsF/RyNA4K2F3XIW1isqLO9o/f0KHpw9o9fqSrl44b8E6w0FHkUhIk9OTZreLwVoPUyb/uE7e+6juuuteRcIJ25MPBl4FiAT3Bkyayv3Neo86y1BBXTItf7+lX7z6Y7139m1bhwCvf/azn9XExKS2t7ct0RQmPPJxOGigA3zmPQStiIRYL6PScQYZ26FvrFZHag2XdX58OMYm0Oh7eu+9C7pyeVEb67uKRfEGn5TXE5SPRC92FOqqblMjoxJH/cBsBUkfg/QANMxhC5EKQwXIdxReYDT2XB5vTOnMhA4eOqZ0ZsykABRanKe8XrciEZ+KxU2VyxvyetlVe1Qub+q1136qX7z6im7dXDFWK0cVN63t+3qI7HEY4yK2jRuwZ99pD+mIZGFFtIelrDQWT5rFY4wYoFob/Ev+npSJJJWOwf7NKcbOH3kEaV6hkEIkdQU8SmdS9jA6U3vIZGx0Cu1e32Ews1IIhayY2wM1IulhZNBVWN0hh8be7heHI+d0IdNtLw/ZcTZr2Q1BMSbwolUpytuqyGOTvIXH2oTH+cSUB+ub7g1yTqNataLuWFs6gTuVZkuZ+XmVcIrrdi1g5+OffEpzd96m1cVr+slLP9WPfvZjnT1/RoXOjh0cpHohS3GKI5g2sgl837GlgKS196pd1s2DivAQfhAB6fDQRgHm5EZLIXbIkFC6AR2dvl2PP/CkTh6+V4lgWhfPXbHJhMPCF8E9rmv2u8F4UIlU0rbE7aZzj1ki0QgmNScrj9fguA/gd2xgR+iHw3anwcGJyinobhCVRt0IcSGPywIy2D/GEzFrWOFC7BRL8ofDmpqd1c31DbVdXt3/4YcVDAZ07eoVTYzndPKRD6m2sqqvffVv9Nyz3zGfgBiuehyq5ubG1oNX7le/5THSENAFvIh6vWJuYjSiSIeItqwPOqpA/Oo5nxvYd+LLzfTu6pqvtp9izvIC17ahx1ZGIZdfsUDEpEVeMuZNQkwnH1UwFDWNcd/fU3Yyp7vuuVvHjh2zSbRSq2q3VNRuoWA56UxoKFiYzJhS8GOHQIXCoINtK3tMjJTSKTtUaAYo8BCaOOi3dnBI6xjxKpVOGyqC+yTP/8zMPidvPBKxe9JxV2SwiNj9znm0F8ZiBxb8l65DygVV2Ni8pXq1Yr4JacIxKlVjQLPjRk57a2XV2Nof/fgTOnj8qP72m9/Qn/z5n+nm6i2b/MgHd7CC0TO3l1A0+m87eGlURlbI/6zygwqyVOdXX4oMpBjadbnJhbGaNZUat2sCHLxTq2inWTP/iQxDwNS0vvJbv63b77pbMzOgf0gYbbhXrdrU6uq6cY/uv+8+O49fefllK+QL+/ZZQuL1y9eVCaWd9ziEBTDS2aLFmQZ8jvyJ0dJQqZF9MU0UTRO/4DlBwN2LTrZhAY8LGlBQTi/GS1TXoVnWcn5zNvF1yAerlaLlhKPxbpnjZkCBcMRQp91qRbu1qi4t3VBj2FOl01B90NbQ7zarVmRwOFyacsb+fsfjAodSOEV0v4FowKJ7KeRkn2MGYw+PqV6H8vT98jbDqhcbanaqDjHP01Fn2JQ/4lE4EVJqLGN+9g2kwJy3A7TqJDKCFgW1MJVRt96SpxvS9feX1C1L/9Nv/c86MLlPf/7Hf6Jbi1et8MaiAY1PZAzhvLG0qlDEr/se/Jju/fCnlZs8aMlo2LYykbtRsvjCtm/3YSvu8zvuq+22pRlyVly+cklv/uIlXTz/Cz380H16+ulndOTwcduVr61tqrBbNvWD4yzq6MwZSGl8aAjoIoHxAx4k086QYjr0taXakIfGy27S9njWxpt0LRBwaTff1tkz53X2zAUzjwdKYEpPJbO2rEcDjD6RB5YHA+iVN8VSx0azMEEMfDBFU9CBLLnRIAqce/+a+e4fO3677v/Qhy2nuVSpGfUf7R1MVq8Xpm9FvV5F0SjG/EOtrizq0sWz+snz39fW5pryW1sjHIwbz2+Tme2yDcaGAe1MvPziUODA575gGsrGEpqfmLYs8UG1pU6hIn9nqJgnqPFkxvyqEzHc7jB28BrZLQKEHokYaQviRjgSNRIGto/c1La/8QfkwwISmAg3LgoxNqMdx7vY5fFr6Ak6hjO2suDGxq6TV+YcIrx5lhDGITmaVvg5cOurFwtyN/E6RivtEKrMx3zvnsfcJxg0Yx24BBR02xebEU7dLEl3y2Wlx3KGIEDgCyfjWjh8ULMHF0xCsrazoe889x19/0ffU6lbVJhoWr/HfKlb9r2AvzAscdKl+DD6CncezdVeVr1V2lG1dSzdLASISNouRKueV8FhRPjH7Zs4qE888rQ++tATatd7Wlle1U4+r2A0ZJAlOciegNvIVhQoFiwOk9hBKoieRN3A7yFJA5Xgg2aGIg7hEGIhk3mI6QGSG5LAbtsKuqvXUTwcUAJCGBp4C2/oGPEGtQLQMj7lq7vbGj+6T8dP3m66XzgLxw8dVr1Y1Nf++q/0wnM/sLjbRChkqosgmQlMOzS/hij55fXGTAPLfVgqFwzqbkFyMX4HZMK+GhAMrZi3VSWwRxLpyoaEsJXifkaLbtO5EwMadvmNRwLpMOSD0Bgy6J2DLMTuLhi2SSY3G9Wx2w/prrvvtj1quVox7geEy83tbe3s5i3pzOP3GcxK3sP4xITiiYQhY96eR6V82e5NngmLOIVRjC4WC12fzxoBmoJ0JmNmMKB2OE22Wh0lU1mbYHCDo1GloDt58z4rPBRznmf2gzwPe6E6/Ddruk4PnbHj8U2y1vbGpirFkikyaAr4XkxTk7Mz8kVCevHVl/Xt7z+rG8tLFjxlz8w/q9L//D9sBUKD/EvI3t7Xgz71qdq2z3J06wFWdwyfowwK1AdMzxCpuK4YwRCTCwPbF46rPfSbwc/TTz+tJ598Ugf2H1QigcNkWImkX+urFZP8vfrqa8YdQCk0NztvaiKkXPFQzKRy8IlwlTSkCfMnGN24cprjofMzcb6jYQdW57oy8PiZaMmpsMCimp0z/LTI7EAgS6WiFXKeec4dkBK+hkAvnOICHp9qFZxDq+ZmR3fJ84GEbODzaHlrQ+uFHS2uLWm3nHcaoCh7YPyXG1a4ucacA1aDNLCgFHvJyMnZJ8JZ8LvNPQ9FhFlS03AMvYq4WF+11O425PaZNZI68FACUjAqReJh2683Wl1V63ipAN2HjX2PvDAbjSkRTGjpyrpa5Z6++Jl/oac/+km98/rb+s9/8VcqF3d029GjSiaj5kqItXEqk9EDDz6kBx56XInMAbm8MWtCarWmrQnDPF8w+wGOIeq12qbUAHmChPj++XM6e/aMtjaW9eADJ/ToIw/qxInbVShUdPnydft7SGpjIodUSm3hFy6VvDeRaMhqbaPRVjySMZtaJ3zKI9f2Snfow1edoBMO/lGaGt0bkgvO3qWbeZ1776KuXr1hS/5ImD3XtHUlHNzsW4DazSLWCnrHYGF+jxcAXEwBMZ1ok/24X5lUSolESt/+znNaXl7X9My8PvHUM0b3R8YBtBBLJIxEks7Ehey0Wslb2gz/HgxRsJs68+7Leu/MW3rrrbe0s75uPzgF1PzIvV6zewW2o6A7NcV5HJlmkaOgOZ7KZDWZySkwcKuF9KtQURRnqFDMjATikajlrztdUEDxZEKprMPsZWrjZ+Z74pIWjhJ9GlUknlA4FjfyG/pzM7EZkTdg2jO5AAFx7YjL5Lo7yALDvTMVUKAIaTBouN0adc/O04nspcXhB9TZcooUkLqxpGle6MpZo6BOYLoAxsechq1st2v+2lXCHrYck45YKqmx6Sl7CAuNqk2GsVxST33mk7q2sqjnXviBXvj5Cyo2Crbf7AL9EnLj9Nd2g+3NOVxjjEMMLTETltH080tRpjb5QEpyD9RHV+sKKOKLqdNCFuTTvQfu18ceelzPPPkZXbuyqKuXrxr0FIsnbGLmGoHkRGi0/CFHC4sW25yXPI5dK4c506OxU/nfkA3xb3cKqr3qTtOSt/h3EtN6zbpNOrFI0HyUAwGftvPb6g4HRnZzYZWJ+1c0qkA2qv0PnFAgEbKfgd1pZWtHf/sXf6kffee7ykaims5mTRMeoWnm3Od9NPVCR72B23ThNEQQHoHZa42K7REhvw48Uq3XsgmnNuiqQkPIObhXzJFBuS07yoqJl0JhaKXPwkXChP8MPJYeGEA+FIgoEc/YfcoutjtoKDnm1h13HdUDDzxgjmZrG+sWsMI9V63XtbG1aaRS3lsmbgp5KpO2tVLAE9L+6SOqFOvGOid7gF0nhZ1iyj1OYp8lDpLfQHNJgl/Dsc9l8uCA5bUwlVu6VoMG3ino/DskW2JZsXvlvyk8xlFxAUVWFQq7NT01pkatpovnzmtzbc2GBZ5vkECaj8Wbi1peW1W1Vdfq9qZOn3lHN1duOV4FDrL+z4r6Lxf4/7+CbkOB+SpIbYYnp/92zp4RE95WfjQCOBhDcHOGKsewBt4P3uOBiHYqHVspc67wTHzlK7+p/+1//V37S9fXN/TgI3fq29/6qX74w+ctzvPEidtsPcpwccdttztoZ7WmQn7b7qtELKIU5xJhT9tbliBIk8vZxT7EYqObLcswgEAYDEBGxpMDLX/VPijc+GhEYxEVLeYWx0G3urYKqtmEbsMGtq+ukFqNjsqVqsnhSAvE2AULV9wrW8O+FteWdf3WDW2WdlRqVjTsUMg9ckf9GnRq9myCMvkCDqxufJx/oiqMLir/H+WQz9ml++Erea2os07rkobpiOYswtYKOjYGyDmDrFs9qtV69qyRbtbvu9SsNOXtklcYVMgb1+MPP6knH/uULp29or/767/VzRuLigVDFgHMz33l6jUdOHxUX/kXv6WHHn7MdtoXLq1oMPDb9YS9Tkoatr9M55YTARHchylXyEyF3n77lBVzJvW77jqhJz/+sMnugOZXVtZUrbUUDpG057OVFDa/IL82HFEfUGgEYP47Dq1o4StlJwmVJs1V3Bx+YGMM4c0x3MAXm4oPxIpUTdra3NW5cxd04fxlVSp1xQ2GHlMsmjZ5Gt7eXDwr6Gh0cR/i0Op3HRMIdsrlsnbzO0bGQB8ZjcX1/PM/0fvnL5m05LGPPKF7739I6eykUf6RT9DVM/chS/F4gI/aBvMDTQUCHfkDZd24eV5n3nlX586d080bN1QpFO0CUHiYwzHqsN0F8asjtjNPFizgmUxWqXBEMX8I2y91yzX5OgMlSVALRpSKxJSgQMMgdLlsAsnkshqfnFAkkbB8azpCrG/JwyXfmZ1YLOl83imU1cbMwex88DAPOxN8IGgwFoYlwFzAMZZo53E7VoDOnsAeJjc3OdIT66Cb9h5RlIDLcLEjFAVGMM0S7n1MnjzcwMUcHhYpaxA0jkhuM+9ADlQrFDSsVlXM75jL0vyhA0pPTmi3XtFKflOlTk2T+2Y0d3hB+VpBP3vlZzp15pQqZvAji0osNQB/HUhor1Ha+2zubNbUOb+s0I8sQPl/A3bsEBPNh9incCBijH928ilfSrMTc/r0k5/RgbmDSkZT2lzb0tL1ZTVqTWtUsExNj03YtST5ydLVKHCQDrFqtYSl/iiLmtfopKdZ08N+EJcw9sB+bFLJUyaXGc7FQMEgCU4+xZMx89TGpyACXEaKnMdjDd387YcUPzohV5hDwa3lS1f17b/9up77xt/L3WjrrkNHpUbLCi25AjQWfFiTizMUzZzbbwYvHJJAyGjuCUJp9dsWZdnE6MgKek/1wVD1UUGHl0BB6QHHoRQwExSMXZkQvVbQQx6/Gdm4+qxifIqG48qNTTmNuMdr+8/87jUdPb5PTz71lI4ePaqVtVWdv3DBijo2rxRijKNo0nnGs2M504jDJ/B5QkrHJpWKZa3oExXKfhW7aD4z3SMx3SvmHEJkeDNlc/+YgQkQLZ7kwIX4FXQ6dl4wgfNMrKysWEFnuuHQ4s9yODLRWyAPccx+r4rEqm5umSES8kq+tlIu2eF3+doVXbl+VR3Y3/2u3rvwvm6uLBnHAq6J86T9U1H/5QL/zyH3f+KC8DWsklCs2NjyAQI1WukxJYthdCRpoYfsON+Dou+wZrzyhJNqwwJvNxUNxvQv/+Xv6Ytf/LIunL+ktbUNnTx5t5797g+0s7OrI4eP2fTO1GeT+vy8rWca2LcWdtVq1JWIUNDjJssqFnbt/DO51wAy8ygi2SLHaHJJIBwqAErlkk3exONytnDdQFLbHSyhHEIpZ5CdOz3HOZT7qtvAgc1lem8aBT4g/HZAPyjUIb828luqdmpmZrW8cUuL1y5bd5OczqlW3ZIbdpupB9yWUY76AQKd7akBVXm5JLz64RX4HZe6IKtPgyLMvbHdwQCNP+PwbqmBfADKWpy8aBC7ti6OxzNmh1wvNRV1R5Rf29VXfv1/0Oee+TW98sLr+s5/eVZba8T37mp2csaaSorrsRN36PO/+mWrUdg4VWsdVcu0107KG0ZRFGLUXY71r3P2kWWytbWpl1/+uZaXl3To8CE9+ugjOnxon6HPNPLFYlnVWtPgc+op5yE/OOtdng/HCS5oPzPvgQXP2NcFtLGxbZwGGl5XeXPI6tHZwZodnnNzd7vAwLCCoeozJUpLSxt65/RZ04AD3QArjGXnTNbGgwssRy9P5CiwMpnqWBxaXq8xmntq1KoqFYpGqgF+OHPmXV25cdkuyvTUId3/4CM6cfs9yuambKoFVqXBCBC+QCqOm8CFquk4vf6WAsGiPL6WGfBfvXJFr736it55+7QaQPx06GPjTnoVnT/SNpzOWFJRkNx+zcTTJvHxQZtkyurJghdSwZAiXr/CXp9pSsnI/v84ew+4S8+zvPM6/Zyvl/mmaEYzKrZcJFnusrFsSzbulMCSgBMI2ZQlG5zdBBawIZAfPUviDbCUFGfBJCSQsCyGBIJlW1a3LFfJRZJVpmpmvt5Ob7v/+36f8z7nnfONYL/5ze9r53vPW57nrtd9XV7+K5lRQyKyNjuvOiD5AgjQkmozs5pbWDZFLZx5oVLT+Ytrqre7xghGCX4KDvjpWSvfwoCHxrUP0TlHOg6czYRBKyXMbCx0NhFzuvw340+/F0MIKK2dAObI0umHm3qaZ6fGIoYjt/EVVyWjWsE4UGNzU7mdHc1Vq84aVd+3jG/60KJKc1Pq5Ad67uJZHTl5jUozJdW7dZ2/dEEPPHSfLu2sG7ELY1Owv1nyMSJ1YSN5yuKZu38dKiTm2BN99WGlZP172gDQAdP3BvXq+vQ5XbN8jb7zfd9p2Xq/MdAzX39WaxfW1NhFzrGtAmE4THY1xCBmDAyH0waRbnz3Jfi1S/Yfpw1KnWoHwQ8z5flu23rc6M3TPkJnHiVANxgu38qoDixeW3t7Wj56WDe9/OU2k7vy0us0XCooN1VUc31LH/nlX9Pv/Nq/0lRXuuXaG6S9puaRKYUauQ1SGzYnZoDzVoZuAMKrTmkXTEWr6Slcfmgl973Wvs0k9wo5tdQ3fQF6503Y5MyRExBh+LixeQPdMY+Po2D+vKaSqmTmBXqrsOs5+G750FGbMLHqUA9WtS3NzpR159vu0pvf/GaTJn3goQfNsZ44ea2KiRPHyeKMKbnDGkemvbWxo147r5MnrreqlQWlIL6rFTOCaJBjD8jqrb/OCBFYBOhDwRCUSjZeBEjU2n7F4qjEzvvxOgBgZOT8HsQvYDhsx0te8vulMwEAACAASURBVBK97nWvNzv1pS98Seurq7r+1Em96LrrrBpFdsrI3WOPfVm7+zvmMIvVorb2do0xDscCuU2nA5jSpJJ8jQKgTf6H70c99KSXPnodVRHWfjI5wy4Ozh1n7/rbyWOlLZwD61CwIAtYJqiXfWxlMqtw/PAJvfxlt9hEENMEb3/bO7W4uGw2d2lxRa9+9WvNyDMxYO1OAlJIVg3Y69ShVOeQkYbZERwBs95gjBhHg/UTW085H34QnESrvq9azYmwyMANm9MCaIljQfIZPQvnHeE6SS5IPKxi2Gyrvd9ylDrtLGhdW23t7u1ph2y/3dD0/Kx2m3sqz1RMX/30hdO6/zMPmFhKvlZUsQyfeWIp6BEX8ypBHUrF2EZ/EV/yPiLODApiHDrVH7TaS7MFdQdt2+/IIXfxrxYsStUK7Q6KAQDHhmrVISubMZ1zHHun3tVgr6uKKrrt5lerUpzW/Z96SKefOatSEX6EtkkDM2Z9622v0V1vf7de+rLXaGOroWdPX6TTqcNLK7Z2sHe0QXDq1m5M1hI+49Kli3rmmactIXvRi27U617/WpuSoUVy6dIFExlCbKdYcPpsHig8D4CBIWsDLM6zmp3zyiTtVj5YI5vbdZPMRffAql4b54dDG92gbGwIaI/W2m0IGxz9HkrNOPhzZ8/rscce19NPP63trYbmpo9oaemoZdJsZIBQ1LJgFyJDZ1P6xbkSFtkRes9szt2dTZ05+7SeefYbWtvYsd7GwtJR3fTSW3XLK16rI8eutXIi/PKAzjgPwHUeoVCmgRLzjGZm89abp0/8xNe+ps999jN66utftUWzsryozbVV7e5sWV+pgCRnz5GGZOGL/ZKmhwVT8ir2kfgrawUQFn14SBgkLczOGHiDsijnAE/6ocOHVKqi0rag8tSszdfjsBmRWVw5qhJk//2hLq6h7JRTPwf7EWQJ9N1nrLdILNlu7xhRhWflODrHAGDELCIDEGKZS9vY4YIQA/eAFgkADObW2YRk51ZSJpgCQJdk6GSp9JIN8Wp7x3uRne0dHabU1+0ZYxTMVKjOHb/hOpUptzV2la8W1S8M1ew3dejIspZWFo2v+BOf+oTq/aZypYplisGhY+jZ3Dhx01RPUKnBqZv/SehfjQa2iAqYk8LgQK0iYaNb8AwMVegVdMuLbtarXvIqXX/0Bh2ZPaLKsKrt1W09f+Gy1nZ2bV4WA7S4OG+BI9rToMUBCkH4A3iPUUYAcJwp98imBFot65eT0dEj5Bj0eBcW51WdrllLAKNy5PhRozbd2N023fkbb3qxZWdzJ45IR2bV3N3Wp//04/o3H/4VPfblz+i2xRfrpsMntH76vK47co0JS1g7JGnPsDfoydepyMzNax+DySxpkdCub3S3DaQ50b9i/AsCEOsODtSyQqk7cx7mYNh2NTpDzg99Nt9G2PKmhMW/MoaCTB1nUq4ZZSjjN1z3Ddce0/7Otm677Tbddddd2trZ1sOf+Yyt85tvvcXAcIDZKKHzbHHE9DBx7qh7UfbD2QZmROQ+yeRtKgP2t40NzS/Ma2Fx0YywIZQBZpqaIcDRrt0Lsm7WfADAOfDT589tHCeXMyWxhx56yIzXK17xCt351ndoe7ujez/1oLX0bkOy+dCSugBIm3WzB08+9YRhfCBzQXjk/MUL9n+nsWP32oR9ci7qk/3vWyUBxEXO3F2GDIA4byTETk7lTUdvT1B9Yo2gPZ5C7rxGlXIZ0hoY6PDRw5Y8Xd6AeEX6lnd9qz70wX+iF7/4pfrD//tjNlF05PA1uv76G1XIl7SzQ3l14AFSn8pez/W9E9AnXhuuCEYEyfwQzsVhNFsuTAV+gjYHkp3bm7uaqk4bUIu9AaU3zpor8gqI2x7sjSkMgvgGwNloqFlH9wHQLdTavMYBu1QRt3e3tVvfs33EeoZHYmYRzoG6vvbUV/X4176irb0t5Smhow1PJdhQmzhjHDq66F1z5HZvjXjG25H8nmtXJafiXEHDEs1q5LkZR/N7wQgfgfk8M+A9qV1HoGugUr6qWhkgWUGDVk+rZ87rumMndeHcZe1uN8zRm7hOf2g69C9+yUv1jne/V6+7/Q7lS7Na22jr4qVd7e31VaaNRU8GBbckSQlrhrXE/aIVhTMfDHt67Wtfo1vZU72uLtLa2tszTnZ46HHe0KIj7tNstq3SQTsWgR0buEh65OA+RkyXubwuXt4winVAogYavXy2P/RN5Gk9ji44EBw6DzX0tRgl4YF97Wtf06OPPqrTz15Qt1XR4ZUTVoY2mj6OAY0lmTCI4kRuz3u3HiQA4LJ5ToFqvaRnnvuGTp+5oNNnn9fa2rpUnNXtb7pTt972Wt344pdpfmHZ0IJcKNEPLFLcwP3GukpVgDMAaQqmTgOs4uzpp/X5Rx/WU09+Ve3mni5fPKfNtcsa9t34UXZgbnWlOqe5Rk5zAjxkEw+ar9ZM5Q0FMVjQmPVZmp+zxUEEzAJfBq27vKgiYgOVBc3MLduoDpEVmTkkELliTbuNlrb3m8zxKA93NQC5cs2UgYplL7l3uvsql7zMTlDlG8dJAnAuriUPKBCUu4/u8GFAuTbtBycqgIoVR0U53WhNkz46pRV65vQYaXUY4huUe7ttZDQ1qJo6tEg6ppk8YBMn6m2MNW3ubGr+0IKNJhZKeZtVPnfujD7z2YdNIWm9vmXZvQEiGbsjeCBjYeQujAcmmctoZDAqT1IiS5JMFStsXkpopp+jKXRggAS06QuX9YqTt+mu192lm2+4RTVTLGrpmXPn9fzly5ZxY5SIelcvXzKGvbmZaR05vGIMezh4su8AlrSZdMqEe/seRJAZlMtaQHDjGIxqc9bHhvoSfMHxUyfMSM8vLVqwyijW0tFDOnLbS/XI3XfrP37kt/TF+x5WrTPU0dqclkvTWihPSS3GhrzkifOqd9tq8CwHjJ4xrVcwgg5yLbITlK7q3YZ1A+lFNqgoMKetvoCZ8rUhIfJeMoVZsQRwj4A5Ie2xfvqorCtNl2ZUKpDxdg0LMF2eNWGPpbkFHV1Y0s7Gpl75ylfqne96lwV6lqF3u7rpppustYRiFwYD6dKjx45ZtYwMmrHVJ578ms2D83vK8FNQhrZpt9EWK5q0J2sZm0BZ1kmpnAsAFjKyOEakKKEzjmZjrQizIPm5uWn74tSpU3YMsnO00rEhqJfdeMPL1GqW9OQTzznD3OKidrYdfMuzx6kvryzpzLkz+vLjX9LnvvCozm6cMVY3jrvT203E1SY7dGsLEZxOcOr8rjoY6rDKBoIz4kdz1z7qZg8E20lSg4iQTSbQLGSNM89NaZmqaFuNluN75mcrxvPxXf/Dd+vbv/079V//5M+Mq+J7vudv6NTJG3T27HljXCMzY+IGjfTVtVULrNrNhmanpzU3M2PVLshmmPXf2tg2cFW5QkOZpKFogkTwudf3WmrWu+ZELHkgEeuhc0AF0wmpqLKa7HVoB5acQpl10mrsamG2bKQ2SN36aCjy0H0DzTLpBHfGbn1XzW5DU/NTWj68ZDryj331MX3usS/ZSGZhesoCN4JAnDfAN9inWBfQ0hpxmVH0ssApvVM5KGlQHqo/NVBxqqASf8NrBj2bICFYBbA3W5tRr91XtwlZE5iGvLrtgep7TXX2m2putVRIwGvMnYAPQ98Bro43v/Wtetd73qejJ06q3c3pyacv6PlLMHQCclw04aNBA531jgUaPoXhwlXYa9g919ZWbQrq1KmTOnr0sK2l1dXLWt9YM+wUhGuokkKiZfP1ifImX9PyNnCpcQQMR9gTfsd7AGpe3QCoWrD9YdiSc890hg7ACrSY/XQRc3tBrPKgkwhtZWXFys5ffuzLuv/eR3Tm6TUtzEPjOmMRN8hWiP6ZocS4s/lGJazh0FDnnkFywXXNzA61vnnJGJBAIj7yuS/qsw89IpVmdcurb9cdb3m7jl1zUocOHTFmNTBWsCTh2OmbTM+yQF0fHPpY5gV7NkqxY58//+iDevzLj+qrj3/eeky1qsls21jG7LCkxf2SjlTmTcwk3+9Zif0QM+NUE5pNU96Ce5jyU8kcb8EMGoarXAX8s6L+oGiBzNTsrA4dPqaZ+SW1e9JOvWWZ+SAPt/CMpucXLUOHqcIq0owgVGEs83K7ofHR/eZYoKKrjAZOjYFVWPgsHqJoepvwMfPsLPtjhhSecivHO4kKkXp9f8/+s9F5HwITjMDuxpaWqq41T4sEWVeyZrSI4RSgTAra2tSAhl27B8iKbm6s6amnntCljUvabm/7DDolZM4JIRNY1YwIL29856gMNtEBSBx70va1zjsU9WYMsYRFU0Z00ghmoGtSt+Go4dqgoKnhtA5VV3TD0Rssa7/2xPWaRfyjWrWKxMbGuvF5U3LneqnKzM5MWTmWag2mlPtJtYXgKXC5gyINo1nl6ZopX73i1a/SqRuv19TcrGrMEJfIIPo6d+GcHvzMQ+Z0XvmqW/S6O79Jf/Dv/q1+9yO/bVrJSGwulqY0X6xpvjqtfB9n4W0JBEvqjJ9BPwnrHwIvzMkbkhpwZd/U5ewz+SPsYQiIcN/yRcvWQdlbzgeBUe3/k0ts76nA83db5/SktJNKOVWZrGh1LQCBdpUxOQLjQytHzYA095vq7tTVbbb0mte8Ru9///utnP6pez6l06dPW4ZCkMNawbiy9wGZka0DcGNsc3t3y3AyfLDXIZXCmOPcee3x48fVojybOGocP7aC9d2gdZQb2DrjmCFYJePHYOHUmce1fmFSkufnJuLCtEGhqvVVQLrzxvl+6eLzFtTdcN0pC8A3NlZN8Y6+JYHHpY2LJgvKvcA5IJ+K3/VR1vFSe8jCQx80fO/FJW8ZTfWlmUFf88prCsyCcCLgdBKeC8Z4EQjpd7XZa2uzD+ESwRk8Smz6gQWsVbLJiuUONqqExCyVlL3dpn74h35U733vt+rQ8hE988xpq4gYuRUVwXxRly+vmQ4EwSlBzeLcvKZrU4ar2d+rq9Vsa2Zm3pw4I1WAECm5k3wwZcAMs1cN0tHfMO6LXDD9aa4Gm1+pmsrBCOWeM76PtlVa11fZe3t2XyD/MSA0KpAFKGR3tLW3aVS7qPodu/aozj1/Tp988NM6vX5Zw4pXJb3i5LwAJE78x3nj5AksCHaMOrosW3twUnSqSF3TCkXoq2xkV7Qdp8oVLczOKd/P2ZTHoC1tr++qsdNSrz20fdHea5voyuLsjPWsma5i97zxDXfou/7qX9M33XGHWlQ2ugPt1rvaazBaWlCnW1Z/ULO2Sb++rVqJBAxap4FNBWxubhh4DSbDa689rsXFBQMY4uTZH7RNvbUBmdNJo/K1INdarth359hg7bE3QjuD7wmWUUaFoK0BGLBPi6vqQTMBxRcf3Rhav7ZUsiibvhNRtDPP8ELmjH1siqxmeXlJi0vz9rpzpy/p/ns+r70d37Cz83M2zlOZqtnYFtSWPvPo/SnGhiilGjOXsXo1pdyu8hABzMxqmCvquTPn9fBnP6fHv/qU6lv7euUb32zyc9df/2JjsiswWzs7r3l0tw1807JoDvGSgZWfWhpQCh6SjTbV2N/Q4499Vvff+3F948nH7Tzgd2HDV9rS0e6sVkqzpikNq1I1n9fizLRxjfdaDS3MTGsKgEiNeUIiJgdvYNDg6J2eAunPYsybGAE9dPrkJL57zY6VpFGpLtemzaFXp5w82Kaj6YHm6IG5gfAKdNHAKICAGCPC8dB7cfSp8/USYEGIgkG0WWUCAYx6IkTg95fmPj/rWhBFmcdQvYw/7DsqeXdrx/jqm3UXrwGEyH+bQlhe1uLCggUwTAMgEkNgA393fW9H586e1tbuhrrFjrYbO9rc3rL+5D69LIhvBl011TWiGeRiQc9DcYoz6lrEDZ0qI1Zlkx4iKKA8DxaEnqARclFlc2ZGiKVUsWyopgUtaGV6RXMzC3rtN73J0NmsVUB6ZORHjx4ROugELo9/+UvqA4RLpFP3Ocf9PW9HFMs6dvykqd/BggWzFLwB84eWdOjoEc0tL1nARObM+OTm9qYurV4ygAv39siheR1bntIXHn5AX/jMo9pf21S1n1e5L5sDnypVDBfAs+Y+WOkcoBsl9wFEPKhd7btojdH38A+HzT9y9oEKxapl6YFxK1/28cd2s22Av6p6xmQHwJPnxfQIhs3aCvWGVbWY9LDenpXcq1pZOWpOAX6Cc09/wzj9rl26Vj/w939Ad951l+6++259/OMfNwfOvTVtbWM/zFuZEPsAMyJ81pTRQ0mZNWgBfCFv2TZldnrpvN4cJlG3ZNm4Zcj8rg+wlQDds2F+B1McQCJ+du+997rIkfFjOJmRjdZaH4+qypRWV9dNUpV9sXJoyapQTz75dRMs2dndMnlVnAthEm0/RkMp/TOYbwJOoSXok5Yph0xCPjVy5tHreK/qIKfjpWkVW6bOIEJjArlp0FhU0YYDtXJD7Qx7Wuu1tTpoawMmxYLUKucNj1CCthkPb3rWLATwMgPNzS6Z2uUP/eMf0ate+VrLss+dfd6c2tGj11hSA4J6/dKGBkyb9PomoLTCVEVt2ipPm5vbatRbJqYDgBTVPdDd8IlDWAK+KSHBTkRtOIeSyrD3QWuNfYGwCfBcgu3BHtm8Oo6ehK25pzp67Rub2seh80yKHpDBq0B/HmZLKnzNblNTszUtrywa/e09j9yrx888bQP7mFCkcG10jcRvQNWYyQq+J9FxIjAeG23mSo159qKmjiyoV3ARLhuFhjK52TSZ5RpqcMDdAe/Ve6rvNm0MlskDg1G1pUPzi9qBRAyd+NkVvfNd79O73/MtOnHylI0ZkoQwRtckq28N1eoAUkNgpWb2a66SU6/l6wtwIpwsVDfIyg8fPmRMlzMzU1bBvHDhgrWq8Yn00E+cOGXiOmDnbOQWngpjjXS8GRUtcFTGAQHgr+v06kbARpm9A6FPwloKiZY79MaQDcNBQrmLP/S+OUAVB0XAH06vhpNbWl7Q9LRzBN/3qSf1hc9/RWfOnLExLuQSSZcByVES8t6qK+Xg0C0KBxVu4IGO6o2LBmAg+AIcA8hnfWtbDz78WX3+gc8oNzOvF934Ut30kpt19PBxzc8ua35u0UaVGEFgjhWjiQSukbv2MV5NFQuAkPh+X93unp75xlf0wP13GytPo76jYimnqX5RN02f0GIejmnKMS7QMTdVU5W5ZaoS/b6V7+bmZgxYhell0xvSslTTVG3R+i5EVUj4VWrTKlenRU7UbPcMGIfJKFVqmplbVNkydBy6k0JDA2u4Azuukzdg1Aic+GzAQjjFbZwwUdRJ5CaZJDA+ehZ8qLDgzBNSGd98LRcscRimZe38DMNM9L61uavd3X1VK5T3K0bTCSAE+kyMHXSJMJ3BK87Vz09Pmb48WXqrW1e/2LVM/cKli9qAHbDfNdpKMtC9IYXivJXxAXdBMoNzoiTPTQS0U4JxkJnQoqws1yfqL7l0IupcoPRLALzAbg9cMsf6wirb1wi74FSYmsCZU4qFNQwVv4ApoAzJ97AxnTt7Vhvr6waWg6d6v4VoT84mFo4eP25Umzjfeoe1OLDSO20jgqr1tcuW+RM8ADLc37qoC09/Xp29DbX36+rBoFhHpa2nClzqJikr47nHgTeM+3+gbn5ouAPuSxv2QrNFSUd3iEtPWhZMAQwGatKbxJmU4CAtWVnOJRDzms/VbLSSa0eIh0qHj2hShs/rInPZuzxriDWM9FhLs4cMbAVN6NbaOZFpgZF4z9vfow984AOWkf/pn/6pOZlA+MLaJIjFLhgTHziP6Tkb2aGcSwme5xAQ6CblmMsZSj0g1/ldGOGhmgS3AGhz9lKY7CBwYN3zt6xTjB/f836mmpj0Cq1FBbFOv67Lly8m/faSYWxOP/esnnrqSVujcOATRlSpknH/wNCw5xi76vc1lWg4WMsimSzxiqXnrPEIm1eSPPg2AOtQWq5NaVBvmp1YLE3r2Pyi5qqwV3ZNzRDcw/awq0v9ti71W7o07GoLchazVygOVjRo4bCGqlWmzIm1IXk6cYPe/z3fqzvvfJuNq8G3sL62aYHZddfdYGNrz5+7qJ31XQ06yH8ONQN3xzKSpVXtbMEPvmHsn2TopXLNaHjJ0BkJdhnVfVVr9K2D+iDVOLf72A5sD+uer/k5GbrTeyc4JsKBNsDetra3tk3Dw6qAOYB7LZsywcHRfOMfo66lKpMjM7q8dkmPPPYZfWP9Se33961SZ5SvFYaBEo0FWm8O9vZAK6l8UL2zKbySVF6aNvpgpnd8XBHwYd70ItiHqKIZgHanoXajq3ZjoCFFB0bbQKO3CpoqLej48Rv0+te/SXfe+S69+KaXabfe0HNnzhqhFT6JEVPoV/tDZI4J2KreSmvsqdPcF9UMSuyc1+zctI4dO6KVw4dsvZAAgPugsoQvZA/QvoasbGcXpTQnyrGyPWBpKjvGGOnkTDh2xg1N9tYmYgCbuwSuTYsQhCU+PPfgfa0hL2DTEfUhfVpCY7vrjEBki15Sw5nwhjgdCPalmSkJroAH7n9Cn//iF+wNQbpjfGB6Q1Ft5fAR3xaJ/Kpn6UTHnEpXtZp1TY2Zant3xwzo/OKSzp6/oM9/4Uu6+4/+yHC7U4eO6cbrb9KtN79SL7rxJTbrBzFNvliz8uHsLCVqIhvY1MjQQdIy6rWhY8cWjUDhqSe/ogcf+JS+9KXPmyYxJDInqyuayZmMhfKg6YtFzUHVyo1l5ClHbwuBGhy6L2gWlyPRp9VsdI2eFFCc4QdKFds8jKj1BoxZTKnPOEMJ/d05Kw+b+AH3pFBUbW7eMnVrKaLDXa2aAQOYNT1NkOX8AKYIRhyZYBwoyQCk2thaN+fnDt0dt5HoJPPfYUzPxk3ohdnvYBxyvffLlzd1eXVDc+hPV2u6fPGy9W6W5hfNeeF0AROijQ75CtULUmcyXYqWlC3XtlYNVLe1u+PZebdjfNQ4dcRUjHvdpBLbBvSiRISC09LMnOqrm7ruxAlNz07p0toli9yJzsnacB7QBA9NfCWMvRXNwVM29elxBySR31ZV0XJt2YMRiBf265a1grkgMAFDsLa6ZlMAh5aXdOTYNTp84oQuM27V62nx8GEtHDoksmDIMZg1X2ccqIXko8+2M9a2vLhgJYTnnnpMTz1+n2YrAJLyatVRSGtYdAqxCU4HOlRK3k149EE0Dyj60geHohI9dJy1S9BZpSVh2+NnJkOJBK73ZKz8h5HCwk0tLunEoeM6NrWiRTQYZqYtk6H6gMFlnbCWKO+Rqe3t1S1bA2xHcXh6akb9XktHD9eMXhnAGa//3u/9Xt1xxx3WvwZhfvbMWZM1xbFStYHRDCePcWJmtlJZ0tTUvFXjcMxUlYzGteFsYj6O6Zk3WXuYMWf9Qg994fkL1l/n5+GDv6GCBHCWvj0z6DhQjkcZflR+7zW0vnNe+w0ntqEiQxZ0eeui7ZXlqUXrqXIvLHsxfAbVGpwOHOzSLNrdyYRJcOihhRXAe+G8vIrmBB72NUfsd82xz1VqOrawpGPzy0bDW9/d0/burrrFvPaGfV3utXSx09TlQUcbCJPgUQBltAqqVedMJIZ9x+gV6/8Nr7tDP/mT/1TXHDthxpztDFKdfXDy5DFDcD/39KbysA8xEUIFq1g06dlSIefytpveP6fEDpCxC1zGpSssHuz0mpqZZaV5n9xQ0rmhzXgbeBT9CJgToZZOHD0/Z33hE+g5q19St903chkcelCNJHiGDRRHZ5CCclHDRKqXvQ5nwdefe1zPbT6l1Z3ntba+ahTVRfAZQNN5/0RlEqwRCROVFUPrGC/CwFUz2SO0gMolm+KhSjc/M2sOvbnX0N72nuq7dSOfsVJYOxlwZ+R1bkXXHb9Jt93yOt3++jfr+PEbTfQEldGd/brqzdaI1ZI9mMtTDmdUDMrvigrDvBqIN+Vzqk3hO6H9hj0UBwt4VPrKV76up5/+htH3njhxrVFss/cITMG0mHCLIzns+twuQ8ULT4Vn6STYgBr5TPWGaQIb0ev1E44A5xkwoOkXHh0OofbFXwAcxF7zme/5OQ+D8icnZ7gv5l8J6vISLZWlOenZZ6SvP3lal1dXfQQJ+1QsWh/26DXXKJ9j/hmRCBPfNAShO5aeaaETJLjEaVu1maoFA2gww//827/9UTNGkBfMTi/ophtfqpe95BYrOxmbHXrE09MWFdHjNqnRHihNFic9Y/rBQ03VoOPLa2P9sh5//EvG1rP5/GUVGj3T5GYyAs5jZranYKaCTAEnOxzYvCqCJERbZL9WbrO+hUe9jIAwC02vlOgX/ADlXBw3iFKY4Ohh+c9LVu6yIIf6fdGpZK03Dx8zAhdQX6IVXS4YcCI4ayvJBx5gxEbQvraSJ5k3ZRDHPAQQD4sEx8sHPw8One9NSAZKws5Az50+N6qkXHz+shkF5lwBL4IeJhvtUZ4bDDQ3XTOHzpw357O2va56q2HlU1jGIA2pt5qq00tHx53snICAEjM19FH15rCWFxZMze3k8WsEOhomptNnTxs6mikAL8MOrW/IfWD8xsfaGRPx0Tiel4GAbN1RF3HOan5GsLE0tWjrDnEPlKbYFBjzhTkIUhbVzQ0s8z187Bpd9+IXqVCtmeznmfOMk7gOAcYJGk2qE1bFQZKy29HF88+q1bhswSKtJAIFxGp4/wKkKcyFlysWblB+9R45OtAJcJB+JMx9lnnYXEDCt0eQ4nMBEHuoUPY1VqbNU7OxsxtvfJFuPHGjFguz2t/cs/lhAgLKpRgF40VvAOChr71jET0GZG+XFljeqgc9kPQdiJpy5ngxMi9/+cutl85MOrOtDz/8sLVyLEOv+HgTX3sWW9DCglNB29knIhFcO73CtdXV0etxyjj0wDmNU6ZNF0rofMYpBzxP4HUPf8exL1++bCX84Hhb3X2tbZ7V5s6ajbJRyeJ13H9ahfyvlMoW3Cazue6QInZDigAAIABJREFUE2eM25jCKLL3E2cd3t/0FJLrSfvnaXYeWmS16arZhqXZea3MLxqoFs+JM6PPubG7p+ZwoO1eT1toofd72h0wsUBZOafGTluLc8uWdRG4U21kjb7i1lfq+77v+/Wa19yiRt0zVJfg7GllBYchnT/b00yNKQb3OwatAIqS2Gyq4vTmsd02lUtykDh0vicxrIGVs2M7YBFnkiYNPnfOusQPkLlbHZSgaIAwVlFdgGZ9QLZwYcCB0dOg560R9gNBGGujhHiO/esZ8p2A4Pn183r6/Fe1un3JgGIECiZ4hfgT55Q4dO+nQ2/qqHsDDxNcEywjX1urWYbOzyHSIXhnH9ZhsNtEy6JvY5ucL+QvfH1oaUXXHLlG7//uv65DS0c0P39U3W5Rm5v0px1rQIsIqlecgxFfWmWmZBMjTF/Z9EC9btXB2bkZzcxQrXJ/SQBMdeKrX/2K2a6Z6VmdOnWd7V3uNTYtjKhZqmLkOkwRgKnyBhz7GcZGc+Ad1qM/R6o0fM3USWBGCOs39x3f/jtDIkOTsOvRAwNYRRbqZSVGpUxyMk/ZBYfFxoVxhwdq5tMcNj1YdHJ5iyAqwFygEaggZmKMRQzdUxrxsiCOnc1v5bYEpstMISMKjPDYaALRJDPx7Z5FgvQBp5B0naGHXrMeMgYszEcyZ2ylaQAVRHTM7zb37XsrSeaGBp4ik8GBQyqDo4JVzeg4k9lSRkDI2ikvJ5N4Ti+aGDfjva+UrbJAxklGaUWHnPcpcdwm/oA6XZeSGtfjc4aOnGWBFNVowzYRDIUDc/zDs7aYrjaMtY2MT9LOsB1pSNwrHTqRq/EAEAhYadczeD8+/a6KLq+S5ZsShZVnqTYsLi6ZMyUT4xgmYIJgSZWRDmZeGRUrqFKjt8oM93CEYmazkZnyhj7C5g7KRWeoqoDcrFkLo1HfNYPIa5iZZfETsTLTScWnyuY04g4n4TchK5ue8Nn12Ro85flEYc01kyHTwGkHVS9K93BfwyzFfytZMzOPsMdUSfvturH45UplA/DxTAY8x0rVyv5Q5sLDDh97HrAhY5OcQ6dpqlDW9ggOgEjZGNC4R20jvHGD5OOgVjY05TdnGMxV0Hv3502lxbKPwH0vWYULMYm60UoSuPlm5kWVXEmLlRn1mh3TFA8IYPYD7Rj+QwIDGpa1xtqjp04wVGEOvd/R0eNL2tndsCASJ0qJHCdKj2/t8qqPpCUaDwbOSQQ8ePasnUKxZtkCBpwSoWXgxZIFARyPtcq1ktUTBAdAG/fFl7lzswdCq5BphKA0jK3x0sAUF8rzlHCnZoum0uVMi73R+Bt/z8+wN4bXoVdu673owjzsgW5PNYy0rTD/CKj28NkY1qKPAJ6zoCKX0/rWumW0zH2TIWNThkjy2gjXwMimesOc2uhj0I+Fwhy7YMQ0dLDpT5etBYZDp1LGg6QcTNJClcJkN5ENJRFKWOL4HhCa63xDdQ3HAnvCqY5pKWHDaZ+RWDBpbxTTVnanvO3soFQxEZhyhUevAgYyKxuHsz2M/U+1MszJG987foMAgoghZ+A8Ptv6NzrrnmEhbNKpCANcz9apjaUVctrZ29LKkSVDwhsPAxVIEOxFyMwQiOlYX5kgI1QwjUcjEN2Ax6JSN2qV+DO2NcfkTqulahnKJyoqoODxcTQBC1qYW9DCArzqPHMCpYLaLRIoqiTYbd+nRaIlwNY03k35KeHXsE0KYt7XPP1/TsM/Q+LjrdJqzcGLU1PTqtWmzZGzn9nDtFgItg1kac4cTAhVXqoRCcKVNcJ1Jihq9jHvyxrhZx7EehJna/P1r/nVIVGhSTmyMekp9uCZpufk1K/OL06cxbgJQB3Ls+3imvsNzVCmL5ddQpH5R3pgJk3pZQLrOVmWBK8wEVbSU+/nNOjx8GAHwwnQ52uq22+pXEVdZsoIIgB5zE7P2Xxgv4NzTyIuWgO5lrFruaPysrNH4c62RuRrzpeSnrElkbnnrAQ4Pz+rre01c/pYORvpojXAQ4dXnUyWv0vmpK1Undw429Ag5ZfmjVs8aGtzbby3U+K6bi+CLD7PXxqNJhhvewHjR0/G1YOcjclVj3zswYlsAqrWfW7ab8dlkbEZWtvGHQgUkjlwixiGFpAZHSoVEljUkokG6xByriA14YU2QEbV2iU8N6Jfj+KdapAxMO4Tzpc0mfMjcIHdCEIEM7KcYLLgjW4S3WXKeEl8wv0z4B5oestSe+oO2zaSQkmR+1NiZrpAnxjHDclKBxUYv8cGrBuqn6PvzLMaqA/pAjxQFrRgrF0DnM8EnOjWAyDD2HBsng3ZhCkfDToqVaEmNYF0k7qFM8Doer0JY3uYntyAkb9Ox7jZEXHJ4bwqNbUZB+NWRtUTjCPPzoIGk3PF6DmLHQY4hNom6ZvPGZo9OPQQcVsRJ6lmtVuw2w1tXpj/7CXuV47Wx+a6ZqZAnFcsoodAhVYMcpf038jQAfQRpDGeBFsYLS+eHcEVs8IY3IX5eaen3Nuz9WdI807Xqx1JO8fQ5rAO0krAAfTahnfodGhzQQxUNOdPD9WDSMrcnq2E7/maKRfWBuuPHq85MBuZTVUHQ4DE60PPOjj7UPLGgu4TcBpAFUQZ+83HNr1Bk7NEIklrXLzIpFs9qAWJXZ4q+zR6EpAFpH2cldvTyYi22J604DvJkmh7JXuP17uELxVDjB1BQ9GSEf771zx3FF366uWR1PTqBL1xbAfBC2hmb4GWzUFiQ6ziY6qM3O+Cmk1m9akmwvHhlMY8M/Y8Hy51TSBMGl8wVLRVCG3skcCLpIopFndC5qjN3mP24BhgIge7H9p97EsHJRLrIHNNfx37ghkl+4XIJccaJfhIZHCRjiVgZX0aCLiYV7PRUSlXs79xG+ciFNgZW3PDvvXtDRRn01belsQG2kQQtnoAiNCJuUJlwQRlwGkZwYv7AtYa94L7aP4OHFOuqVxxU5VqQdUKWKh59boVtQC/tZJ1BOH7kCYZ01oWhqXJgyVviIiRsbPnXSjJKwzOukoLytektw3heidpbjYgw4GWy7kxksdj95QgolwpWFXCKnWGfSLZ42fpvWVthapxGAXN3f76fzvE6XJzMMxEETAVhQiLjYJjJXLghMnMbeaPS+h1VYagwNJ/p+w0/dxS2bNR26DuwDkezGa2MHmd6WLn1O141MRxLRLLGyRIA7uJfSv/Ghc7PSa4e3kQtEGA+g97ypX6GuTpidFDCJSpSUmiN/DIqFqz9yP74zXM9ZkQxP6O5hZnvSJgRhcj48QzfHaihgSVz4IyURfmAxP1G+LesisB4VNx3FyjjSnB247aWgWjCugkWUi2edxcOK0u2YM73/DhGVwiNkL5llJTEoWORWMg8eFGHLijprQYO3WOR/YwysqTN3ZGwITf2diNZNkwjwTUJEpZgLFAOLOgKOvbLKo5dB9d4f4BpGu1eZaUwPnsaFsD4ZnKmQyYFmZ0uV7uMVkT99VYrhjXoTJCP3wAFW7HmLBYuGTnlGUJSB0hTwDQM6WmfMkZ8GpFsA4s7HwStFBWY/beB9zJsNk4fE+Qyib3aJfsBAvUtCwACiEbmcPkM+NKHwu1wFZbywtLau3U1drZ1+I0HOYgWxsGeKznp9S0BM9LlTxP26iMNaEB3QFJ7BKbxhtu6GoqQp6J5wiiLFJzom/L4jlcQnZiwaHxkidGqcU5dexaq4BhShh61pfP8HIAL9yzP7wEzxgZ+xGH3m4SNEL56dPTBEZwr4NQxokwXcGex5kEJ2bZjSkTkglE5WnRziKza5kTIMtnfXKcUSaZK2p3Z9ccuP0+Wdc4HO4VLtYZtvyZpJkxIzxeXXKCKyqEGDOXYMZIUlGiB8na5YPzdiS8f8/eIygJfO1JhGrrz5T44PxH3Yx2SDIhEs5jNGqbOPO0jTXapk6WlRhcA3oiOGS69kk0ZkWqgqGh6bfmUcUaFJyKl4porqud3oYRowTyHO67Vb4QucER9AZmrxwUK8vgqYbwPXzgVCdM9dCuwSdZzOmBFLeKCVMxAHbLSRswZ5K2OPRCvmxobz6HCQLnC8f8EeQ4/oDPQeWLS/OAyTih1OnuqlzJqwhY04CaHM/f05KbIjPvtNBcWIVWqsGHYKBr9VXJTXuAQwKU0MsG8C/vzd8ZK6aRtwxtr5rjt2B3YAEhSZs/fxIBBGQa9sxpiTqI0hVEDWRWqWqqNm2JxV59VQvLsNMhYoOgyrzyuSm12zh0Bwr2eszWU6FgNJokLGeskqxLq1CgrIZol/GuEJQ5fTf2kvdmLzgYlMQNP4jtJLOG3dSJcDwJY/964ETCjI/lHtGmsokMXL8FYQ6oHrWto7VrZuO97/2Y7SRe6Asx/Peo1MllOJCXgz0ycmIIK8uTHyVlDj5jxs2ZJTR4DjAZGpsZG5jNa9Fzwn7jSZ1nNFyUzSAaI5AjSs3WJYbOM/1kXpR420oVft4hi/VzTX9mN50Pt5JRSTvZmAZCCMf0xWqb25ywMw74zHLqcO1Idq8op3vJ38E+Pl7jD9vvCw/VMwwvS3u2k1Ch0pcsu4pU+B+yIf/eqw0ekXvEGJi07OyTICBkMCEQ4DXx+WLA3IF7YBBK9ngUDA6fPSNExMDPEZaimN1t1KtJ0MDh+TMGE0r+dpuDbrRVtROsRHJMc/JJeyFkWajyYYVMzCVZexZ5JxUCG1FK+lcYS1sTSZRu78y0RGpjk2ftP+E3jiwlU05GJ+PHOKRn6fDaQX9G/UFFfbgOgK3lGwya2eQ8POidfWm6Mqd+C2Uv+pizJsvYLVW130bmE36Dkpp1l3+0SkNuqLm5itbWLmtxYVHnzl7QoUOHDWjaaQM24v4Q3TsoMuwxyptJh2FUceJqQtY3Wn9khS5QG4YYfB2Rcw6B3dH79qzCwqshmWFZJiw/gHoYZC0VK14TqYq5RfBgPLmTocznNzjccaYgylpdvaAjx1a0s0P7qezvZuIUMknJQ0uHbTSSo/W6UEYXtLmxatSyu7tNB/05iiN5ktmv4/ccx51jtG0ENNmfVzjesG/NuaaUnL57pXZCA51dQuH70YjcAS9w++JHG7cQfs6+H5z50HlRfK3budC+zGHz0pL/OK4+2Jnw5tmV7r1dfwO/Z34fkvccDi2Iwva4oib4CtaaJyBeKcXmeSvFAyW3eyExCImEtY0SnEGwIcYsEdaX2avkTiRU4rZmSX6S2X3uUAh2LJjFCVtr0s8lBHM+kOPXYs93FOx5IuElaP9P9TC1xymfQPjZ6P3sGCnXgFmbPEkomgUkA0x6uXQeTjdlvXMWSq9Ke1s2BFwEkDhca/kmCpnYXqYD8Jv2dRKMJkKf5iMC/gp74aBDT+CCRoeR+yRkb2HCg8pMwBTxenfu7hsMH5X4h9x3fOfdY+swdi58TSQ4Kp+NwDDBwVHfT0BuCbmJG2Nv3CdewhwYTt0i8WTtmkMwgJ0DMYIBs5tn/ykvJCCBRMPcDJ71fVKnXip5iWq05Ec9aP9JiCbjjZ5+TVTlGWrqbNPyW2wk4v2cRu9DQ76HjJeHOkLAJufBQ8oCbkJZj+N4lpIGJPGmCefvQVH60Ebnb/eFqNHf1zeGO+SwoD2wGKe1TK+FMl1iCzKZSLh2zideE+P3AePgAUH4yAY+oRQU/93ovho9LNeQGtpw/vHnsCknfbYA8UpLesV6mPT8HTTJPG1Jg968+r2qAZWMjy23o2GOGVyCuqKGHUYZ540bnZn8bm9HO41dTS+vWA+cyQqCwFrF8R2UVhFd6HTgD+gZrSPGglEiDNvO7ppOHD9hXOgQJoVl6/uAde4XFTKTMWxFElBaz50Ogxkrr3C4A7F6vPf9bII92XS8eEjLpKzcoOyjbQX2n5dQ/bkQ1LkzGnPoIdBPAJ1mkG1UqqoWZd9qUTt7OxZcoGtQrtAvHJh40/r6lhlu7ts1xw4Z+dO5c0+bOFO+OG0AoyscelKxCBiS1NFlnFqy9uKMOl4n2RJ61i9bpn+Vj+DQDn6Jr93sug/fh/n5eP3F+9Hf/yoL+Kpn59l4/N5ZmxXwBlm7lN0PcSIRO0hT8MrYj1FCYIGI/z/o+vl5/DzG9rBldX79ZgOidRfWH47MEo6RjXYcgVd1wHzBceBVo9C2CdfKz67+fKn62tMbS/RGgUWCdUkDmPQ5B/8VGPVGbaCkyhSCIp8cGAdTjgBsoPIB2iYJY7Dz8bOw6bOE/phAIIynmV2Hyc/aJCHQ6Sv3bd/+8as6dE5sVJ5NelQhS7SSSr5kTimgVUP/yrNkL5vZ4kmMzSiztwiDUj0Oj4XpGWRwTukNC6VI77GMDF6oECQl7LBA44fBzzivbJCSfm+PchTtce7hd2ERx6CY8GDD4uE1AMbCghiPBv3hc69ih+4RppeseL33GQ926DHyN7tpeKAwOY0CoKQsz7HDucbjQPF98PtE1uJzzfEiym7A4Fzj+zMy/glAK3U4boGyx8gGNbaGrF/H/QvZc5KZR3Sb8T2NjVUacHgv9qCPEJAEoxvWh78ebuumOWz1FzXo10wQSPmOhvkdK8cjbdjv5TVoV9RuDE1/etr61buaWZjRubVNU2Gj7E2vHsRvu4k4DMpOBc3MIFSCprSXNZ3St6J6Y8f2hmmkJiCX5M6NXYrf8xFpbpIJuoO2nUHAZY3HoOOZZElJC8tYNEagL15H6b5k/7nrRXgvzfknx4wqUQQKrLGDbi9Vj/2dPeu/O5IZgQ9gXhC3FLSzW9fszIKBk04cP6bLl85pagqWQ0rwXeOQ2NikteZ7aJJTz8TnmcdMQkHAdUWNZvS64JCzeye84KCfh99n1/XkdTa+fmMHHwfa4b3ivfFC7/8C/txK4vH7TXLuwaGEY8V7nfOLzyvYvbBfswF5HDjZbFji0OM9H5/zpGOPAgQrAoWAxgVO0gqxB5Tu6Merxp7NpyDgYAAOelYxBmPcRtNmDlVnT5rCdYxVMjMPwQGEXQO+BuBg7BviexQCmvAM4mDDXxd2clpdiN87+I8w7hnWk/mRUYs1td+57/jOe4ZjDynK1OKHxCJwsJbPK4bIF1AX0VLag0oR8pxYcCg20hVFKpSquBh6BY5g9NlOR3YHgBcOMWGFSm6qL5Dw4GVwfj7CIg0GO3wOEdokZ2ALJmGvmrTwOG4A28SLIgQ4/MykOCMjGJ97eJhhc8QRWPgd6N9sMBIHJTF1brxo7JhWcoEEKPAIp5l4OMfghGOHlt4rD8g84k0pf+PnFMr32fsbHLrTMaatjGymFBZg+PnYtVrJN+As0uceX3/WoWeDM/pjV3PoYZ1OCvjcoaO2RR8e8o5po6HKF/rKl/aVKyCIs62p2rzmp46qsddVCQzHoK2d3fOaPzSvehdGMCodPdUqjM+Ubf6Xnj0z1JSWAS3BrvjEE1/T/NyMev22FhfnTJVqbm7RMndf1snn0feJw7Js1TMSyuleWvUyOuRKZOc+k+GwL9u3lnkA4Mk6yiSAwLEbsCkcOy1zm3NP+PlHGe7oOJEBorLQL6hantLzFy+pahMP3L+ialPQaea0v79rRrvX29fCAu0FKhZ1zcyg972t6dpNGg5gT8yW2/18fCY6fc8rHVwywjhqZ6XlWJ55GLOLbdlfxqG+UIZu0zmZ6lbsYOP21xXOm5ZXgk84yHG/UEBhGXqE0o/tXHzM+Djx/oodevYcQsJx0Ll5EIi992eX3fv8LM5GR448ZPx57D8Bo7chHdSckPoklV4LKJL2T6jk+V72NWFkQcnIZLC92aSOaxxvhSaYI8P+Z4DEyTnHjjfYxmAXeZ/gB9nbWQOUvc5QXeXv8IfgI+irO1aFMVKvEIQKg4G4SwDVwZmkQOlgy0MpP/iG+Lpzf/Nvfn4UgMdGL9yU0AMIzjx8784F4hNKMu6sQ+nDs2jvC7rjCvzHAYwVesw+bpY+dHfMfhHuYEabhRZU0jfxz+4AvCef9lyyC5rXxhs4u/CsRJgEHqE8xevDcUJAEm/G+IEZgUumvx4vqHDMkClmM/QQFcaBSPz34XzDPYo3CCkW/djQG4+vMzj00AMM5z/umGVjFFmHHgcO/H3WiabG0ZGXwaFPus/Zvx3LACz7i8tpKUI/Pt9gULIG0Rey9wtf6CN7Hr4uWbuA1nDoC8rnZ3ycxxw6UqHMZuPwyyppToNuXhWAOqCSu2sqwMNfmdX2XkP7uyg1ASCd9UkOY1OrGM1uFUWpIu2lhqamQYhTRkNPeV/5Iihehw2C2EUFaoiTHjl3N1zuyDE+ZMDha/6KgIbgmMA4OPYg4Rj1VMd61PYE7T89zvi+Bk5vm/zgnVDAGjlUd/6hhZ4fFFUaTpvs5O5+w0rt0zNzxkfADDyUzitHZk3muNm+qN/7/X+gY8dtWkzPPLOp/+sjf6wHPtXWsHc0fY9RxpI49MRgu8dIg440KyPAytqGVFAl7N94/8R76Aonm1lIcYXrijWWABfDuUxypk4IldzBK/r8jM9dfeXGFcJJr6Q1k7Yl0pJwfC7ZfRnsJZ8POn74+6zDH79fyXqIStbZ5NAqkEmZJTjEkQ1mzIvedCDGShx66Kez0PAvfID1iVur49c3zsUfni9/N5LqHeGaEkCdjdMCeHYynYMybM4/OFWOF/BRwYm6j0vXW+xfuN6QxAWFtBAkhQDDdTLcRwU/FJQLeS8fZ3TV0uDLgn8KvjKci9m07/quB02cxZ1j2qcNZXWjDk2i3/Az3jhEEUGrNY0qUkfOQnf5T+97TwJmhTGysBAcHe4znCA8ffF5iSXcnDCXFyKeeKEfFNGGGzYePbmpNA7dJCqKS3TxoonvTVp6Zt49gLnSswj3k5/w2rBYxiKpJErl/qYBT1rFCOcZZ7ixUzKnbz3QFOgWNirvFxx6qDCE38XnwH1tGs93CkgJCzJsiklGKl20pIGhJObXn73/2ZZBiEQdI8Fon0fbcRkwfp6hwpI9bvj+hXroY84qU0nBoReLjPrQiJ7XcAgJDCV3gHj7Uq5tAVN9v629zZ73xm3SY1+zcz2du3hG7SEUqMtaXjxm4hoQnxB9UwrdXN/S4iJc/9KlS6d1ww3HtLV1XvkCfX/okRfUgiwHNnZz5q5Qg1PnnAxkNGquh14l6G536GZg8uVk7McYyZUzxHBCLWzcEpHHCCVS+2wQJZtPj1sevk6SUioz/6CefRdmSuIGH9L+9ppmZ2Y0P39YT37jtE6efLGRckDKU50qaGvngmrTXRXLe3r4kX9i4znE6QzKnD0r/dVv+3UNuycyvipMfXgyMHrvsWqDV+lCheggtxgbwUlB8Qs59IPsiS92BzNdvS0wfmbjgaVXZbJAuPgvrhpQJGREXrHxqDa73kNSFDvVbOAfB9nB/gWnka1wZq4mHdubsPfNESdtwPg+pmuacwZBnhx1hKdJK37sbz+/aHpgdBJp4nXQcwoYovAnwc+5vWHyxVXlAk4sa//xC3ESFrLosJbC7H54/2xgEL8/7xkS45S3gfE+b8NybqGaEBx+CChClSDYdT+uczzEzz33xjf+wcihB2MfLiBcfDjJ2MmEGxBOItAr+khBSs8HCtEjoAQYYBl5+sBAv4dsIXXa9DOInnz0C9MRsvJArhBAEmH2MHUyCcI5igpjRxNHkAawI+BIzm3Sww+OJtyTcON9o1j38gonFm9aNsSonRBVEvw8woL3CDEEHXEGEVcYwoMbOT9w2CMUfQoMjCsOOJesMx+V1xk3TCocWYMYFmiI0LOGL2wyG5u7CihukkEYPQMb0fIMfVJVgteFBXuwwb56hp69f+OGBXxD27Ph/qwGA6ctVq6jYQ6H7kxm1cqseq2Crrv2el04+7S2d87p1a89pa888ZgOHblOz51e09L8SS0fOmaIdkY8l5YWjSe/1Rhofm5OyiETuqn5haG2t1aNnerCxU0VSosaWE/bhuGTHjdRu2fp6fm6Nio8EN67dKdOxddG4UK/MemnG9BsSDXALigpYvC3AZmMDjg8SJD6OLDKdq5NBPjdHmUh8RxBNFWQK6zroUf+rhnkzQ3pO/7Kz6nZgDBmRp0O+IFZ1WpFNVob2ts/r7fceZse/dzdes9779AP/uDf1KEl6Q2v/ldRhh73wmNipVAZSDPC0HZzhx6h1zP7PqzbiQ7loEUV/fyq688cupOxZB1mvH9i+xMH1Ng7QL1XwwBcNaCwA48D0g4KwLP3IbaDcQIQZ7ccftL1p+cUP490zVztto4FHFau9/aOnU+yhtOJq1DhvdKhh+OE6aHxRCWdGgLln7V/qX1m7G0c1BwCmfCacJ/in4fnyb0KAV3syGP7beqYSQWYY4RyOXYb5w6hDkFzQMVjr0LQwGfGSMP9Dtdoe3SEIfOphdF53nLzb4966PFDDg+FNzC2qED+nimfmAhDQp4fnJSXIPxBOaFSUtJIsvWAaMfQMPPuJTMvnxvJjFF5utpOjJj3r0N5PSygdORjzFkn5zmppJQuKmMEHidjiXpB4QFMdmZJUJKAibILISwI7k+IquLXuPNm3tBLLvHDip2bZ/ARf3RyXeGceO3VAq74WHFQ4k7d0aXxoo0j2RCsxQHK+Gb1UnEwSOF1ccSYzYrioBFQHP3WeMogDszihRxvyvj4RpzxAqC4SQGdXzOVoLo7zuEME/ee91qG3jCHDmsiPfTN1bpOnrhWzz39uG580bJ+9/feL4TzoG7/e3/3Y3rw/q/rxhtfbgIUbVSlpqva22loaf5aXTh/ToeP1LSze1qf+/yPGXlEuyG9/e2/pP5wSQNNJU4pgNs8Q7fxouTa2EP26M2puyFljr7f3Telr/Qm8CKyewe+oVFn3yejVQZCAtWe617h0O3ZwkNrN9gH4n3cz7PI0dc2npRTrnRef37P39Pcgmv/vPH2f6hOe15zs6dUR3TKdOC6ane2tXKkqk53Xa3WZf3yL/+c7rhjRU89KX3v9/ymhn30HuwpXencRll5CGQCQDAZf81R0Uj72PHaYK0FMGK3l4xYAAAgAElEQVS8fuJ1+oIO82reyZypzw7Heyi7n+L3GHfo2EavrBz0kbU92deFCsYkR87PSLyy+zJ7PlezL3GFLw5awnn4WhyvEMTnks14x84F9gfjNAk2fPJ9mOSX/D2gLPaWhtvTdCQ3/E38frFtcbskzc1Oj/4+u3b4W+xkXGYP431+rGTVRpK62fUUnO94Zp0mtEGq1rndIRPzjDskgTj64H+DP0qrlm4ffITNq7K5V9z6782hh5sRSs/hIkKGGUoAvC5cqJ/spN5WUp6zkSpekPSxR1SmrnhkIzLGnuOZYphTD+AId/ig5B34krTUx0qRof8QP6zYgKfRTAoYSx+cCwDEyPnsQ00XbvoQ4kUCUUa4fyGyiss3hmSeUApLrKb1aOMI/8oNO77IswsmG0jE187vjJ85qgyMZ8IvDMoJAdEkZx0HW9lrDN+HDT3xvtraSUuOWYMRFvCkjZY+F0rVB83xp5WP2MimETRrEJQ7zDVIHEIowzkFhw49MWuvqAK/RzSmCBPbJd3/0A+J4hIFpPe++9fUbs6rUJxVbwiJBsdgnrOsYXfWOPSLBrJb1yfv+V9kOJqedMebflGD3An1BzNGyYpoA3uA2duNjU0dPXrMVKtsbxp4MwAHCXqZF25oqtJVrUqvu6M/+IO/485V0p1v/YjyeQKFqnZ36b8VTFil1Wlov7GlUtnZCWEQA8wGOQfqe5BuGJteq+uOcuikIYAnnfnMeSaslV46r08++H0qo/EwkN5yx0+o3VrQVPW49vYGpojYHzZUqiCR2tD65tP60pd+xfbxU9+o64//6AH94X95StXKdUY5TPsHFThnSmuaWJQBf0ZJAcslCWiwJZTuLcMdH62ctFYPcpis7xi/El4XZ1mxbRlz3MYX4MFVvHZjB5QtOWdxQLCGZQPa+L1DhSzbkkodVhrQZ7PrYKevFixkE55gyyYF+VceJ/TvJwc04fWhVRoDBO34CStcKHmnTi9NMuKWCceLj+UVjvLYlFLs3GNbmQ1ifI3Ao1AbGzsO9jTc7+Dv4vsfP18fKx0HBMb3idfGVd44QON3Rp6TgJpj3xp67uEZhj5+3EJhnxj7aOLQ7by++e1/PsrQ49JLAHPFNfqx7CoZLco69LERm0Sq0Bd8UpqOIjrv4TJWlqAOfW4/+XDQjqGYgxjHqLQbnLPP6R60mfh5cKiTHihvhKLNpMgzG/HGDzE2GIZyT0puvCZEVqF8P2lRpe/HAvXsKs6CD86Ir3D3I23oYJSyiylc/8EGLVW5mvSasICy9yNEyCyoOEPPOvbw938Rhz7p/eMNMOkcrOQWOfTsfZwUJKTGClY7yGNgN4KgpGjMae7QEWUABVvSsF9SYQjbYFfl0r46vQu678EfM1lF9vN73/3Lau0vq1haUGdQV6FMfxpDXVGut6Qes6SVXeWLl/SJT/0jmQpqT3rzm35B7d5J5QrLtum9fQTwJm90qSiocaRGvWEBL5MhOEOAQjBkLS1WtbH6pKZnoNjM6fd+/++rUnMGrzvv/LBKxVmVio7e39lhXreg/cauFpdmVSwNtFffNZ0BmK680lMwemX4qXsdWBpnbX/COY2ews7OngXfC/OLxhI4yD2rex75fuuLg6G7440fUre1olrlhNAEQla1P2hqY+OsDh0uqTbV1T33/LCJO33rt/yELq821OkcVaGwbEJLMNlRDdje2rPrXF4+5A7dqilJtc/m85Ns3TACXnLPPvew3rIB8AutsWzpNDbWcQZojtpsWaKLkBw4m1FnHXpsQ83+NR2jFNuU2JnGc9TBvsR9XOM2T2zxJBsQg3on3aP4b0Lyk73mg2yHtRyTTDf7muy+jd9ndI8ToZXQehxpVSRse+F6U7B1WonJtmADsUp4n0kBSXDWqS2yOZExSdysnwgVntCmjI/PccIURQiEQtARnnOYCAsOOW5n89oAag5jadmKRhi7Dn8X21McOgFhIA4yn/Pud33CBwCSRZV1juFCDrqgEVPR6ImOI1HTcnx4QQreYEEHUEu6oEMP3HsDgUIwkCHFJWJ3pF4hiB9g7HzjDDG+zlGm6jpF9pHdjOHhxMeLX2ulciPGj5mexhGXVzcoIcKP78k4uOVqoBjuH3PNMcg+nGuI1rOgiXjjxUbkoE2bvSfjGzUpGSYB2SSnHTNtZR2yVVgjZsJJz+HqKNsRQdYYKGhSEDDp+ujfodLu5WUcesEoX5lDVw5HDx90RcNBWYVh1cbVyqVddfpnde+DP2EELDj0973rw2ruHVWhuKjOcE/5Mkh0pgNqyvUPm/JTubKlQvG87v7UPzZAGA79LXf8vLr9F6lUPmK9xHYHIhsCAUriSCZC6uTgOErwcAbkkXDM0aYiCG5qdrqpXUbolkr6b3/2w94BkXTHmz+oWvWQ2g3kHA9pbxfwXUn79X0dObqiVntX7W7LWh7ssVCJIxuHBpYq2fLissliwifOSJ7R5ppADFr1HXX0tD7z5f/N4iEqhW9+4z9Sr3WNquXrtbsDfSmSvIy1EpDsq9Pa0WDQ0tLivJXbmugBzNS0W69bsFEu1dRuQw8NxTLMWMkI3ghvQoYe7EtoU3kVYZKz4pln9392HYwbyHE2tGCk4z0VO/ygrT4pIA97IT5+bH/C+WYTptiZBvsTfhYceRaAzHvEDi22hSGgj51+tg03KYEIdmtSyzK+hwQU4fziaw5ZaVxhCH83CowSkrDUfiZYq4Qoi3MIymt+TeMEYIHLPUzppGDliJEuM4E0bo9NBmqsQjupfRln2NlKiVPrXkkoFmwQDj+uKsQO3Z2+v3+o6oaEMFshmpTwsfFMWjcCjOduv/0/GyguLgXFfxwWZLjQuGHvJYKAQrxybI2FjsNJ+3uhZBgiUudbjk9o/IZ5Jm5UgAm9pS+KZCA/6SvGJfOsY+cGZqOudEE7rM1Y7V7AoWcXrb/e5xjjDZ3dkNmxt9iJjtDESYYfHmK25Dbp3EKG7AFOdsbfedqz0V5YWPGG9tbHwR+TApLUYYZxK//7SYbhhRx6ykp28Bxr9uxih21jLVEP/eoBSNrr8xNmSoE/xgs6OCx16LQqcOi1JEMncGqpXNpSp39an37wp+xtB10c+j9Xc++ECoUltbWrfBmNcxjopqTuUQ17A1Vq68oXzujuT/2wy132pLe++WfVal+nXH7ZxB86vT0blaNMPTtX1ubWqlFbzszMadDPa2+3rVJhWgvzh9VuDbR6+ayuPzWrc+e/oum5oe578P9QoYKmgPTGN36vpqeOSIMlDQfU4edUqy2ZrjJZ/+XV85qbn1Wt6j1Ep8gFJFQxboV+t6vpGpLBeTXr+3avYEWkxWRiK/m8Zpf29cmHfsJyVLBhd97xIxp2r1WleFLb2wSbs1pdvajX3/5KPfnEF0zZq4y2JwQ75ao6A/Q9B2p2Ka9XbUpgb7el2dkl1aqz2ljfTgSiAvGSa0Wn7GQ47KA+NXlk64UceihzxnssXkPZsauxzC/nEzl/EZT5QWvYmd7GE4Lw2jjrC3YlOI90HNZByHElLU7K4p8flMnHgXY2s32h+8ffxvaK7+PkL/Tws47QrsfQ5VQYHOHtGT+qlD7WzL0hg/Xr8zHmkOn6xJWDCgNVbHzfwnXEFY7YNvs9cmKZ0DIJ9zsO2rK+MLad+KHAIx9XT0LrIL53k5JFPx9bee7VIgrz8DXKh1nfE/w1twyOeM5hf3/f9mXu5pv/nR3tIMMdeukhgggD72m/JuXn9sUWSOTdyaQoad9wacafSIhGTG1jZZNkTIb5QyceSIFjifsYPeiDxr543aSSV/qQjPxyVPLPRuv8PT+7Wobu+OHUUWQDivQ+jWfu4WEG0OCkh8nPsnOs41luCljKLojwvpMWZLoovf92NVTZpIWYrhWer4vzBIOYLeFNypZHPzMpVCciijdT1qhcJd6wxewMU+Mf4T3CuWaDDb43LnPb19wDZCYRK+k7KC7n2INifjrJ0MnUmyqXN9QZPKtPP/jTvg0pub/zl9TYOaVCcUmd4Y7yFWRkWhoOpjVsH4MOUVUcevEZ3f3JHxHkggUc+h0/pULhZWq1K4YEX1yuqN3dULu7qYWlitY3nletBt1j1YKKRh2lQQRZ5jRdW1SlXNTF55/QoZWSpuf6+ujv/rRmF73g8N3f/QE9+8y6FhdeorxWVCoc0blzW6pUZk0Bq9HcMzpaytv0IZHDHfQ7WlicUbmUU7O+rW6nYcC7UpErhf2ubm0H3hdDnCs29PF7fsnmyvHqb7/zX6jfOaxCflmbm3WhFd4bbGt756xOXb+gTmdLlTICPA2tr63rpS+/TRfXdrVXR5Vq3qYJtrfqyueqmqoumOIVojQxz0Vw6D4nH0CZk+lPD7Jr8UrJZqDj+8vBSfHPsusoKI/FTjR+30kOMX3tJGrfdC8F+xW/Z3afwGcQJojCcePA/aoBdaaCkXVolkxlMtxJ+yy7X1OH484+Pv+x4yXjzG4/U4nUkkk+u0MnoOV3ntk63zkqeWBIqBYVERmKKoSxUw82KXyObWxoFUC8FAdUk+zQQbaF9QfWI9zvENzEIPLYf8SBT3hWIaCL7WZsy1Fryyak4f6SiJgkawe0fMv+52677aPWQw+OO0Zk8/PQI8hGYX4C9PVSAEMa2ThCl/+uEhR0nN0x24x5orA0TlySjmCEyIWHy/t4FBePaLgjNerDSDAkWzLJRknhZtj5I0mXpyRy5Rx01onH34cFyvs7U1z6yLOOOZ5Dv+Ie56lgIAiQXlfWoIQ57rAo0/f2crNNCURc9NkNGAKCrMFJjU7cIrnSdWYDvfh7J3oAlDaenWcNUDhq9tqsVBsh7SdVKEKQNf6+KVDQIuTk+uN7NCkIGL93Ce7bRinIGkumuY5YhvfQmU9HWWlWwz4ld9SSGipX1tXpP617H/45K7lD9f4+c+jXK19YVnu4pXylO3Log+Y15oNq06vKF76hP//kj4pHnutId73lx9VsXqP+oKbZ+YJ+4B/8da0cLenIsZyuvzEBl0va2ZHATm5tSA/e/5j+9L9+WufOMP89qyMrs/ro7/zP7sgL0jNnL+iaE4dVb3S0MDdtWS+t3ufPSx/4wT/R9nbbhFOQPG2h2pafUrVCdozeelu1mpfyO51dlct9XXtiWd/xHe/WO95xTIsLBMjS/p503/1f1X/7sz/Rr/3GB11fG4d+16+q3ZyzQGZnd0/zixXNLaKpt6a/8X3v0dve/nIdO2ZquHZOX/xiR1987LI+/vFH9JWvPKFyaVrV8pw6bapyJRULNfXQso1ENVKH7nvGiY3Stll2rU1KVOK1Ea+5bJkzPlZsN0K2ye+9Ajg+Npe1FbFjGbMPeRKccQxOdg3HY6N+veNobheySku+IYs1eeBktvlqAXFsF/g6iwH6izj0SVMm4bihQho7/dHXiQxqaJ06Vwma4O7QA9V3mJoyuagRiYtPOXQ7/CyVhc62hmNQcnzv/DoRyhm3f7GN4L7FDjnrWE3cCu33PnLSLsbCR1zFjrFUcXKRPudkIixTIQ73KPTQw7mM2zDeH1nslFku95a3/D/DUMaZVCoIDndSSZ4HEXookUuLImdXuwqRtDmeMec52jLJ5Ib3xNOIE+lOd+juNUOvPGS7yIMiqZhyl2edQuhRhfMPVQB/8Nx8Sv4+7xw2wKTFF0fdqWNiVt5LvvHCj/8+3oTx6IIFHmjfIr0K2jgCxsQPLY6Sr4x0YVJyScs4Ko43cBg7yQYa6eK8ukPPVjjGAwNASUHp60oe9qwxmOTQQw/9IIedjbizgUkglgn3ZrwkNhkXEc7DdNosu/eZbTLbkUM3wRK0lKcjh15XubKmzuAbuu/hX7A/LQ6k97zjf1dz50Zz6K3hZuTQZzRsnVB+mFNt+rLyxSf13+/+EVXI0LvS2976IVVrN6nRkqZnh/rIb/1tlWuycTjje7kiNZA2VqX//qdP6O4/f1DPPXNGnWZDj37uXzhFuymsUlLvWL98bautpYUZA6yhgfSmN/66CoU55XJlLSwuqL7fUm5QMX30wQBNANS29tRsbujkqSW94Q236H/6gdt15LAPIzAwQUXDumg5qdWBvz1pieHQ3/ZzatZR95pRq93U0eNzuubasv75v/wbmp4JbBPSxUsXdOLocZsS4B7ed6/0u//hv+nxx55QqThj/1sNgmXKsTylhDQnKZPClBeyKgLavwiX+0FOLd4XwfjGr433XFw2Tqt5VwYT8ZrN8jAEp+LvZcSEo7He2OCHdRyPncXB7SjDHBF3eWLF+cbjqVdv+XkGHWxbuBfBqYdzvVpAEOSfgyMN9i4ci+ufZHvsWg174cQ8ARDnymZ+b1xNzEGH9nLrubviojt7VBI9qQhZcnzt/Czcv3AN/H2aWOVVLqUVymBDOUYgUYvP/8rnI1PLjLUw4nvJe2UTkqydCtS12TUXvqeUHtZduMfpa71dDENlYJfLfdu3OZf7eCabEn2sra2PLRAzcomWtmfnFmuMHErg4vWWiJOGpKQX6ZxpuLByxeew/UaE/04Jy/fhgsPveNiBdY7IONywuO8Rvo6jmvCQwhyhoQ/7BAS1RAnOezQhIsuWR7KRvp8/vGKeLV5RMkn2edhQqSPyx+HfI9PnxBRxwBA/3HhBxs4qOCXKpWGONd444fzjNsIkD+EO/8qSdXhtCIjCsePz9PsfnvO4wEu8cMOxJjn0nHFZhymHcbQvr88anPH39wj5IKMbnsuBxtzEhcIcfSL9m8x6u2gEI5VUIBhbQ8aRkvumOfT7H/lZy0zLOTL0D6mxe63y+QV1tKtciQydykFVw86KCiqoVgPwdlp/dvdP2dgaGfo77vxJNTvXaL/R18xCV5+45x/7yHdeanXd2BvzKZV9igY4gDyTIdJ/+Oij+nf/5j+pnJ/XAw/+U8EAu9+Wpmc62thd1+LcNV45gZkYxzmQ7rrro8bodubMRRsPA3w2VXEtdGbZZ2eLanc21O1t6D3ve6P+4f96h2jhGWOdlWf9Mz16HltYeiZNPpC++a6fUasxrTIAuvK+Tt0wp3/7W39frQ5YGb804vuZKT8ONNalijv1+++XfvM3/r2efvKSarVlDfoFNZtMFdQSIZkg4pNIAwcyGZt6TNdvdp++EKgru8+zBjdeu1cE3eAnM+vXrGESnPN1eP+w9sftVE7lCs4r7UOHv4/tSeysxvfzUNMzU2OgrjiZ4FjB/oTjxUEJ55Sdgsk63xeakqFCho0IGvVZexzbj+y9DL3/Ebo9qGgmCmjBJ4REbuT0Ex9AO3ZqanbEQxAnneF6swFVnD1DO+tz8CkQmdcHHxHjr7LO3N/LSa1YA5OSYc6fkjkf2RaonZ8GRiwz+dipzLb5LpMfBzcQfKWT7QTQeHD2uXe+68/tatIow/mxfVGGsbKYzCUp+cCtm8ifkmF6dps6Kxdf8Rk8fzDu4XxBO2CLhTwYorfuC99LLQ6ICGxyWdCJL/gAIskLcZjgELKbie8p+YcNER546hQC5/X4rHecWY6yuQSwEP525KATlLy/LrlvEW92zIoXFmb6GWrNq4/dxQYpm51y1gQEISDLbuZwP7IVmLgMVK/vT+xxhfcKDvXK6oAb+ixTXNZ5hh7axCkJ0J1RQHKFw08OdsV1J4wO8UY4qMIRn082KKGHXi1DfuIZH5SlvT4tDKdjND3xfM9mr/P9KeN9LhXq6ulZ3ffIB81DGXHqQOo0E4dHlpyTtnel+Xl/9z7t+J5nto3utmama1K7ojvf+FPq5W7RbqOvxcNN/eHH/rbu+WTflNg+fd+f6RtPf1WlYk5TU1V989vfru/7/m9SbcZ5G/a2pG99749puvJyC0g7w+d030M/bZk95GnvfvMvqt86ZZKwhhPJdwwfYJKrRjRTMcpY9ToawsVggKS2UbTOLnT1G//6h3T8pARvT7Ui/f5/Oq2P/vYfaXOjo6Xlw7r51pfr1lcc1fd//0kDxJVy0je/9cNq7M6oWOlp8diafvnXf1TXXe9MXZfOSr//u1/Qf/zd/2QMclPVaX3f3/oefet3HTenTrb+73/na/qN//OPVK2sqNlpWX+QkqoGeP1Zu7F5xgkhAupjKFlATQ3k5CLZ9RMHhNl1Gb7PtuTi46R24qC/doR9lhgmDiqyVaqxIxntqL3jQW8w/vLAZBJhnoznI0NsEtuBAOqLfxafkzN7+kcciMSvCfYlOKX4tQHFHTvCSc492PVQRUgrps4DEgKdmMo6vK8B4qzt6m2WGDNQKTkTW1xdiTPsuOUYX0eocAR9gElrJ1znpGQmvT9p5Ti9huDfcsb0Fn4e/GG4V1QnrMKdCJJ12nC2I34G4ZVjRNCDMCZNNnWCN3O2Odeu9/sVEY+97vW/b/F3WrZ1R+59URxtUMPyTCwFqCSlCpNeTLNbbkJ8AXHEF49dmNO2KN+wwmNRSmycQ4SXjZz9hpIfc34HE0vELYOsc44fVHZHhU0Z3n/S5rYFkgv3J0W72zhW0iaI9uComgG603cQEXQqH5p9j7D4s04p/T7Rvo7m2PmbePTBpwzGQY/xxg1thviex6/PiruMG7xUnOUgixSOGzv00WvZyMn6io+bNSbh9VnHzs/jjCV7DXw/KSAKx6N/hsPE2+K8kfzs9SCQcalTy9LzjFz1le/PaNAbqJRvqTt8Vg987kfNcXcadU1VphNwHbwGnr2y//hMPMtbGM6OEmN+TwV+0ZzSO+76Z1rbOanq7JL6+dPa3b+kUydebGjV3mDPxFzQUgdE9qIbr9dLX36NfvoX/orQ+yCI+PZv+Xk1dk5qMCxqkD+j+z/zQeUKGL683vmG31SvfoP6/aKGBCWFPQ3zTf/a+OKnTLM9P+iolPfWWX+wo+nZpu56x836oR97mxHG7O5Jv/LL/1n3fuoZba4XVC4fUaU2r2Z7X0eP9fSxP/pbFrBU8tI3v+VX1G8dVrnW0R3vmNaP/pPvUqUy0B//8b36uZ/4Qy3NvUSValm7uzum4zzI7+jvfeB9+v6/c6e5tAfuW9ePf/C3VMwfVrvX0+7uvirlaZ8W6M8lKOhdr4n1iJaIqJoaRnru2WA8fv6TnOtBoLjsmpu8vrGb4+x2V3XgVxgZn63/yzr08SpE3IoMI79Xqh9OsnWEdjGgN3bs4evQsottRhwc+NhsWp3LBu5XqxAGbFTsI+KWadjf2fdOs2EwLl6eD7YyrsTi+LJMd9ngJJT0r2a/sgnTyM74nMuorx9eF7dWY38YJ0cenAxEhdorFT4xgaPuGtmQO3AnVgvAXX++Qd2UZI5kxHAHJU+Gc7e+4j9YeOhJb0A1OqkLH+5wvKzgMnaxO6FH4WMXcYkovgEhQgwXGZPOFyh50AKLAoJ4AD8shtiZx6UjO8dEB/qgDC27wbI99pRGb7IEaMgwx647Rn6OIvRoc4zaEKH3n5bYfW7ej2ZSGuGBJW8w6XwnLTZ/HQ7Jxz5iAEwWfBecZbzxwn0MBi2+13ZuSSQSo2RjQ+JfO8r9aj3MSc9udI2ZOfRslByfxyQDGyLeg+/PuJrUFcZ22FeR4IqglLlxwX0Ou5oDDZ3TvW6bLd+fdodeaKnTf0YPfv5D5ryr+OZ9qVbxALjZhmwCjnQvJZuxYRl0pYvPS6de7Gfb35XeducvaHbpdp2+sKpB4YKuPXlI66t19Xsd7dcvavnQjGo15s7zOnf2eU1ND/TZL/yqVcYuX5Te/9d+XO3GdVC2ScVzuu/hn1IuX9dQU3r77b+o7v4p66UPc30N8g0N8073OuBngxnlBmXlB0OVbXxoqE5vXTPz+/rZX/yAbr+Di5CeeHJd/+Pf+kfqtA7r6OGbtV/PK18q6fLaOS0faur+T/+M9ecrOeltd/wLFQfXqVDq6EM/8z695ZvnLdP+zV//qP78T57S/g6BTl2l8kDrGxf10luOqzyzo3/9kV/VTPWQLl7K6X3v+qB67RVNzSwpp4oG/aI0qLpTz3WVL6wrhwPnORHM29x9muFmHXq8fydlYZMccLzOr16y94A2nvLIvkdcAbhindrY7dUxLNl1n92DWYc07uwDaC9lyQy/94DV+9RX22ehDxz3b0PSMCnhyB4LWxSXwseTqvH3jwOFcJy4xBz63+nMNhVaTywnOfQ4GTsomSPLTYF2VxJ8hfHAbIXB7Jq9r7degz0N9yYkVVn7OZ6UIF6W2loHi0N2FahsQzsyeAsHmvPe/loSkdSh41tzt976e97ljpCa6cLDwTuDVNyXTp2no9xHpebE0cXRYDZCCuURc6x5IhPSDd+Q2R4I3x9U8rVzsB5WqhY1ybDHGyobafF9FvQQL6rwdbxJsxsWrm8PhFLn7Q7bN+r4hglEOMF7e8AU4oPgcGMHHPewrnR4YY4ynUPlb+M+HaMM2U0WR7zZ+5s1IOM9m6xheOEMPRxvUv+f+8TYWohw/rIOPVxr/NyzBi38Lr7m8LWJt9ruQfEJp06pnbnsBFdgaPe6kawUBrPm0Iv5pjqDZ/TAoz9uDv3MM7v6wR/4kHa3Czp06KQ79Rb0rwQHELe0NOznNVM5rkJ+X7/3hz8mKu5Uid/xtn+p3fqK9tsdHTkx1Ne+9jktLRzRwsKMfuTH/q6Wlqd0/ERZnZZ0w3Ve0t/ckeYXGKeT3vOuf6q9vcNJSf2C7nv4Z5XL7Wuomt7xTb+gbv2k8vmKhrmBBvmWZeeeU7DmppUbVFUaVtTvtFWtQR+7rnxlVR/7rx8y1DxP5sMf/h393n/8uFaWX6Vy8ajOnFvT9NyMqdGVq2u65xM/L8gOS0Ppzm/6eRUHNxg73H/+k7+tleP+aM+eW9PJoytU940Wl2Bna1taXJaeX39ORw8dUp8WgMr6lnf/mvrto9qrQzBTVDFPD51oqWJkP7Dt5SD9wckPCTpomUwGph3kwCft50kBIz+7GrGTl0A9k5qUUPCzqwcEwT78/y+5O9lKOscer/NgU7OOcrQnkimh2BuCI6QAACAASURBVMmMOxxaeoBD03ZG1j6GCmBsY+I9OJpyyrDh+TnAte8J49U+4qw6MKq5owW0GoOoPTiJExdAZfGzufI80xn3bGuWv0PcytrBSQYcSvvBocdMn3FSG84jBJSx/QvnwLNj7NHbsr6GGcF1SldvPfs0mP2FJdR+PA/UvC2YYbq75eb/kjj0lE41dsiceIwuDCeaLpzJZZvwUGOHkd00VoLEoUfUqfHxX9hQh+hyfHQuPv/w/gcZ+vj3k5z5pLGxeIF3O2EeNoq0E3CfZdAJqsnff9yh84gCqC0swqxhuPpSd+rCuAeVfT4hSo37X/Exs1WQ7OaOgSHhGOl9SkFxL7Qps0Y0ZAhdU9NLN2J8b+PNd9DxsxnQX9ShJ7snUSpj9hxkF9kEmZ9PTpCh5woNp2UdukP3DP1Z3fvIh6ysDsr9fe/+aa2vDrW0CDCupCbjYKWSWu09FUttNfabyg/m1Olc1Be/+otWnh80pdtf99MqV25UdaaqM88/pNe94SX6pX/2A6pUpYVlaXsHUKiDyCCPw6HTa6YCQFXgfe/5cSl/jQUWvcEl3fvgzynHuJ3KetcdH1a/ccpG1MYcOtm6cS9UzaFPlxa0u7MtsDvF8o7a/ef0iU//pNpJz/897/4Hajfm1O+e0KC3YMj26nRR5amWdva+okcf+bA7dEl3velnlOueVKe3rwc+9wH1DCORmG7idgoV6DZQ2ajK3oP++W696biCvvSqW39Bxdy16g9LOrxyjer1lovM8D/XUL500TTs3aGDn4E/wBnlJtmLsYx0Qp89Jo55oTV85e9dHOQgZ87rXwiUFxOLvJBTy9pP3x+2Y65wWnFGmjqQcT2K0Bq8mkNn/8dAshjkFwcsk+wWPyNhihOM8DpP3hA+SZ9dOOfYBoSEK+5Ppy1FohnkqdNRvtgecLygZXFQBTKArg+yvwQscas4xiSQodM6Cm1VjhFK/mGair8NP4+fSejhm+02BVKneHT8Wkyy5UGjF1RS9UVnx+tZQBD7z9wrbv2YQfVSI50izfm5jRVEamrJ9hytvUBOf9BizPZQxkvePooQbkgom2Qjqnghx86ar8Pxs6X0g6LSsFiyEdOkRc/P4pJJOI944TnRWsJcF9DqiYRsiEBTJ5M6dPtZpP8bX3O8+GIHlY2e7RADNkw6ecDZhEiTxZVF2Wc3XoxRmHSf40AgrnD4/UpY9iL51Ow6yDI1xff/L5uhT9rw8eaftAazDj8+hmfo/JWTyTjJUFLKtYfTUa4ImcpQxeGcpazm0AfP6p6HPuTl6470zrt+Xrkh7G1oJzN2g0b6jLa2VzX7/5b2JUCSXsWZX11dV1dXV58zmlMIzUgjjQ5b2JYwAgkZg0GAfCwsrDmkXSERdiAwImwjJBstGGOHCLNr7Nhd1iBbMocsEGgNWKzOMYwd9hpsCRjQMDPS3D1dfVR13Ycj3/uzXv5Zr/4atB0xMV3VVf///vfy5ZeZL/PLqRj63R7SiWlUqj/Gt/75dhuGb1HZ2h+j0SgZgEzmnscn//sd2LHD7gcCvrwlcbNy0gPOLAHzi7YmPZsCXve6j6HWzKFNVKydZTyx78PG+6XPv+bn/yd6je3oEFUreegUKaAjBDpDN6JHoew0MvEprK+sYHKqj3SugnrrIJ7Y9xHU6vb+L/npd2Jh5jJUVmYxkdqMiXQea9UlxNJrQOIwnnzqDsOWR0lxv/CK30envmhIeR779ntAFUWU8Hr0WBlbF2YGTbU2NgAiADPNOeLAchmYmQXqG8Crf+F+9LuzJp2fMoTL5bI9ViNAj9cRT5xCjCavZz13m+DnErv0fvH1cpByogFAy5gM2/oAnZOXtMHKchkZch+0XY320KN0AIfcpWcux8IA7DPo+QyddZ/PYGAdQl0jueMm6xjSM5ZhMNwcSb6empoaJK3J4z2bsW1L0uR49X6me0hdHnYqrP6TScby+3RdWn89NxJD2Mni9+T1JSawEcH/mzUJjCleH9a7LunNZqZrIJc5AJTwytek+1EZIPO/2xw2ihraM3Y5D7aNOGXKWybUwb9L9z4cSBPX+jlwMiEBipOFznmCzwXcujbkZH+0NSwnV3rsbG1ZgHBnOD7B0B7XkAdmDijD9x+1AaTBwIDOgD3Kswsvfvg+VtlylmsA1jQPAtClBTqwxrlRjQmdcEjFn2U67BXLsDfd33IByw0rrU05/qiNJ5UVAze9Z85lRFZ52Kiw3fKiztBpfqXASQudFIqkftUbWysa39+15a03b1RSHIm1KVszzT7ovDyGHgE6AYjJBm+gB9MHFClMmfah6WQbza4FdALGZtUyxRUnz0dlnUyECdN8JJ8voNmqot1boZRNZFJFVGvP4on9t5nMcWKKu+7ldyGV3IZ6cwX3/OktuOSyAiYDEKcytUf+7jv4wfd/aAyKQ4cO49mDz+CRb95rAHt1CXjjGz+EfrKIjuFRqOOJp+4wx+mUy/eqq76ATm0LukTEYc7QKeTeDLLdO3bJKCmuS81Y6sjk6Hx9CZ3+89j/j58w3OwUzrzuFXegUZ1Hsr8L/d6c8a7rrVW0cBJzmyp49PF3WxnoAq951YfQqBSQzcfw9cduRzwFNDo13PSO92J9aQEnnu9gprQZhdxmHD1SxfR0CUhUsLJ2Atlc2hx31DbmMDW1Ga1eBceOH8b8AlFfUjc8CrnTGXrZ0i13Kes9hW6faujCOkjuZc3DoI1iVrijDGoJ8D5At/IVzhTXe2n4e/wOc47/ZCF3+Xx81KfHKUFE7j85FpJwmeWuwdQCDGViJ4xjwCyhg9GLstJRz6gNidD+5zbbInKixyBxY/g5bIRSRyiks6bb52pd5urch3n85Vh0ON2MJU5c87axEYO51D/0fan/ZJTB/m6pbylKYI0lm29gqwSYDteR5tB3JPjTvWSE2cz1ngu+HAZ0E2pkcAoO/QeZfHbyZIiDwwM+QKcbamKDkDUhPGz+vvYgfVmqbtL6SBpigGEw9Am0DP/LJAYtjCEvbiSYWQOGPXRp6dkyEjMqlcE67KFbZRCmWJT355A3g6w0hgyQh7rX+Y0rn1HC99ARFBq1tlJ9CspuDEtsEwXoPH7tCVnr0qSVnHXI3eeFsJHGMuCLvEiDT84FTV3KHOrSWMiDpUxvOq+1pWzkaba7q2adUyjSCRbSyc7AQzeebgf4uSs+jGx6B+IoIZcv4fSpMpKpNApTGXS6ZbSIqzyeR7d/FI/v/w0TcifQfeXVd6PXXkAuD/yvv3oXNm+FOS/fv+84fv+uPzakLxPJDGr1NaSzbfSwjEefvN/YH5Q1f+0rP4JGl1q+UtZ6F088ebsBdCqRu+7K+9GuLRiwsyF3AnH61zV89VS+ZrJoQYxsfSSSdVRrR5BInca3/+EeGyVoAbff9kXse/wIJtN7sVI2vamw/dwFnF75HtL5k3hy3222fLFFXec+gMrKBKZnMnjgK3eYVq402Lt+7x58/aGD6DbmMVvajrVyApvnLsWJE0voxco4Z2sRyysnsbbewgW7r8XTz/wQ0/MpJFJttNpETEWATokHFF7lLHe6eBKdftU8F+sPDdjaINayLQFd5vCwrI2rw5b5saOcgtGA7qKTUZ/Rhq28jwXk0QaB9nDlfmFiFwlcGpDoNe8ZGTrn92QI2vd3mfXOvzv9ZqsrooymUcQ0dr5cDpHGDX4mrXc0/tgz/NH93Dmpj0vxdNUTyQcncmumOE7e00bE4HWciNeqpgFNLpcDRUEMpgTNVmxZMNeeW/Bmo4rXUTrURk4u3P1g0D7VCpeN5zsv3WbhSXDi8Ir1LC2xgvuJshR9gukDFB+A8Hvh65OH56/j5knzWlYiRMEWlARKLdQ+ZcHXJ9o9m6RgQ0hmfAOCHDtvbkGDuWSD3jC82dA1Cxp713LcekMxuNO1yYtirmN5/MCKi98LAZmoqdcbQRpCDO56w7u14OYYzkPRiomz733PQxaur9uaT560d86vo0OadkOM+iFMi4P4FChPhEpAYuiarmrkqVMZW92codsKNkoiiyPWr2GyuIYHvnobsuQk9oA3Xv8pnDlFGbdzQQ/ylIk85CcpaauCcvkUtmzaieeO7sc//usHzXASXfLQfw/ry3nsfNE8vvjVd1jmlS5w2UU3Ycfml6JZTaPb7qM4k0CjexDN7rN4bN9nQMdmyS5w9cs+hkZvAulsAclEHH95302YP8cG1K646L9i66bLUNlYRb1JSXpZpCbyKJerJjONjgUopJ2I9bC6cgqZXB9TxY6JInz6L/4Au3bbwMXn7zuA//aJL2J26nKsrQKV2ga27JjB4WP/hC3b4vjbr30AlHeZywBX/NSNmJu+AK32Bv7kz96LvZcaRMdT+76L9//mn6Jdn8au8y8ziYTJ/jZMTGRRqR1BfqqHRquKQmER9fo0YvEMKo1TJst/nQruKdzeyweRqHVTPx/rzhiGv26sYo4S5JEb72W6t0zq0kY+/V0zsfH+430hc0g0GND3LeAMs62xztA8E2EdGCaU0XrGt++GdZNzGvQel/vXtwdslrY7opP6gz3BcfpZeoh8D2lwaCNHrpO9d7g5lMYP35Gnu2bflK05YjJu4mOTx+hzlAOlDQ2pS9ggYsOF54znUh+58PzzvBDA0u8M6hL46bPM4EaePP1OYxl44QFLHmfZG8chlTLAnslkB9FRE903LID2Po74hloar4WSqmOXXPxQnxSrDdvK/ymk0EetRq0NA7APmHwcSJGH5hTmqIX0vc/vRVln2gAYFso+OsRqEYT7GeikYNME6nv4wtg6ZC03vwY9CU5d6sccZLnzxPN88rwJcycwmgIAN+3vKCQdbr8nrWgWKGnluXmxIScum5DgzUKslZj2UHh+6D7SguZnliGrYQUzXIer14iTQtj74eua5zF0juGQpf7+KCDXhsco0I5SSBrQ6VCXAd2QzaCBZnvFrG86NoPMRA4TiTYS6VP4yjduNqctJ08Cr7/+Q8ildyKdmke7TaxRGVQqG4gnKAFtzTQ0WZyj8PdRfOXvbjZgT23YX33NHdg0ewUOHflX7Pt/d5pkN2ps9vGPPIC/f/QoUpg3DHGlmTg68YP41bf8HH7tzS81rUyba8A1L/8j9JMFNNrUCS2Fx5/6L6g0LaHNXb/9ML7xtW8jm0+A8g4nC1vw7I9OY3FhN4rFLVhbb+LUqVMoFFKYmKCugU3UGsdRmm3jfb/1n3D9G3YaznY6onzHr38ER490UJjcbDz7VKaDbvw0Xn7NJfjA7b9i2sGSYfnzV96KhdJerK2v4m03vRJvv+lncWqpisX5SXzqk4/igc9/A9VqDQmUUCpciOPHTmDXnhkcPX4AL33ZVXjzm67HHR98GNUqsQLUDZgXCgVTvgYqs4uRR1cxBkusZ8nrkxmKXIxOTBsVsWEdwfItgVzub/ZwpY6R+mWU/tJyq3UTX0Oe8coIAY9BRzidMW29csd3ES4/0/piFKBL4iutk3lORlrEnuZXWmfL+dHgzpgj9Yr+Xc7/MB7Ysl2dVC2fnb8vHbbwPVxStwR1Xh+9/mGHy0aGeW1Zt0q8IE4Jet8RpjmKXgtc4bI3DqtzuRwnVXMUwQI6kc/YsHyYQ6aH2O5d9wdZ7nbZAmNz4JVTKICFxgqZZeux/4J+1OL8XFuJWvFGWW8+wYkWTAvofM+w9WetNQYUXkRpZdN78oxNbhZpickFkgqC3qeyNQvIgrEnKOUjgaUFcUIQ8BIzxaFJpnNMU3pDa69WKhX7u1Wkug5SKg+d5e4zZmh8DOaSaIbuIZsbDG88GgMlLI320FlhacIJIxdnAejDCowV2dmdO0YpoyFAJ+u5T9nTlGhlQ+65SQLZOprVlGFEQ7eOZucwvvuDu7BB9dcZ4NW/+HEkY+dgtdzFymoNi4tbzWYjD526jdU21rGx1sbsQgf/d997jSNOTd2ufemH0a5tQadfxpe/+VvYtNjF8moFM1MzuPvOz+HrD/895uYWcfXLX4KfuXInrrluN/qoIdHPYWMJeO0vfRq54gIOHjqMYjGHL37pJmzeCXT6dRw5WMddd34UB579Dl7zmhvwyze8G3d+8M+wciaHlXISuewisrk8NmqnMVlIIdbvYGnpxzj3xZPYtXsKd3/0TcgFFK1P/9sZfPORf8J99/0N2p0Wbnv/LXjdG640/OxEKEOrT+D/qmtvwXTuUpSX13He7il8/J5bDdscfWB5iYyfCvZ96xu499770WkUsX37dlx6+Tl4+zvfhG3bpg1F7ZU/8zEk45tRXl3H7OyCod6NIYtYnwC9i0RyxRwzxYg5DklMZMgIo1risAzz3uH9r4FX6imWa723pexIvSF1kgwZa8Ofvi/3m08/cV0x3VvuQZ8hogHRXt+F3H9S3UrrYrjTgzNy9rbZ45S156P2kU8/y3HIZ+ZrOOOeeEzC3ey0jtFrIEGd9Z8vh0g6Dj5jiu8zaPwSnJ1oUOfX7GRJb5zynyzG2PwC+sdzyDqfIgS8tlIXcwSEwu1mrEGDLnd/Gz2xzdFkfpo+r3chehNNuvjivzaaUdYy2km0CpPcf/rRYB7A/yDk7hM2/p5P0Nx7P3mGJy+y9fJcFqR/w7jzae2t8kL7gJwX3LSkk1mEAe/9QJBBNfrML29DPZIpjjaM2yBBWJ7D8KafrSUxkYvO3jKNl+sepdHiognU/tN1IJLzwp/nkJUOSfLfZZa79mblummPg9efWnuOI5Zx8hNkZjLXtSKWiQLfcZ76qO9GheTNMbLpuEchd+o8QoCeteyDlGwZaxn2NnqdTSwgmy4gGetgZe17+NY/vwdNwvw4sHfvezBb3G3IWuqNLubnN2N1dR2ZbAKJZA25bAatWgKx5BL+5uF3mYSz6QyVeX0c3dZWpHNN/PLbFnHLrb9kz4mRwEbAeU585wZYY8DhI8cwO5tHKjaNLNV9v+yzOHFmDXsu3ouDBw/g05+9Bdt2NTE/Sw9mGQLJMOlSaLoDXH7Ju7Fl4SrEY8TzXkCluoF0ltipNgwVa6OxgtnZGJZXn8Fv/+5b8NrrzzdgvbpOnOopZIOlLq8Sl03DeEdETmPq6nvADdd/FBO4AMePrmBl/RB+7c2vxO2/c40xiioVYHIqfGZM7xULpMqaaHXjmEhM4JI978dUfhey+RI67ThaTapEyJqQO0U8EsllxIk3gOroqZ4+HuRiCIXMynyUMShBSFd5yO9q71I7A/TadwYr7zvcy8EltZKi4H7a2uDg1zJpV447rD+HdahPHw/pYdEIiz1IGjuXXjHwRu3LkC4OXsj7UKhZhrxZF9hruyY7DmD959n62e1re+Qoc7r4+myMaN2tDTmdac8GA39OAjzrcQJp283OcrQQoMukQc774mtYBjj7HUlkRvOSzxMXP0fGg6ObAXugzTFwXrttKWv7mZChS91MmyH8iF245y8GHrrjWHfNWmQWNtVNW4uEuWrjgdsfmACiKYHeDHrheUHCGfTDouPz8H0WoAQ8vfH0BudFYyHyCROPhOoYGfhduYE7o6FON/YM3CorY5mJdq+WiYipEQMBFkxxA9IAZTTI59FA7cbfR6tZDyXFaAGWFqY2ePRzS6uW78kCKNfT/R4zfNvjstxHKVayS6l9qswSHqU8XiigR9UBE6D36MjEgHfDADqRspDnR+Fd4nGPUZlas4v2Rha9dhzkpnd6R/Ev33sfWqZbH3DVlXcjGd+ERLyIbi+OTHYSy8tlZDJx1OpL6Pd6yKXmkUqv4cn9t9pSzSbwksv+CPHYFhTnkpgoPoO7P3YzLr14iyGiTaIZZPAm0e0nsbLcwv1/9QW89z1vM0lv1Pvl4j33YHJ6FvHEBMrLK9izt4g//+xbUZgmito4lpY6WFhMot4GJhLAL173B5iIn4djR6mz2hQmpwqYyLSxdPoUipObTTZ+DFVUNn6MPXuzuOnm1+HKq3aYxir0Q2flRKtAQZn1KvC3X3scv3LDK2wDmB6V792FXv08400nUnVMTndw1ct24a1vuxLbdxrbCSuVVeQnM8gkrMHR6vSRNvS7wIkTwM03/g8cf76LTo/ClFnTQpUy3GMgxdexgE7rYgiAKMudjkaGk0Gl/GrZ8QGjBlT+vjzGkmDA16B+3eE8mXDo2ye3Th/ZOnYfWPkAxTdu0i++pDi+rzxKlN83OoRyWEwfcmlkhFshRx1Zyb06ZCwEf2Sv1c/l7lpi+6IbUm/7gdlGKF2zLjv3MtoRZZTRNX1MezKqItef9bhjM6WMdNs+l3GRPXV+bi5BYyctHPWwZXUcYWDDxGEi94mnbHiqNLD9Tshrt/3ik6AjX24fa3T9pZd/xiTFMTMNMZclqMeqae8XtKgzRexUUxdQjAaF7jR5fIbuV/g25CQBNLzwRI9p6wjH/WihCwtnmMFMA74UFi2EcsNpQNNC6hWqoLWjPeOw4RACdBfKkRGEwBILesjTY6fTxIU83H6V54xD4Cyo4Wfpm4YhYR6BsELRXO56HiXxAW8EeQ+ZVKaVEwHxOA9dZqnKuTf3IAZ1wRTnkwFeg1GAfjZyM+ozBOgERpb6lbLcKRkug1jMNhaiMqlEsmXOsZuVDCYSeeTSSczOt3Hv51+FZMb2Kv/1t/5vrK0kTR06kdNQwhn9pDMJTJeSOHN6GZnEPPpYxoP/5z9iqgDUysBb3/wQ1ipxpPPA86eewsx8H7feejOuf/35SGUI7Kgne9KE3u/7zCM4eWwVD37pk9iyCVg9A9z4zgfx3PFT2Lx5J04cXUUPp1Ha9BzuuPM3cPnecw2jHFXgPXuwj/JyDLe/7xMmG79ctrz12XwasUTdtFHNJBfRa8XRbdeNEXDs5Lfw4t153Pif34ALLjwPmzdNGHpbKgvfv38dX37oS/jKVx/CseMPmmelhLm3/Ic/x/LxaaQSJcwt5PDjI/+C7GQNW7YX8Iprfxavff0VeFFAfWsqBXvADw/YTmz3/uXn8OADTyCdvBiLCxfi9PKSUXbNZtt2W6NyQrMeK5S6CFBzFlObThn79hiQfiQI0O8yBCqdAw1uLCNyz/Oe473o00HUHIV7M2j9YPWjZVrjELoLN9tOXYY6OfjxGRU6wqTH5xKWwzqEr6W9RfksHEnU+lE+xzhAl3Pqm0M+g3ZkMK4qiSumNJjL1xI/2LFyhpX10KNC7lJ/yudy592u7M2n32WVjl5/0n+tVsfgIier8fPyWGlO2MMO1bAHsjrIuxqcWpKDwVFX7pVuZZsJ3shLt2fsCaQnqAuk4GG4/o2PGAOXrQzD2W4sDvuvUW+ajlpkSZK3yuTxVkCdqtSTxYIjkwqGgZ08NNc+1Kd4tYUZnlSOJDgGJH0Nn7DIccjNJIVT3jcSNPqWio8B3U68qxIgC94taNBuNvDkqb44l8sPiPmZXUienfuyPN3GsRYqC4XPGo+mrgw3NfAButzQPkAf149arzlbueYZVdmab57HAbpWcJFrpf5okquoxS+omxN17SIDkzzHwJglEpZ+HdlMAWgVkUtPY2NtBWdWnsGLLmjgdPkwtm+9HP+w/yDmSruQShWRyRVMKI7mfb1SRiLVRCKWwkxhJ44dewbn7DyNZmMd+cRFOHG8iRhlviZjmJ7JmrP6BKh+fR3N3iG8+PxNePrffoAd5+zF2lIek/kikFzGeuUY0mlqddpGq0v9kGewWLoQJ08eRj/5I8zNTWJ6che+//0D2LQ1g7XKGorF7Th5cgNzczuQSKVRb62j3dugBo6YSE6iUysB7Rza9Q7m57NYXv0uao1DyBVqyOUmkJkoodPKot2cRKNBZXJJlGbzeO74dzC/OGlqyg8fXEVhYi9SiSIKxQSOn/oBYsk1MwelmUn0sIH1jaPothOIdc9Boj+FUrGIAweewex8Edu27caPfrSBRqOP2U059GMN043RWCU9yuXpIJ5YMw5Mn5qz9JOIp6jZjKMn1eAU1VyEDQAN7vK1VNAa2C3jjy5NDetE3j8s92F9RBEP1/5YGyM+XabfszwXo8lZNCCG9KfKMveB87j9JD3YUYAeMiJEvhWNm/SjnBOZO2A8TmuxDKKkEtTN/Ac8HMNrY0cj519ex3nh9riZ12d4fm0OFI+Ddbk9RqDzf+KAIHxsBvhoE9bYkOD8BJJDcq5k2Rld0z675VLhcVi5ciXi3Kuj2yOSGnYQbYURVVlxczLzfG+44TGzjlaZB/86xBNrk96qVducwlghbdtVjWunaUDsyfM5ibTE6O+aSzzs9RKXLfWWdOQwvgn1esZBHTS1l+ONKf/n63D7PCkoEmS0Zc8CwwuuiWfCm9/y67qNEFhjJhxiw/IS0Dkkbyj7OrZFHkU46PvDNZpWiNlC5HC//N8mitvkCRkmknPMzz9qjrgbnU+gWeB4Ln2Azt34Rm18HfKW4TD6XXZbeyGAHnVGLje099pE3WrIHDro9pu2/tPwuHMHp57t+d1PoLrSRyFfQp9aHqbW0U8eQq1eRrdTQCa9iOmpbVhaWkevT15+H4uLi1g6cxLzC1Mon1lFEkVMkmfeehqZTAJnjiWxadN5WKuXkcvn0Wkn0G1nTFvUYjGP/HQVh597GosLc+h1MjjybBXnv3g3ymsHkSuQwdBGp9dGLD6BGAo4dbSFF527E7XmIUMG1WuVkE5n0emvGqM5kaQQdRpr6xvI5DOIJVuIm2s0kM/OoFJOYTK9gOp6HbVqGTvOncRG4xi6vbKJYKQSBayvdpGmbmupElZX6yhOZ9DoHMXsfBbHjh1FqbgV/fYCVst1U0NeLJEHvYHl8gnk8qTMYmi212zWemcB6QQZCV1kcxNotquGpnajmkCxVEKjW0afKF4NWFNP+iC0DWLuo4NeqhmMW7IcUYeuQUUDvPw7ybc843aeX5i9MgwW9gpmjxnirTDXuQZlaVBo/WQ/GyZm0gYq7x99Xd6LPRNisj+jDAIfKNpnsCDivERHwSyvNWpvWy57iwdhve48fcJk1AAAC7BJREFURpnFz2N2+rdvarBlorWMZNDnWP/x2oSODQMmUzZo5GekcyP1ltTv9jPhsl+dFJzPk8MVRF6DVuAO1LlCx3H5y8/SfVdWVoyMUS4a/+MMdsZHCer0zKbyIHDUKEeD8MJmtbftEQHre9CRNxkjLk8sdvXVX+szmEsPkT1w+4BOWNykWS+GyOujfphL1/+ZniHdoPNKGZaQRoEkLpDWmR1H3BgZcnzSEqZ7SuIIOQa5eaPGP84DdGVlwooclPdxlrgLZUihJkGkEgQNmHI8NL9aUMNnPHZDa8OEr8EGlf6M2VRKCfgUjqTO9BlWxvCLYHqSz+v7nZMCed1kSFJaxnqNeF1klMi3jrLKYWgOqA49sJJ7pic6n0fxfHJ7S9r1FPbl5IcWYnEiPKHNRYBKLQMpTG9pSN1akMFiFXasT4fPROxSNQfO/a7NbkWiaWJp5oyYEvKIo5w+F18D4hVbB4824rEJ0xs8QTkb/TTWV5uYmppFm1qdGWpU6+lQ4xJzXWpcQoqWCt7NCtF+JVKJoO1x3MQjQB0Pqe7efL4XKChzLk3jonC3ZYo0iYLmGVImGc0WzdP36cQ/ALVeAr0udXKj03jixicecJMpEXhAtk0t/d02XEkilbDHExQ2t9mkROpDv9L3ycGw16bx2+ewpTpmPk2WAR3ZjXYIWIZ8smuVJxvkbo9aharonAeeoh2N89jIS3MNQXTpJzs8fC+p59jAl3qNPidBLSoHhD5LEVOpPzSgaC50t2+sZ5hMcGMpt3v0XMnnlfcyxCdBn25pAIQNI+dhS8PC/t4zEUY+cuVrSB0geQL43vL6zMSpDRD5nBLE5bPZ5xq+v8QQOWaeB4cJ1qDR66cxSOol3/XYGeb/7YisTFt5Crcnl/ezvUQEPv/0Tz3Ulx6itlBknabcHGcdkvZp2cHKkKfhMtX5geSkhwFQXyyGrrFQ7PvaGqfXbsOGOwb5hNQ31HFnSJINTgsLXc8X8h4IRMxy5Y/KIaDxayYmLTy+LF2ei6j/BxuTrM6IFAZ9Bhd6RktHP5h7udmjfpdryh6+3Mxn5x0MhChy/Nogk4YPXUHLh5Qhlp8oEZZKRn6O7zPKIDT3QRuxhE26pKxtBjlqJ0xtW4kW9ZuP3Wh43Skj/F3v+hROHttAaWoHGhtp1GtdTKQJ6IYBTe8bnyKh8cqkID03PD9yr+jr8PzpeWPZ47/7I2R0ZBbdLTF6/3Go+SfLwdHPYMcqWh0LMJe9KgbKf0AMFeSQCOpXLSvO4A+TnrB3yIAUBtrhZiu+/WTXj3kw7Hc0oLPOZkMiLI/EP2ANO/4JecAB0Ym8d3ifxtCgHIcgSillPgoIHSBbQLctZJ3+lrKi96fWsRyhk/I+6t4+/SyJZXgM+v56j8s59OlHqXd1FZFPv2idLufCh39OP9rct9Cz77nwcwbQNRjyJuaQiRRU38SMUnqRZ7gxar9qi+tH/cg6Uj1OOoO2noL70ROgyfnl4tBzRBsM41V5qG1q8HG54JGCHdSQa0SS3+eQEytXPfe+M24pUDJkJ98f/G7cC+dxRK2t/JsZo2FtdWE6n9LRICHn2wKmI5bxAcr49RFWxZjligIsLf/jAJlvJc8QtVLmPaT3zuA1lV+Rh248zhz6XfJW6QiAeNVr6MfW8egTN1kRp+Yn1/0hqutAaWo7eu0Clk6vYrpE9djDgO4zJHxAZiNE7gxWy4j2EPV1fc8sDTLf33leBs19IgAxeklfGKDrdbHj5QQk14thOOEsOC8XgE4hT3oO7WX5HB65fxjQuY5deuV6j0TvIfM0ZprCYGvnRgK09ADtuvSCpNpw6a90rDipVl7bGQ1As0VHhsN61IG2XUH5WgM6jUPLCc+HT0fLCOW4fcqAL2U//LuZOa8zqMft28+aeEvryHGAzh6+xjCeb76elCd3bEkOn02qHDzThRfYOnT+0QPSClUrhXEhocgNOQipcVLAMLDrpBa2Qq0AO+pZH3Dyg+oN4VvcUeMcl1RmmsyLfsQa1Ojeek4HAh0k1ASYGFoDfsHUtL5NQe9JC9b3DFIBa0Vh5pBCRsEZGH1WbhZ6LT2MIQE/C0AfZ3BIYp0oWfGN3Y7Hth0c9TNKGfoUgQQi/jsrhFHXl2d8vk3pA0C3/tSHnTwcMkoyQG8CvS6F7SnRa8OE5x978p2oVAEiZHzH2z+FRi2BWjWO2elzTUnXcvnUANDlvfh3uT99IM+APm7+Ivdx8Eff/GmDMixDQXOfiIv7xhz++HjvXOs2qQCtHpFZxVSuaGucbW6KBKsggUkAOmU5M6D7ylolF7zWBSawGoRTuayJgUyPkccp/6ffLbmJo47W+meUB2mvz1UyVv9q8KDXrH/dPLkogEkIM1+1xxZyT42S+/D62wiBKREVSlAa1z5AZz01ao58BiXrSv6uA0jH4xFl8I+SQwZ0NnJ4TNKQ0uOU14o6kmZ50d93RxIcoXE7InbxRV8I7QgdctEX1Q/GCn/UnowMmcWIm5Y8BGchRj28vgfzoEsh0cAuN4hW4lIwRo1fCrTvMzpkrg0gtsB8oC7rDcOC7iwuPb9RG8U3Pv78KECUgK7XXgK6d10oS1aUC2llQq95/UfdnxMs5fXHGiFCeRgPP0Kn+wyKUR6Qb/zjASUc3RileLWyM3NNXcJMQhdNJJ0ppwwzms26Jw99A/XWaWRzMRNar6zXUSpuwfNHykinZs2Zemlm2EOXY/YZ3GEZHZ2lLddv1P7wzZm8Pitk/Z7dD0S6FM1DEG1QWXAZ9+PbM/wdNz4XcpfNlcLG+jCgU9mmBFRtEMv5Gdal9siDnsFX4RK1n911rVErIwS+veQDKwOkhqGM80eC8iiVWa73vgNcitLZTG+f4yfBeGDEhrx1Ou6jM+Cw/pd7aNyRqcxRYHmVZ/A6wimTiu21Nfupc8DYCJDj0WtCiW7OY3blkyxzTMwm5U3Op6xi8mEEz7V8JnctxwPDnzOArjebL6ShQ0j8nf9fQKekFzbOfJtBhiQkWPPv3G1GA7kEMmmxyYk9G0Af56HJsJxcbA2kcrEGCxrUG0bVkfsU5ijQ0BuPXkcmhdkLDXnocq31Rg0J9FkCug/MnQcczeWuFSI/e+j7L8BD5+uMAgRt/I0CDSmz8jNS5qTHwUrCAjq9CpK8kDalYJTgRtwMti6+hkSqgelSDgd++D3MlOYxkSyi20mjkF9Eu9VDu0OZ4OE67FEKyLcOFPJl+dNKh8c62hgbNSvufZ2TEwY161lGEQuNM6jG6Z+oEYYNRwvoZp8GZ+g2+9tdgfc6151TsqMp2xQhbz33Wg7COoxybCz1qQYFnnN5pMP7W4IjnaGyHvPJogTygdIXCX5xU8Mv6bz9m0ne0z0TdSc0UjLSQ9eGrHwGI7c9inC4owGtN+WRq3TOeFW4vbMcnwQ/WeVDn+EyMk68lvwhcqyjdKDWh75eAPIzOsuf15o/oyNoPqdKGnxO77nScqnLYhft+fzgDN1nRfgK66WQjgO8aECgpDAH6F7QCwYlN5/v91FWuBRoH+COV0nRnxhsctHBTFujPqA1V1Uhd22haYDQYGbggHhE5RmKsK5999XzwUme8t763GnkDJxFUpxUuL61sEkd/juw8peAqBWkSao7C0D3KVp6zwfo40BEjtZH3KENSJmoxGtiPCrTOpKYphJBpjwZN4HXYLLMm1irnMTmc+awtraCycmiKd9KxvOorHUM7eN0aXIA6FJZ6Lke9ZrrmH0yRO/JIyff+kV5vzy/PB++cDKfAb7QfSibQ72Qazj9ZEPsBhyDvgz0WiatcfMqC/i2ZNUQ3wSVDRJI+Jn1kVh4jxNXN3VrdElhUla0nvUBtwQe+rvcK1K+NVhZj56eYbifuHaOWDakkWHvEzNZ7lEeui/HxOlHF3LXIWpeS54/OS9yzzJIy+MOOQ8U0pZzwpEMBnRLzW2jJBIseTzjInxhA81Zf3od9N7kv/v6tfM60/9sEPhki+ROJsXRNf8daiPntqkpgWw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fQAAAF3CAYAAABT8rn8AAAAAXNSR0IArs4c6QAAIABJREFUeF5svQmQZedVJvjdfXv7y70qM2uRSiUJS7JsvMjYljfwQtuNGbdnYIYAppsleobuoYEYGiYmYogecEf3RDAw0DQYGLZgsdt0Y0vY2JK1WaulkrXVotorq3LPt7+734nv/PdmJvRkxYuXle+9++797/+f75zvfOf82s9+6ReKyWSM8XiINE1h2zaCoA7PbcIyfaSJjsk4xnA4wnQ6hqYncD0DfmDA8GxEuoGkKGDoOmzTAlAgjiKE4wmSKIJtGsiSBCgK2KYJ3/PgOg50AHmRodfvIStyZAWgmwYsywI0HWmeI0tzeT9yoMgKGNBhaga0vECe59BSYNybwLFcGJbJtyFHgRw5sjxDmiXI8wyGYcC2TFgGj6ChyDIkUYwkH0OvRUgRIc1NZIWFvHCQZjqiOEEaZ9jb2kE0nMLMDMw1FjDfXETXn8V8+wjmu4uo+zXYloEijzEO9xBnQ+RWjNCYYFiMcH33JgpHg9fwUa/XoOfApD9CMg6hZy4MdNCozSNwfZi6jZrfRLc5CxM2kkmKwK6j7jUROA3kMbC300d/Z4BwEiEvTExSnrch12lZBpqtmjxvbt3C9etXkRcJVlaOYG5+BmkaYRqOYNsmms0mPN/F/HwLe3sTvPrqq3jqyW/htddeQxwnaLc7aDRaiMIYeQ5kWS7zI0lSpGmGLMuAPINeZMiSGPxxHAee56EoCoxGI3nwp9FowPf98vO8J+pYYZTANG3ohinzJkkSxHGMvMhhmgZs20KWpfLgZ3hcvo/Pcow8hW7q0HQNus5nTrMCRZbLZ4o8Q5YmKGQuZfL/osihaer90DOEcR+Fxr/z2OqHr1fPvM7qteqZr8uj0GFpjjzzvKCp81OPvPx/Ds9zsL2zie/5nvfgc5/7Ndx220m88cbrSA0L525twao35FpSzlXbwjSO0BsOkCKH6dhIi0x+zzi3ixyFVsg3mNDgFoCtabJuOMa+68OybGiFJvfINE353TBMmLoJ0zC4FOW1KMsRQsOU9zSOuSBhGSYs3YBeFNDzHLwzeZLAs22M+gNMR2OcWD0mn3/sqUfw6sUzuOcdb4HuGjhz9hVc3VxDahbQXAO6ZcpcCpwANasGFw7c3IarudBTIOL9qVkIESGMBvIoigiGXkDnv0xHPgVqZg3vuf8BfPZT/w26po9HH3sEb557A/OrR1BfXcTP/OLPotBjNNougqaDXM9RbzShGzZnJTQ4MHUXtuXBsRw4tg3L1MXOxClgWrbYB8PQZX4kSSzzJs9yHFk8Ck0mFl/TgJwWhHbKga770PQGDDjwTB2BqaNmG3B1wDZyaEjxzce/jvXdW+gemcUonaAXjWDVPeyM+7CtAL7eQRYCWZ7CMDQ4rglNTxEnY0TxENBiWHYOzYgQJ0NMwh6yfArHMVC3fMyZs7jy+hpmZ4/jo9/3GRR5HesbI6yunkK90UYURXJdtqXDsS04pg1DM2UOaFkC385Q82zUag52e0M8/uTjePb552C7Hk7fdTcM20OhG9AMG6bjwa+1UKs3YdkuNM3C5q1dGR9dK+R6i4JrNUaWxciKVNaC2GRZXrqsddNyyoeOVjtAkSfQigKubaHuuggcBybHPKfN1zCdRNA1A1lWwPMsDEcp3njjLMI4QaPdQhhHYtN5fTWX99eCa9lwLBuB5yMOI6RJDs/1EPick8CN61u4eusWvG4XhayJQmxPGEbIuQ4sS7CQ18axKnIIjnA9cS3x71yL0Ig1udgjPpThOLADtGE87nQ6QRhO5T20PTy+ZfI+0JYVKDQDumlBRpF4ahmwHQv9/jYW5tqYjHaRp2McX5nHZLSHb7/wNG5tXoPuZ8i0hF+q1vqP/f5PFASDNOVNSMQ4moYD2/JhmQGSWEOWQhYmX4eewLRyOK4GzTEB10PKg/FidUOuJwqnAugcSJ0GOMuha5ABJkBbpiE3i5N4Gk4F0FOCNAplaDmInAoFYNLYC1IrQBdIlgEmygDpJJMJqhm6AnKZPArUeV1B4Ksx5hFpzPMCKcGa4JGOkZojJAVBxIRhBbCcBqBbiOJUQH9j7SbGvRHyaYam20LHn0HT6WCutYS59jyW5hdhGTpMGjE9gWFnSPQpdsJtbI62MCqmyKwCbt0XYHMNG1mYoIhS6LmLPKnD0ALU/DpmO3No1tuwdRdZVAiA02HRMhNIdSDTUaQasiSXR5ICueFhe7ePfr8H09LRajVQq/uyoKJ4ikYjQAE6NUC9HqDdaQjYXb9+DVevXcGNGzcQhiF2d3exs70r99m2HZm8HGJD56TT9ideBex8JqA7po40jsTA897xc/x9PB5jOp1iZmZGFgZ/+H+CNsGQEztJCa4GDNMSoyN/SxKZFzwWQT2OucBKB0KOooCX7+FCIqBDkykjP7Kw6ARUAE4QzzMxzpwz+4Bu8EOcd5P/CtArMOd5ioNw6HEY9AnkRkHArAC9Oj9OWFpMOia6OFC7O1sI6gF+/Md/DD/1Uz+FTreNizfWkPgNJIaJ4XCIAZ3qPMNgPMI4nAqYm46FnDiicbrnSGWtKAcHWQZPN1BwzNJMxtV1XLi2C5NjKsaI46XB0A1YpgXHduSZBimDhnGaIdd0ea+l0zDzi3IBcT40jmecwLEspKWj3m234Xs+tnbX8czLT2Lx2AJu7tzCC6++hEE8BlwDMVI5f36Pa7lwdQ9OYcMtHPiGBzM3ENNR8Q2M0jHG011MJn0BdJoHy7BgFibCfoy63cCH3vNB/MDHPone5jb+6Pc+j93Ndbz3Ix/A6Xe9Db/3Z3+AZ194ErkWYmaxDc3gEjYxmSZoNmehay4sg3bHlesXW8X7rxviDBuGMq62ZUHn3wuaVTVudAA4R9U9pu0xYOiWALpp+shyH64doOZYcDTALjLUXQvdZg3Nhocr197Ew19/CFvDHdgNFyESZJaG3NIlYDKzOrScAAGZK5atQdMZjEyRpGNMwz6gRSi0qTxDj8XO6HoOOzdgjwxkYwOL8yfxrnd9BIbRQa+XoNtdQgET7XZbjs31z4DGNm01tjrnRw7XyOC7JnzfkfW+vrmB18++gVdffx03bt7E7XfciVZnFkleYDgOsXh0Bd/1lvsEeC5evApDowPP9UzHmYDOACARm1MUnLHKEef7BfgNCwbPgU6nTvignYlB5KDT2AgCNIMArsXzA5IwQ0KbZLmclnAcoN9P8OprbyBOUswszSNOGTDmMkddOma8XmjinBLY1f3ktTsCpGGY4ObNddxY34BZq9OjK+0dA41MALZy+oOgppwfYg8DQl0BvNhBAqNeiL3jowJ0ziFd5/Vy3HV5jXZMHMUyQKiCAs5H+SxDXN1AmuWIs1TwzLYNNBs+8jyEYxVYnG+jSMd44rG/w/lzr6Iz20CIEeKcY85z1qH96Of/WUHDSRxNCQIRvRkaBwuG7iLPTFkINBC6zhsTA5oC9cLSAc9HTo+el0yvhdFvHCOaTCVSz+JEXuMi8hxHonMajyylF5qo6JyGPEuRpGnp9WgwTFO+kxdMh0BF6BoMiYwUwBdpgSLRUOQcDG0/chEwl4mUY3Z2VqLBOAolCkmTWACd55akXF6hMpAw4bh1OL7y7KMkEY9q2NtDf3cP08EUVm7B0wMERgPt2gw6tS7uPHmHTMJ6zYVh0uBOMEoG2J3uYjfsIdRjuusImnV0Ol3UnAB5lCEehUimGhxzFrbZwOL8kkQDBkxs3NrCYHcEPTcxHUVIphmyuIBr+Qi8uizG6STEaDLF+uY2CrIjtg3XtWGYnEiF/B7UPHS7bTSaNbiuhc2tdbzwwvN47rlncePGdZlkcRLJJDe50AxTwJyeHid2FMXyd1mI9NIF4AiaahLTK0aWoCgj6AoIqwia73FdevKa3AM++FoF+lyQ9LoZIfEc5H0ZHcdMAJH/5yIgoPPBz8o5iLOmWBiuA0asAqUFzyuVOcj5xWeTUVcJ6Fz0cgxOF3Ecc3HqGFXIhamDMERXD3VBlaegXqveJ39nHElWqnzPfxWd0ykLARpvy0QyGeH4qdvxS7/8r/HZz34WO6MxLmzuIDEsJHSWeW0asLWzjb1BH5brQDN1Bodyj3OtQErjkCaI4ljG3SeLwflMZiPLFXAzuiDzoeuYTqYSXci464Y41TSm6voNFFznss5sGDRCpSdNIJcovSiQRrE45Iya4jAUdq3T7mB2oYMbm5dxa3sNX3/iEZy7fB61uRbCIsbOcE+iJ43faTqwNRtmZsLVPNSsADYsJEUGremgN91Df7iJ8aSHIiegKyB1dAfjXijR/Ufe9xH8wMc/hY3ra/gPv/mbAujf+4mP4h0fehDrvU38m1/933Fj/TKWTyzBrTkoNA17vQG6M0dgGK6Ap2WquU1bJJfP64cLmn8aYNpBAjufGZyQdZR7W9DRIQsnZl3sIdeJZQfIcgeWYcMzGZnrqFkmmr6DTiNAo+YhqLv4wz/5fXz9iW+gOdeG165hkkXwmgQKC3oWCHsg3ylsU4Ysj5BmIfIiRBj1kWQjZPkEppXB9QksBJMQRRhjxmjhvtP3Y3XlbrSay7h1c4Rb60PML6yi2eyi3myoOS+QocE2GLmq87cNA/FkiJrvChhatomabyJMgOdeeA5PPPkURpMJOt1ZBPUmTMdFd3YBS0eXBZj39kbQdA9pVqiAUIJCsnUpNE0xVIpL4lgrG6IAXdkacWKsAjk/U+QC6M1aDa1aDb7jKoc0zZEmqeBAkhawbQ2DYYoL5y8i0wpYjQAJ2Q1dg2vbsOngi13KZL5m5Wc9x4Nje+KI0bbt7Oxic3sPIU+TDh1toEk+is6Jsm+0MRwnxUCo6JzrhmBOpjJOYmKwBJDV+yv7QiDnnKrsFrGoCkyq9/J7Ap/Bl2KoOWcJ6MQeTjvL1tFsBuLkLi20MTfbwGuvvICv/M0XMRzs4o67bkOYh4jzZJ811f7Vl36RjIqAQEJKdjoW2iGJOdAEXh2eV4PvBzBNDXkRCagbZiaAnpeUDE+OQEkjyog6TzO5EfE0lMVBg+FyEtFjyhW9wQctBQeEYE7qhM+6ocNxXaFwGdETzHk80jJ86Lx4AXk+ky6hV6vDckjf6shIA/NFGp5OB1EUIpySMQiR8DuiGFEYyvdzIZEcE8NmudBNl4E/wpiLaYo4nmDU72M6GAMJYGQ2rNyBZ9VRt+u47egJHJlfwNL8LB09DMd7GEV9pGYGcm87kwHCnB804Ps1NP0mAsuHSeouc9CsHYXvddDggtEt7G73sHlrE3GYwbV9WJqNIqMhMeEYrrwniVP0+wMMhgPYngPbteE46uH7HpqtOmo13i8dN9au4+LFC3jttVdw5eol3Lp1E4PBQOjsRqMu1x/QIybTkqaY0BGjEya0kI3RcKzo2kNUkwJOjn+GIiVVq8C2osWrSJ3A3e/35T5UNJOisTRxHKdhJPeONBzfS6BW3i6pugpLq8Wi7mcViQsVn2fiCB4AugJ6RbWryJzGWwE5J6WixZV3rMjAOJmU0YSKxA9H4PxdzusfROmVYyHoKxTsYUCvqHZFu5FGjeMQtXogDmI6HuHed343fu7n/hU+8LGP4/W1dUwBcW5d35OUxV6/h95gIIA+jaYSnRe6VjJZdEK4gBmlZ0J1CmLzLMQXUVSFnFGhSXTD1BXXJddoRX3x/tEf8r26GCsaRPlcAWHQfHG+beSJSl1wzdDA8n1cQzU/wNHlRRw/vohnzjyDP//iX+DaxnXMLC9gd9zDrZ0NzC8tiHFiZETWyYIF3yD9HsjvjCy0hond8TZ6/U1E0RBFkcg1MYp0TBdFbCAZJ1ieX8EDb38nLE3Hk998FBs313D85HG850Mfwrve+y7885/5Cbxw5mksrs6hNUPwsTCeRHC8hkTStu1LlKeiLAYYnAMmLKuFlKyXzLlCHEDS7zLftTIFqBIAJbDTIbDhOh4M04VueUiiFEhT1Gwb3VqApufC1hRQ3XnXKbz0nRfx+T/6PCbpFMu3HcMkDWF6DrKcR62Js8H1qOlMO00RxeN9QDdMpmImyIupALrj0daliOMp8mmI+46dxnff8060mkeRZR6uX+vjxtoeFpdOYmX1hHLcyjQS77BBh6QEdY5xPJ2i7vvqviYRaoGPVsvDNEyxvr6ObzzyCK5duw7NMPFd99yLpaMrmBAf0hyN1gwG4wxpThvOdcsoPZHIvBBQ57pX6Sk6k2qdExRNCf44VR2XEXoiNp1ORcNn0OJKepZ/82wXcZSILYrjDKZlIAwzXLt2A7pjo5dMyHnInCVl7xhkU5gKLCR1FE0Z3ZKG58OTdDKzuqNRgq0drrMpNKaiTM4F5WjQDFQBCIGba4pMpbKBVcqKDGMC3aTzX/n8yn4pECf7yOOQDq/s1kG6UNkpSBpAWEWuX0NF6Mq5V4De723j2LFFLC11sXb9TTzx2NewduMSGnUXjXYDumtLRE+bLeznL//t/1EwMk+SEJnkPlQkFUWJgPpknMDzAvheINEfwZyeIwFdJx1oech1U6Ly6Xgqhp4DSKqcQJyEcQnoBHNFd8nfGVUkiaI6mD9NSYEnCtB5c1wXrltSv+IcJOJ18SYzehD6NOMkZMQIAfNavS7gRjCnoWf6oFarCXiHk7EYInpsjNJ5o+MwhW1yMjuSI4JhIi2AMIkxicaI0ym2tm8hjiaKaSh0mLkNPbdgFA4zgui4bSx15rFydAkzbUb3OeI8Qk5nzzWxNeihPxmjNxgLXTfXnsPxo8exPHcEDb8LXWtKWmNvr4fN9S3JjXuuGm9dY7pBgQb9kzgks8D7QuNDIASWjsyg1vDheWq8Wi0CMXDlSh+vv/EaHn30Ebz++qu4fPkSXM/B0aNH0e12BcirfGE1UengjJkqidUCIrhsbW2XUZ8tjInKKZXgzbwVPeIyJ84JxUcVhSvaXtHo/BvBnA/+Tpo/jGI4jic4S3DlvKvy5VWQrOj5ks4qwVjeXUboB4BeRekSjspnCE7MhXLWqiilihZK2JYIgqyBitz3c2DVyzRE/z+AfgD6ujLm+z//MI9OpsSR1EcF7uloKE7sD//4j+OXfuVXYM60sTmY4tb6uqwBOrK8JkbitUYdO3t7sj4U1c7ojf9TaSX+G014PMUViKPCeUE9Af9SRpniEMuaIcio6ILrlRoRIzckZSWaFiJ8yaAQzGlguWYYqXK9cJxqQaDSIyk1Gxredv93YTTt48lnnsKzZ56TPDFpd4JWa6aDwWgMx3aFXfJMD4FdQ2AH0DIdYTzBVJ9gd7iF0WQXeR6BwhhSt3QyLN3BiZVT2N3sYWd9F67lYKE7gzyJ0NvdlnM9cnQVP/nTP4Hf+o+/jq8/9jA0O0NrtgUnoGOuQTcJvB4ch9oCZU94/nR2ue5dZwZJopggOi50wAjo1RjS4EpcToaKkbpuCuUuuh3TBkxboiOmPUxGXKYpwB7Y1CJoOHJkESvHlvF7f/i7ePTJb+LoiVUYrinpk0K3kMOHZfvijDMSiuKJPEi5kwkloEsqz0xh2jl0IxUbnGURjDTFsc4smg6dEgdzsyfhuLPY6yVotRbQ6c7D9Xy5ZjIPHFMtp+NHB84WzQ7TIb7riYMTR1OkUQjHNtFpt9D0NNzc6uPRRx/Fiy+dQWdmBve+9X7MLSxgOBpje2+M3GogY8pTY7qU64xrlUyrWldM4fAf55AaezK9xj6ge566bmqtyOA2/ECBeZmqZc4/T3MZH6YYafOGwxhvXryMguBu5wLoPH9G+DbnPvVEug7HNJXdJvOVKx1Ju91Fo+FhOi2wvd3DXm8MFCpVrJw9MpEq/acClJKYo59e2oMqry5BI/UeJRXP99OGMoCU+US7Ivli8a5LB+eAuudxiJUSSJAFIDOaKe0XPyeA3t/C6TuOQ9cTPPqNh/D880+i3fJx5MgcJtEUll9HUmpiaD+1f/HFXyjomUmkUqQC2vwh7Z6mBF4aYtIVjgwmJxMfnFgwdESaBc1wxEBQBEXjEXg1MdQSqSfMcZOuULkbubSskAhKwN9lboSGSomCaKiYP1AUiAIdRhci2iGlWObDmQsn1b6zO0Cc5rBdB+1uB37gl4Q7Jz+jYg/TyQTj0VCOIVdHACLdz5RU6sAAPW0bGgeU0XkSYhQOECYjXLl+QSgk5mVMzRIRlF5YKFIDWmwiyAJ4moOZVgsrR5YwN9sVR2IwHWEYTTFlFMtJbDjw3DoWugtYnlvGTKMD2wjQ34sxGkcCnIyGW80W5ucXZfx3dvYEvGmE44hGmLkiHY16A3Nz82i369CMEI0mdQKFeNTXrl3D1atX8frrr+HChfOSy+ZiYP6+3qjJpCXAVp4jx5iCDU4GgjgfnJik2xXAMgpUuSMuCFEjyCTn+DNCPwDMA+Gaisj5IEPC/PBkMpFjcVFUOScex/Nr+yK5gxyTEq4R1CswZwTAH3r86hYqyl0EYvuUe7l4SvEc2RwyM/yEOAj7C6uKqLloUwlLq3M/HKVXkY3M2UPR+0HEw4V/ENX/fVGc+nueJggaKjrnudPxGvR6WD1+DJ/5kR/Bf//P/ydEuiZMxng6kVSTCNYSiqEcEcgRxLk2uNiZolLmQRh/jCJGb4wMuE7Ua5I7dD2hC6NppK6/zKMrB0mxaVmcIZ2msHWmXLiySrFhyrSHSkMQ/PhcOT1cT/VaIAzL7tYmfEfH2952H1KkeOjrD+PJF74llLtdc1GYGibTUARUnuMjcGto+C34dgBkmgD67mQDu4MNTMKBpKzIcokgLS9g6g6Wl46LA00x6HQ0QasWwHPoaExRJBmKGPjhH/rvcPXmRfzVX/8Zzl95Hc2ZOgzXEorYcmsCmJbtCd1b5TVthyDno0gDZIku64ERMsGEa0JSOzkFjRSrMlInABKMFKAzyjUsW4wpmUQLOpIpGZgJPMPA0uwc5mdnEE3GePAD78Mj33wUn//D38M0DdHstkX0RLuQM6Cwea94bEZ0cRmdq9RmnIxg2YVolgwrE5Ec/07wdLQC4eY2HJCZm8Ptp+6HabSxsxthbmEV3ZkFSZlxHjBAEoecOhwyfhrFcVzvZP1M1IMAjUClb6ajIeinNwIfsy0Xu4MQjzzyCB574nHMLyziez/6UZmbz774HQSzK8gNCgTV2iy0ilpWQmjOI0lO0blkpEu2j8CuU/wHEfByjhGMOa9IuTN/TkBn8JVEPA5Qr/lqzjMltTXFS2dexjAJUVtsI9FSYVY8Mit8U5bBJgUvug+mi9Sc53fOzS1gYWFG8vHbOxNsrO+RRzvkk5e5fjoGAuBcj+X6qkRvoilSom7+qwIirlvqhCgyF0BnmqO0V7wI/i7OVSm4q1Kcoq0jk0FNR5YiSkIqFsEMwOxcG7Zd4Orls3jqqUdw69ZldNo1NJu+CMftels0XzyuDM9P/OnPFMqj4gmQHuCkEUJf6FCLHi5FFJI/4CcSod35oBpvTMB3aZQLjEdjoTVrQQOuGyhKnMIn5qiECqR3qCHPRCIhg0JA58BQYEB/RllelXkRmlQAPZWbSxqFN465EcYgPN7mbh+TaSRRfbvTkZwRX6JYisc2TB3DQR/9vT3Jm5vMN4vggpS3iXSkI4+ZnyRl78L0bImw94bb6I220R9tSl5LPFBeR2EiT3TE0xz5WIcxtqGHuigz57uzmO92ZYHnnES6gaDTRaszh053AfWgBd8MYBYWokGI8YDeOCe98gJ5o3nOvABWFQwGw1KsoQQPjuOiFtRQrzfE0FhWgclkG2s3L+PcuXM4e/Ys3nzzIra2tuRYVLKvrKyKI0DxIT3HSg1dRcqcQAR0TkZ1TFuMNR0BeptUTis4KOGw9Fglmi1yRJOJ5FeViE3RUhLdlIKyer2+D+iV11vl0kXxalplzqpSsleesQIRGlrOD6lqkNS2ovAkH8UcLFM2EoFXn1MRukxu5n+Z5yrxm8+Vgr1So4tjcyhC/4fAXdHt1YqvxDJyHDmXUo2nvvCQyr0E9DxDq92URc5x5twIGaUXBWZOHMPnfvu3sXTyBDhOkhcvIEzVZDqVnJrk1aHodgF2GpcyUpcIgTk8cXzoJKcSOdN4So7XtIWdEsG90J6lFgJK68LEnZ7q0JmyKseV10CmQLQmaQrX8zAej+C4ZGhMmUMEdRrlrfV1jHa2cMep23Dy1Enc2LyBh7/xtzh/9QIyoxAqkKkCk6pyy4Pv1tCsd1APmrKWGESsbV7ETv8WpuEAtktlL3OUdCZIi7uIJhRtNeCUCnXS2P3eDoLAxu3HTuLk/AkszMxi5cQi/v1v/Bq+/NUvobvUgela8OoNOH5N0mjMkxJBOHYMWhyK2OwAydSWtCIjSqUGZzUAHTUGNKlofjiWkoOlg0AgpwNkUtRlojBM+btLTyQhjZbC1Q10my20Gw1MhkMcO7Yi4PVXX/hLPPr4I2h32mh1WuLsW42ORPlVzpViMlLQyh5T2DoSvRJBXS+jdQYYukFABwY31jDbnMHq6t1YWjqFi5e2sL4xxF1334/FJUWPc12T8WPqg9E5CoIq0w8O8kxyTwhcB91mA4FjIqfeKJzQs0KrXsNit4bN3hhf+7uvYXNrG7efOgW/FuDSjQ0YjXmkOtXZyrGuolK1jlS6THm2hWCAOEekt0shGgVkZEU820GzUUe7XodPZpafzgtxSAmontghIVGxsTnBt7/9IvrhGFbHB2UsdAiocDe5Wpg/Lwp4liXCTt5DVamgod2ZwcLCvDjDvV6MK9c2JCDlfBYxtTjoSjHOB9kB/u2w4y4OMVljEa+pyJ4/tJcMXLhGJB1mqFROFZwoZkhR+1UKk6gi1yXpCCXsJltOpooCyePHlrC+fg3PPvsYrl49D89jcEXNzFgqEZxaB5bri50WHdJP//n/wjlZijGYVybdQ5qiUn+6KuehK9EGAT1jIp5lFWmKaaIjqLXkdVLuHIx60JConqUCtDkC3jkfZbqPJWoEVE2DzbIcUoyk+3gzuJikhClGQm81YYSaiteGWdnHAAAgAElEQVTFPA+VmqQCBZA1A9MkQ384ls+02m3Um3VRuNLj9Wu+RKO9vV1sb28hHI8leqEQgTfZZInaEJgOY0RpBjfwUWvWkCLGxs5NbOyswQ3odTJfq8rYkrBAHBaYjhLEA2ByM4Wbeai7HhpeDXXXlyj76PIqllaO4eTpuxHU2yK442ejUYxJb4rBdg/9vQE6M4zoDTH0NNhb21vY3NwUoRipcVsmoyY3rN3poi7RXoy1G2tYX7+O77z8NJ555gmJyhcXl7CysiKTj9dNQ0Mqn0pXHp/58XAa7is4adwo1pL7YCuDTSqcETUXJL16peqsIlimyw8AV7lUCjh5jIMcEyc8S9yUop0OQkW58/+c+KqkSpV0VLGz5LVLYFY5YlV+RkAX566qgiidPQIajciBKEUBvypPIwxCjLMCcs45BVwVmFeU4IEzcKBorwB83yBVeciy5K1yWgjCh9z7Knm9/x2VI6JAKoMXBFhcXJTStcVjx3D6nW/HnffdJ+LN0Yiq5lCAnOvApOBN8v66pOv5Ow0JU1WM4JlrM+xSxMWSFzowrM4g+yTRuoZ2syX3jOuIBlIZNiX+I1NGGpyvqbRILgwBnWDRgjEPaOjiILLkkkzPrfWbMifoLI57fTgAtjfWcc/99+Cuu07gqRdfwF8/9J+xsbspgj4l7OMxSW8HaLW6UsnBShqmtC5cPoPtvTVMpgO4vgXXNVW6hKpk24fnNDDojUWk2261MRzu4cqVN3H8xDJ+8BOfwsff/lGcO/ca7r/jLfj5f/sv8ed//NtoHl+C3wzQ6naR62QQbRSaKRENbQ2ZRgK65wTQigB5yuAiLwGd0ltlfzg3OWe4dmq+0hGRamcOXURduikOA++LrZlo+DW0aw04zE1PQkTjCWbabWEHH3j3O/HCC8/hN3/rN6TyZunIIrb6fbSXV5DynhxyBllqSnFZBeqk3BmZ6wYdWP5OVimHmaWwohhNt4Hl5dNoto7glVevYDjKcd9b3wkvaCKhXfMCsXks22NUzlQDq5g4vkwb0OFnGoPlj03PQcOliJHAmEjaoMnIucGIELh67TouvHkRvUEfuekhtusIoSJLxbCyrFIs+b4Drtg8ivII6KSZKdpUoMY5zvVJZoQROgE98Dx5n7ItGqYM2CRSZgBooj+I8cqrr2GShBhrIUzHkMi+GfgiTNQ5LrRfJlXuFuq1mixRBn60q81mS+7Zbn+Cqzd3YUrKgzOZDAlthwqulCI+UulNwUPFVB4Wxdms9Cqrdmg7VSUP7xVLSU1xhhW7qR6VjeSxuBanobJ/Esw5SnjOe897bTsaGg0H16+/icce/zvs7a7j5G3LdB2wvnFdWBLTa8IN6hIQMEWq/dM//Z8LKqBJ6TDq7g92MBoPJAdeqzXEkyOgq7yCKqcQhaWo3Q3kLAmxfaUQlBwTFaI0LpoAIFXMjBBIGfPGMBdFb5HGnNERjYd4dzRGpN1JUVMiUOZcqnw3qVNS5b7rollvoBGQSnN5FkiosizzjjQiBPJGsyH0O5Xc29vb2Fxfl4VFqj7wqf7uYrY1i3iUobc9wObWjuQu6606Gp06knyCwWgHE1GZhgJKkzFzd2P09phT1+HmDaDvYePSNvIwRqfWxMriMj704IfwgQ9+GDNzi4DpYm19G4PBFI7pw9FdjHtjDHb6UtY3u9hFrRGI0dze2YFlW+LlEaRWV1flWpg64A1nlMZreeWVV/Dss8+KIWs1XbgOHRjW0joyMTlZSJkTwDk5lao8Rzjl5ITQsbxfBCtVe3tAOQv1I8ZcRZi87sN0dBWhSj6MTlWJZlUkW0Xh1Wd4XodLOirwU+VlpMSnh3JTB0r1CtClmLEUtVXnWYlOxJvNEjVnKJYsS93o+ClgV+AuIgsxMdV1qUhCfuRzZd65ZBWUI6GcA447wS5PVa7cKBd6JTZyHUsWMcfp4NoYJSsHh3Oc95Tfx0oLPwjwtre9DZ/+9KfxwAceRH1pHlGRY319Q+6/7brixCWyDjRMwilm5+YRsxRwMpVoS/JsjPxbTfQGvTI3qZJRjNBFsFim8/lcVaBIfrAsH6qMpSpJrIZCOLIyhaEiLhqpUp1QpiZK6p/pEzoN01giobRIRIw2s9DF+Uvn8cjj38DlG1elrp4+SXd2DrVaS+jN2ZkFEdre2riO6xvnMJpsYzwZSClWELhlLwMNJE/YD4PiXM+vi0Oxu7eFnd0NzMy28F23ncb77noAo5093H3vKfzNV7+Ef/vr/ycMT8PC8iJqzSZ028N4GiNK6KyQJlcKdwIDU4NJqCGJlM0R2lujYJcOqBJaSXRF4SYjSwr1HPbR8ETMRCfFdgOhrVn/Hzg+PObpOeJMr+YFHNMSJuPkiWO47eRxPPzwl/GHf/B5vOc9D6A3GSMLAoxTltc15PpYfsrzY0pgONqD55til2ngqQhnQJWmipJ1SeFOIinve/e7P4zJVMdrr1/F1vYE9771HWJ/yDpy/KXSiOdr+NA1R6J0cqd+rSYODMu9AorKihxWnqFTCzDbaiKSNGqKOpnBZiATZTCe4uy583j+zKuwOwtgcTKNBkeRKaIpHXj2RmC/EYo5Wd2SQ0SW9TJHzhRtHMUiyGUKkdE5X6corlkPmM0VjRP1HmSIhbliuS6Xc6FhOB5jd0iVOudnisB1MdtqiTNisX9CnotAjqyDyHxYNhumqr+I6HpSjJMC17aGyHQ6aAqsqZdQEbnS1VQ5dT4rc6EEwUyJShpQY5WOYiVpJ6oIvRLFqXy6wjk6crSHKuVJbYQh64DjQBEzSwfHY/ZiiNHtNtBu+7h67QKefvqb6A820Z2pSw+CMByI3o0VCBrFni57nChQ137uof+NrlhZIjHA7t4mBoM9VT/KSeo3oNPLRaVCZk6PSndVzK6bnNCKqpU8ieRIbDEcjNDHjNpFbZsiCimCo6PAxUmPSImSJHdHpXvVRKSM1GURmaao0wl+jARZdlMTCokLyoJmK1W6RITMhzKKp/fteyJI4g2QGt9+T/KpbHJD7y/wmTOqwzFsiZQ3NrYxGjNfZaHRrsFy2NwmFC+pP9hDb6+P8YignmM8SDEd59AjF+mujauv30ARJnjHW9+OH/z+H8CD730QruNj7dYGNvcG0oyBTs90FCMchnANinvmMdO10ZuEeP3sq1i7dVMMGXPOddaru64Y1Ha7JeNC0dQLL7yAbz3zNK5duyrjN9NtwbGUJyieI13oUlGuonQV5XLM+X8K6vhDClF5mgR0vnagLt+PVksaW6KUMh9eKYT3K7qUBKuss1QU7QGwKkUomQV+j4oaVb0mHwLY/J1Kl8Mxbkl/V2KSCryrHK5yHNR1VuWJZBpUJEyhIM+oLBcRrUQs86YSxVVUoFqcNGkHNH5Fx1fjwfcKc1KeswC6CHuUoaeVmo6Y+2XOWpXnEQCFriRj4apGO/yh107nhZap3myKOHFmcR7f/99+Bt/zgQexsLCIazduYHdvT5wGrocwSdBotqRkbUynIUmlYQrTMozSOTbM91Y/UodaJRpViC3rjlGmEs1VCnhFs4oDsN/zoWQnOKpl8xq+g6xRFT2qalFVhSB6iAyoGa4opbd3N2HaOo7ftgpqOZ9/6Tk8+8Kzkg4YjEZS9jQ3v4RavSUNTxiZvHn5LDZ2L0upp9Qis1aaDVDEltDmMP9bBzQ2zaEDb6HX38H65g0Ueor5ehcLRhfzzS4+/qmP4Ob2Vfy7//tX8dr5V9GabaPebkt+Oit0RatSYCUlj0wlsIlTTWrAxTiTImUOOCeIEEAZxavKHOpt6AyTySArSJFfXWxYIJUxRcEghtGgI05Cs9YU20IamVUCFPHWPBcnji3j/LnX8fuf/11xHGqdFgYcU5a6NRtis+hMUC3OKH06HaHe8ETVTjAnBUtwj6KxvE45mRUmcA0P73vf92EwzPGdVy9ja2eEO+68B832DGI6omUumBE6GQ+mUQnqdBhZ4kcHgtGsb5rwNCAwDDRsRuouPNNEEobSd4ApTddSPUKurW/jO2+cx7defhUzS0cQMLVGrRJTPKSqNQ0TaWqj+lJwnfG+eoz+RfRGfYkqC2MakWJLgnK72UC7yaZmkHpxUu58D4PHOMkQkSVNMwEz9m2AycAglvPvsOTNc+HpuugYfNNCu+6Kc8AToGNDrBhNUmxsbuHmdh9D3UMm6YcS0MtGMvt6IElHqUC1+hG9ioA+S0jVNVZMZlV9UjGK48moZCoh+hkGCNWx6ag4biCve5LS0hBOh5JKZQ8Dy8rx2mvfxhtnX0aU9NHqBDIXiL0UX0/CEP1RCMNyRPzNh/bLj/5KEUUTTKM+xpM99PpbGA774oVQFVoLWqKI5Jer3KWabMwrk/+3rJrQ69IogLAvuQDlUdGYkB7maBJskkTRrCzWp6GnMpGTU7rtMF/KGlsaKrE1SlTF8hgpuWFtPLtiSTlLWTPIvHKtpmp0SdUyZ1PShKyppOckRklENrlEWTFzydNQjByBsF7zMBoOsLmxg+3tHZl8pBcbzQC2Ta8rVJRknIMlxb2dELfWetjZHCMe6th+5iLue+/H8U/+8afxkfd/EMcWatjeyHD2jfPY2t5FszuL0TTC9k5POh4tzi3izttOY6ZpiGrzxVdfwa3NNSwtLWF5+aiUlJGyarVaQr+++torOHv2Dbz8ne9gZ3dHFj1f48QgWNGr5bVwIlWNWw4rNcXpKpshkE7iapSOQswnSiRHQ142ZNmv9z7c8UiBGMdKAZkSqimQU1G2EjiqRwXolRNAr1H6AMSspFCgXpWE8FlKEEtVehXlV3XiVdlHBeAVGFegznHSmKc6pIKXqVMxDlJ/rkQ5BzXkh8vTKJQhnXaQQz7MNFQsRbUAqzxzpQ9g5G8ZZJ9Y3XEgjqmcqooFEfV46WhVBk6AP42xeMdJfPyTn8Rn/slncc993yVG58Klq9jc4b32sbG9DYMlN+y0R53KdAqbWgp642wD4ZQqWYm8y/KgilaXrogHJW1lgmRfJCd1r1yb+933yvJDWYGM0GXg1Bwp/6l7rxxFKqZZgsbucVtb6xiOepib7+L2O05gr7+Dp597GpevXsHeYIBao4VjJ29DpzuHrNCwdmsd5y+eRW9yC6ZDw06hlHLTmOt3JEjwEYUUynlw2EnRNhHGY/SHZM4GsFINjTjA8swCPvC978WRY3P4/B//Dv7ii3+G1lwXM/MLmMakLgN4DExIhZcNPhzXEtsSTthHgQJarhOmlJifVKDKuUG9gPTMCKleZqqIimx2VqvD92rSvCUv04nULDAAajc76DTbCDxFIS/MzmA87OHIwpw0c/niX/05Hv7K32BxdRlFPYDTaOyvL9VMiRUgFEhSkMxyL4qHK31BiGk4lBJj0soYTVF36/jIRz6Jja0hXnr5Avb6IY6unIBXq4sWg+VQDH48twbfa8Jz6gLqvGDdYUrBhG/bAoQBBXKmhZppwc6BuU4X3VZbwHhvry+0+/KRWQH1y+s9PP7cc7hy44aAeaND7YKLvRGbnRTw6/V9jbc4wwy2WMFEyp15ZAoMNaY+yHrYMpe77RZmWYVj6OIcs+qGrBTZFTb7Gk9CedBZYPRL3UWexpIzb7ouOrSPnoem66HOY1qS6ZI6b6aWWcw0nACXLl/FuWs3oXeWkLL8sAxaFHAfNJTi/RZHWapGFJtZ9eIg5vA+0Pmu1rdi7higKieR5yg9Isr0prK9ShxHB5O19fw4O/mhoMOYiIrdczUM+lt44+wZ7OzdlD4ElsteMRPoZiFzg4DOZj9k0FVVmAvt57/6SwXbgbIjEQUYFKeMxn0pXdJY+2wHQrvbZfcpisMIwKTHRKhl10VBWpX3VEZDcn3S2rNqIqA67PCH4C8CE4s3rS91wARiNhqh9yUDVHpFbN0nlJdUUKrWrxXVK/1/GIVLEX/ZgKOUNNPQk06mHoA0v+TMDdUYYzwcSt6IwhIaE9beU0W7u9uTHCSjf+ZxOPnonVKQQ0V6NNGwcXOI9bUh4ikbPjbw4fd8HHeffAvmWh0YaYF8EmP9xi30+0O0Oh2E0omLrIErCstjyy34FnDjaoTzF84i0WIR4S0vL2NlZVlAjzn0N954Ay+eeQkX37wgYimhbUrVfhUNVvQ2x1SVGqpcdRV18zNVrreapHIDlKVWTleiOrzti6LK8grJ+ZRVBmqyq9xzJRaqaKM0VQxAFbVK6qTMnxPkSKkd/n8FjsrBKtWAIkQpgbZUrCsWQB1rH1Qq8Zrk1BXESIfAQ+UhVdQtnQSlmYooOMq8caUQP6SGZ2RWgmHlgVegzmcuxsNAXoG5EgWyV4COhN0Oy0551etKc6JaO1YLmNE6I37+n+M3jUOkRoFxFOL220/hn/3UT+KHfvh/kPTXlZvbYrSGk6lwWH69IdHPlWvXxXGt1RtiLFjfXjUGEoe71DiIAdJ0ARUVi4trVzbJKIWF0KB6eiknbd9xovPBso6yUY44XIeEh/tlhKw/jlQHR1bIbG7cxHQ6wKlTJzG/OCP59q/87UMYDEdwgxpWTpyUrmP90RiXr1zD1ZtXMM17sgZZKkVAp8SRhp52h6A+HjM6dSVfnUg70Ri5niAtptCiHCv+UWmBunx8Ae/70LvxtW8+hM/9X78GN/DQmZ2T/hIU7XoumUYl6qNDwq6KBJI0ZimOKodiRz/OFwLqaDRAOB2XNesU9UqJT5nCMvdFclznRdlFTjrOWYqSd6lcNy0sH1nC6tEjiMMRTqwcwcrSPC5fPI/f+o1fZ/EZZo6twmnUhaolgNGBoHaIQRb7SUyYiqAAzqVTTec1kjp1YRkMDcNbG2gFLXzsE5/G+Qs38OLL5xAlGmYXlmCSXSCbJepqNs5iOWxTRIZsZsO1QxFEve5Ly1UzzeEWGmaDBmZrDdQtT8R9qwtHcGtjC3/+F3+FK1dv4Ps+9gl86MPvEbAeRgW+/PBD+NZzz8FwXTS6MyL2iyhKq5HpZG+PqilVLjXi1EHRxgqQs+EPm83omrRsne10MTc7Iywqx4SA7geqaoqtoukc9gcjRKxwkDQJy6BZMpijQYfA9zFbr6PLiNUGbB1IItL1sdTS254ujXOu37yFize3MHFaiE3FWHK9VIBe2QLBQdFrKYyp7Kdgmeh3yBiUFHqpI6LtEg1YovqcSDlvqsrYKlugWr86UuGkygqF00a97mB1eZ61Vrh69RzOnHkGuhFLF8QwHkojLCkW03PlrIER/4EoWfuXX/l5idBZHiF0TjwST5sqZ0albP9KAYXrMhJnflZ5slwAvHiWYpHKEUWgFMgrj4NgToBR5TOq/pjvZwTOAVAiKnpCpCdZtlYcALoEFarmk7l85uT5sNj8hSVUpViCYyrxPCemNN4oDQ8V6QR5g5Era6otyb17LJGjIeW1RTEKGgZjgiidYjJkrXoMLddh67a4dGlIKscVFXyRWEDqQ0sb8O05zHVXMd9Zwe3H7kBg+uhv7aC/sQ1EKfY2tyXapyDobe96B/xGHbWmiyjKcfXKFVy/fAVpGIkxXr39BBrtprReZTtWlv6x9OzFl17CzbU1oWwpQGKkS3DZo1o/Zs6lJpE61fBKnalAiuPM61X9g1nL+vcbpkgMJCV/SiBFjUOlsKzUmATvqmxwMmUntbIz26G+6tIrXfLzZV1p6RTwPKp6dIIxz7+KyA8LzCT6FWV2Ig6aOBX77VurVopVO0XlSCgHphTe8JzKnsdMTSggrYBa2jSochnBpTKHXrIBakxoXAppU1yJ+irKvYrMhd051NK2WtD7ETsbWOQJfJcRW03WAMeca0cqOEqhTaVqrcaGx5fSFbZGNXX0h31hX1rdGXzoe78P3/eJT+Dt734Xjq8uYXMYYW1jQ/qtx3kuoO76LM3UcJMCNTaBCZgaU9UI7CDIag7eWxpKoeFKel0aZJQliDLebGQhdS0HZWlKI1GmLqQBiyodPaxfqLpfsX53Ok7U9wSuRKHrt66j027gxMkVEdE+8dSTuLG2hp1eH3XpLreE0STExStXcWv7JgqXBW/sPqdEr4zeKDxzDNLCFHC5AujsRtYf9zEJhyiMBDBTsHJ20V1E22+iM1vDp37w43jptefxC//656VGt9nqYmFpVRrLsFsciRJVOsnmObqUdLEvEm0VWRaeL/vu05xQRzQa9jEcUE+k6pMVb6vsnpR4liWfMvfoLDFNwBIiRp4lo8nrWZyfwUyrjrfceTtuP7GCY0cX8OX/8iU8/q0nYTTrcGp1mTMC6AHXC/s5xGi1GxgMdqHpqpzPMNguOxZQZ7kXW8xuXrmMVtDA9/+jz+CZZ1/GC2dek26XnZl5ESOy3lbKOsuW3nSU2EPeNFSE7rVcBIEHhxqpcQgnA1bnFvHWU3fj5NHj6G3vYWluCYPBGF/72iM4d/4S7nrLPbj/7e8ABWGLswG2+0M8f+YMnnrueWwNhgg6HRS2jZ3BAJ25OWEHWHVEPQvbRAvz4bkI3AA1t6EAnSlex8bsTBcLc3NSbcAKDda7M0InQ0NA397tYa/fl/nA/TsYYDIZzPRDzbIwWwsw32igE/jwDEiEru67au6iO2Kisb65h2vbPWzEJiJdAfq+vuRQ5QoBXbGcpZ5CUm2lHFiqsRiIlk3SKMKVCJyK90gezJtzzrEjp2pjzXbQSumuGCP1GQK6qWfSDe7EsRam0xCvvPIcHnnkK2i1PWhmgnHYY5013MBGrrEjK8XiprQB5/qU7/4XX/7ZIk5Um0Hy8wT0Xm8HvV4PEbuVOQ2ZAJ5H4FatE1mvqeoOmYtuifckorgyL8nIWRXYq4iRhi2osTGNMngELbkwi5QSR5oqcpbL0Nuh0ebgq45C0i9bt6VrFBtgqF7umkTqHLmI6vOykYxEsmVtslDEjJCEwmOPa9V1jstSusSFETItQuqMkRZssqHayNrcbCMzEA4mGO2NEA5iJBPA0Zo4MnsKJ1beiiNzp9FuHIVn19Hb2UORpALmg60dWDnQDGqYn5/D4tEl1NrAlbUeLl65iPXNdfR3d2DqGk4eOyblH1YQwPY8PPXUU3jooYewubEpY0Sv7djqqnioPN+IffF16hrIlqje6KSDWLvMmVqpqSvnif+XzmRVVzE2eWCOsGxTqCgw3jOle1B0kgJM/qhWlIZ0y6s2SFE58lJtzk5bQkNxAxXVFKYSslXCuUo9X1HuVY5dzRMF6KTEpT6VbS9LUK5o+ap71z6glOVrClBVrpc0LCONSsgn5ycKd9LP1HGotpIqSj1wblQkz6SaqqOvwFzeV4kEynr3KkemnKGDTRh0KqPzBOFkKLnZGvOnzP9ZFAIqXQKjDDpjTDPR0WFKheNA5qJWr2E46ksaheK3W5ub8h6WOv7gZz+LH/6xH8WJU3dgHMUI80yeCehMMXG99CcjAS6vpjQlNDQ0BJwv0luQgC1NiFRkWbadOcgXssGHbGpUiYAONq4RhkbSEQcpESUUPKggyNlymR3fohSORQVzgXA8kM1VmnVqWGx4gYeLly7hZaqS4wTd+UXEWY5LV65hq78FLQCibIIsjaQVqehj2ASmEm5lVLt74sCw2RP7Q6RFCN3KYMGEG/s4trSMVtvHgx9+D968dg7/5nO/Iumq5dXj6HSXpN6c/dzTRN1/2aiJ4jgwWPAw7NPm7apOaTVP9jwgUxCGE2xvbZbsVyw10eIQlCI5FbCpZly8ppyiYMMWsS6FjSJkTWL4joVjy4u48/bjmOvU8cA770dvZwt/9Gd/jNcuX4ITBPsRIO2Wau5FMSWtleq6Rtpdk8CHYuRMBFStwMX29cto1QjoP4iHv/pNPPftVzC3cFScJ4oS6C6xGkT6e7AfCLtNirOkSmu7i2xuVUBj35HhFHZa4OTiCj7ywIP47tNvx3g6ln7qrlOTXhq9/hjjkNGuJblr24ixuDQn9fjPvfwdPPr0M7h86xZi8Zps+FwPLCezyFZxkyS1Hikm9SmmLmx40ueE6QoP83OzOLK0KJuqcJ2wI6aouS1WRaTY3tnDbm8g84FaEta9m2RAiwK+rkuEPs88PO2kRm0AGxQpup2QwSq9SQSsrW/gytYeBlodicFSYUVIKZ1JJfVVqndZOZX+pAR0+b+UeMYC6FVFjyrbVYEkH9RhUGjM35U9TveV7iIqZwcDcb7ZPyLH7EwNRxY72N66hmeeeRSvvvYCOl1ftRSf7sENLFiuIbXqFLSauSvYVdla7Z/+xU8UrMFkoxh2ZaWKfTDoCejGETtDdWRB8IZSzVkZfnqNvFDm2CkSEXrxEC1HcK1k/OxQRkAn2NDAsWUpF5brGjAt1R2KrCu9LgF0WTDsbMRcOXdKsmHSW2c3d3Y6YhRNr8/QpUtQlERCP3BDCynlYdchep1lflHEQwadD5ZDGEiiENPxBNN8jMyfIufWTymjcB1mxnpSHZO9CUa7E0x7EepOF8tzd+DU6v1Y6t4Jo2gjGpsIp9wxbIidzXVocYr5ZgerC4tYmmuLwIfd4V698Dq2+9sYRxN0Z9o4cXwFszNtGBQ9RQl2RxGe+/ZLeOyxx7C1sSklZgQFybEYBoaDkQgDmVdkvlp60LMESXqS6+LA8JkTRZq35KlcNwWB1eYmimZUdZEVJc5Jx1aYzP+pKFs1fKl6p6s6TDVpmU9UOXLVblTmsnSAoiPBz5WbqpQ59Kp5QpWGqXZRU/R5uXakjS/XNgUzB13eKodDMQDlJiflaiu7E+wfoxJvMb3CeVmlAwTQuTGCUNAqhy7jVc7Pg5PIxNjud5IrgfwwxU6ntPr/4fy/OERcjkUq3bX4HoI0tSGKqlc0HH9vtdqi5KUR4JqgU0DmgspWNkhhe16WATVabRiOi5tbm9BsB7ffdSd+9d/9e6zefju6811EObDTH0penR3YNNtExkZQTC+VfccrPUQVlQ9JCYsTosrUKodFIg6mBaQ0rlT1y5gXJWOiHCLpg1+10z20653cO7rX3JExzXKDkhcAACAASURBVBFPWRJKZ9ZFwT0hpkNx+k+fPiUOw5VrN3B17SbIcO/0B7i5sYlYSzEqxlImyghdSoz8AB4ZP40sGdcYwYhpFRrjTKj2XI9hORBVuTl1sLxwVCKYO+46IW2Xv/ClvxQh3rHjt8FxG6gHXbh2XQCd+XApaaVAyWDFzDyiKR2tngA4K36a3PvAseTauQsl7xnFWVLaR81I2W0vTdhEZEf2wAhZLijsvSHqboKQolV1KQnrtgIBc1tPcdvxFdx1+jZ84T99AV96+GEBVs6dSgGtarNVsxvPp/PONacCH1WjzFSWh3bDw2jrhuTpCeh/+YX/gqefexkrx09KDT670SVFImJhYcekxS9Tj+x+Z4ljWOs2xOkl28HYyggzzAVtPPDWd+J73v6AbEB19dINDAchXK8hrW5tryaaCApyp72bImBrzs6ydABnzp3D337zMVy4fgM6xZtFDpsCZU/1BKHokIAumxbRrmfckKUhkSzbzs7PKkCnjolmgYDOecoAjw3Edns99DinNdp4HzodM5akMiWZJmjZtkTobWn2U6DGqp+q+oVDqQPDMMf1mzdx6dYOsmAesa50KGQtq+RUZSOquvTDIE+7JyCvQ4CV3U0r21bpjFTAodggFYCxYuQA0MVeSdtrV4mTpalRgU6Tc9LC1Suv48kn/04Y7HrTwnCyg8F4D/UWd7/LMRj3pKdAzWbnRJVCk1TsZ/7jpws20meOxvMJkuwSxjIctkJkuUhTInTS7qwdVTvrlL2xuUMOtw8td+cSo0+VKPuyh1OJNNlMg1/ELmUVoNNZkOi+ZiPLR6rdI8vcpPyMeQnmM0hbcXc27kZGVWTZQYPNMCjGKzs6cXKz7/poTIXlVJrdsPSHbTPZ/EDln1lPWsD32GxDRxROMBwOMIkHSB2qMlkNYiKb6kBoQwtNxP0MUT/DsaXbcXTuBE4evQvd+hGMegU21qia52YYSqSQJRFWFo9gdfEIDCqrowibm+s4d+GslFacuOMkjp1YFY87DMdC5W1vbmB7excXLt3A8y+8JONx6tQp1WaTG+SkqbAkzDNJ9C0Rtdoxiz8Vrc1hYYRKo8OSNl4Xx5lleXQMlGfIvgEqn14BOp0edv+jwldtvKPU6grQ1falfEizAzb+KT3Ow1GabPlQqkAPR+UK7BXo87urc1UCExUnVu+RxkH7IruyuUxZZrbvNpcRdJUSUOClFifz0LJ9Kuu0Kbjj+dN5KUU43NpWfso+7pXTqSL2XHLg0pqGJSqVY35IJMdIT5rXEKSFWoukb7eEvLqGdruB+++9F2+97z75mpdfOoOXz5xBOAklMqfgzmPjB9aIcnMTEchQd6C2h5XUjwb0+n1MolDyjjTwvdEYYZbi7nvvxQPve5+kbm6/804cXV2V3PrN9XWkzNWZOiYsASp7TjNnSYaAxqna5paiLwpClWahFOhVjXGk3aRyyMQBEW0A55qq35c5U/bG38+dV2Vu0JEWplCiYwpp4xgz7RbbQwoTpWvc/tjBPffdA8u2cfbCBZy7eAEXLl5EbzhEbaaF63vr0lGOOXSqnLmNMNuRcvtg1SffwnA4xnjCXfGYXmMzjxRezUIzaMKILMy2ZxGlYywfX0KjU8Pj33oCFy5fRNBooTuzKI9WvSud8RI2WrHUrl6eXUMUqaiVdot2j3R7wM1K2IqVKRXZ64MbEbGpFfU7FK3F0vRpJOyK2lAokU01ctmVjMIxqvv5Q+FvGk9hFCk8k8DDzWYMfOrjH8W3nn0Kv/unf4j+dCSOINfkcDSQKh3uszAJxxKJ08axPpnPdACZPyegt+ouJoMNtJs1fPKTn8Gf/Mlf4ulnXsTxk6eE9YuLBCmdoJybYPHek7XxxJFhPbqErBbZ1AiB7aPtNZBTJDjNcOLICdx7133w7Rq3dJQytyRlkyAfR1eOS0ngqLeDO5ZnMR32kLKGfWYOpufhzRs38LVvPoFnX3wREwp32d2v5gtrUW3YQqrc1Ey0gjYarAqo1QXQZ7ptLC0uoFlvyvgxoJHSStnqNhcwZw6dITdL7pyAzFSGjI2YphPUDB3zbFBDTUCeY2Gmva8rIZvHoJWO8dr6Fi7f2sXUaiPifhml2I3r5u83hTzQG+0HAqX94jJgqbU0fCr7Zii7oipoVOqukG2qaUel4Qz1G1UUn7E8salK87QMnsMeLmyBm+PC+ZfwxBNfQ7NpwQ107LGbYjxEe6aJXEuw299V222bbS63A0D/oT/4R4Uqele9weljqrWudmOSjeiYv5YNBFTNJSlwZQ6pZPQlR8MLovFmlMjfmV8ifTQZcXMPJRBS+bhCAEtAJp6i1lC9fCW/ZzBHT9W2SvQz+mP0TwGdbOrB6neqVMtchIFMciQ8dy6m/niKKetNWSdaq8FwHKGM2EBf5fy5LSejRKrW1SYIo7CHySSCFruo6bMwwgbMsI752jGszJ5CN1jAQveo7EG+cWtTaKud3V2hzxkJnz51B+6+6xQW54GrlxI8/a2nJPfNGuGlI0ckd7R0ZEnq4m/eXMOZMy9JW1a+ZzQc4egR7rd8QIUfnhiirdR1oWkJAmyIwMiOlCqdJVV+Y+Ly5YuyexCFdW9/+3djZnZONlR44+w5qUWnKppaBuayVJcjeuxlFz5GyH+vWYqattU5cRIeiMSqvsQl1NLg24qyFQgv1fJCv8uWnqr+tFK/Uw9R9RJX4j3WyzPdc5ADYuMfBSKqqcy+KlS4X5UPr0R2VWMVOnSyEQvzYHRKWDrD9o+m6jpG4ye5ZJknVJdzUwUKOk3Yuip7EaagVJ/y+2UPclKpaYLd3i6yOILTauLUXadx+x2npM0wmREKGe+55x586IEP4NraFfzS//qL+OsvfFF2i6LS2WaZpq8ae9Cp4H3j2PC6bMeD5QSi2h2ORwiZoiIIsELD5sTWMRyNsLV2nbuo4Ef/xx/HT/70T2Hp6BGVEisK7IUJUp07ZOUIydzQEbZdWbt0rOn4qpvA5iGhRIt6nsKS7UN1FLYrpWucX3QApOae+cmyNr/KHR6OUFS6RO0OJSVKInBUD9Fm0NcpGZHJeIBup4nbTh5Dre7ihRefwdf+7mHs7W1jdvkIbk7G2JtMhRVgKZhP4ZbrixCVlS1RqLpvsRKFPc4ppOVxGLly841ufRbtZhvD8VBYjOWTx/DNbz2Brz/xGLpLC2jPzYkYqllvYa7dhc9d0yYR3EKXzo3jqQ7XZ3fJQr6DDBhzuaTl6cCwpzkDEFbG0H7J1s/l9s2c99wiluNIuyClouxulqSIuHukdBLTMKGTjQKLrRacOMFoYwOnl1fxkY99EL/5p7+F3/l/f0eiTcsxpQ8952iu5TAslgWLNFQCEqkCIDDnpKwdqVF/88pr+OAH348PvPfD+A//z+/h0oVrmJtbRJjGCJoBpnlI0l16jjMgoKPEh56ZMi1y0JGJkacF5meXcOzoCbh2DToctBozmJlZxHDADYwM6YPOmmc6gHRAFlnGFodYnp8XVkLEj54vNeXX17fx7TMv46vf+IYo4AvTQLPbUTY5nIjNoCPYbXeln3m71VLtZ2sBji2vYH52br/lNT13qsGnYYLhaCrrRerJiwLd+VnBkYI96PUCbe5n4dpwecasn/e4kxxFeD48X5XcDaeFlK1tDELsZI7k0PmjALgC8Io1VOmoakvVw+k30ZVwA5ayNazsAFo2bWLlj3Q45VqTFA8ZZ8V2kqUQjNXZVI22qQn2MJ6MdtAIdKwsdxCFOzh34SVcvXoW/dGW5M8LI4XhUvzNChRyQQZabhO6pL5K1vTH/vQHCkWvql7OSp1Hj45npnJ1spUq90i3qRati0COteY0inaNzWWUh69UiWNF4XDys6e0NBdQLf9UT13mpliOQBEIFYzcIY3iG9aceqqbkTgMaoGo/bnVTmIEbuaQKsEBjZRLqsIykGk6xhTipYXQlZw4NDbchpIGUjbdYj6KOzyJAIcBFp2LEJtrW9CYi5u7EzPOMWjjAE1jEUe7t8HVGrI5BHPuLNfb3lnHaNLDwtFZnDhxHHfcvoj19Qjnz5/H2tqaDCz3AGd0zHE9ffo4Ll1aw9NPP43nn39eGsiQseDrNBzsXsddyyqhlQSeh1TnHMd9J4k5uXKvcYIay+p2dtYxM9PG/W99Gz760Y/h3nvvxfrGFr7whS/ib778kNpJyFLtK/l7Behq5y1FfUnlwiEQryY3J2y1sUoF6gdeqtKGFOX+MWLgy/yyRPFlKRsVy7yHQvlLf2zuE6DKCAmIAp4llctcEpWuqkkRKeJcxor3mz0ECIb8DrIUVANzI55EVL+RtHiUXd8oYmHpoeeiUa9Jzo4sUZzGcFxHBIi1BvOBzGvRkNFr5lakB6wTy+B4zJj5dUOTbUBP330X3v/hD+B7HnwfllheOBpKznt9awvj0UQA/OrFS/jSF76IS+cuoMN6cWpApCe52m+c37EfBcuNNhHnhpTjEMz5vdLRrhR0kk3oD3ointvZ3uLA4d0Pvh8/8qM/gve//33oLizhZm+I3UkkO165tSZ3HcBefyQiOjJVYqRK8V5BuW8aCqDbBlHXQMwNQkRLUfbHr5rSlE5e1TLzANAPtQAmyJD2p7iRtdwVASCl63TxWOo5kR2j5mabeMtbTiFNx3jyiUfwne98GyN2cSQzx05u7NddbwloRFNWFuhYWlhCn9sX93uynzyFa75no9mg6tkEeTs907A4vygtn1dPHIPfauA/f/Ur+Orjj6IxP4PZo0viGDUbTcw1O6hpJopRCC838P+x9Sbgcp3lmeBbVaf2fb11V91FV/tu2bK8b7JNMAFDIIGGGWiSQBJoGkh6Opg86WZITxIymUwP0IkbCEuMDTiAAWML27Jsy7u1L5Z0V939VtWtvU7tVZP3+8+RLsyIR8+10HKrTp3zf9/3fu/iY1SyOyxMeJr+6JWyeNxzn0sSrahcGnW5H8WvXSRlbDDIMu/Aqtmh0w2RZ5cw3BlfTFc6C5psPLvkuJCAW4Ot1UbU7YG3A9QzWSQ8PmzftQkL+iIee+JRHGUDkoggGA2gTUmwjf8+Ux+pOVcFXQJl5OGkXJKsdRtK9SxuveVmHNh7EP/wlf+OuelFjG/czOAJ2D12NK0t1NqUeeny3rqcsjsa7F2HqDvyxZzoyxM9/RgaHEVPYgD1hgpAsdk88AciaDa70nzSqZJcEPFY0DSEXC4kyXkw1oH8EH1evzhlEjFisNBbJ07i8JHnMLe0jNFNm+CPhrG4siKfycjYqCCELqfS9fOah/x+bBwdk/RKPtI0J2NQmK7T157XVKGCsuZpscBxNdKieBBezQq/wwYf6xLVK+0mIgH6AbC2EG1UM0G1BqQyGSxmS8jBK5D7tYK+/oQz+SOKN7N+8JHnhU0rdfrGWXfVJpbPuXHmqXWviuZVskw+4xyM+JOR1zHo5RqiERrrdKCX01LQwyE7JqdO45nnfo5mu4I2Pfypubdy7cQAM6tkvUcoxzTJvjzD/+Tx/7UrNyuLRYc6v4rh4029uWlCz0OfRZWTRgheL12NGCoAuIMspgquMws1YUQeAITtQgEFnRCq4q/NIqHctTg9qjhDJWUz7AmpYzd2s2R1mzpoEllUxCBjXhVZzOsg+cYlbGHmwtbZAVFPalMIAhcd3FVLspTVDpedoTGEguuo6zXYYYNb86I3sgFDiXF4OhFU1zrolO3wWAJwWrzIpnmo5LC0NA+bvYP733kIO/eEMD1bw/nzl7FMA5lUSqbn8fFxcXhjoWLgxnPPPScMdgansInhdebrFdlSRUeQRceAO+U6GcYlJqvYtEk197hEN5R6gE2BFyMjA9i9awe2bdsu0/hrr72GV159TV4TazaLOdmUnLT4eV7L+lVwEKdU3lxmwTZJX+bX32R+qy5W/RBFg0Tqqv0Tp2+Zxg3GvZmtLXG8hPyNe2D9v83PkdeKulS+J3ay7Gx5bXhwtmpVOBkI4vdLsReuQLkCsu+56tCcygyEOtloKIRoMCjRn8rzXzHfxau+Q5jWA38oqKDNSkk+H0JmV1nwxvsSkhO9zI3EvoO33IR733E/Rsc3SujO5akJzM5dQb5YRkmvYWF+UQxE+HNtNSUPmM/pRrVUVpwNSTZTYRWm3lXWA9zHWmwyaZjX1ZTriV5EdK5NhOn7XdWRWpiXV9g3sgEf/vCH8YF/92H4epJYzuZlt86wD5c3BM3pRpOHnlidkqPAbHPuh6jiaMh/U87DE67GIkyWseFHLbt2gxwkJVk+y/We9abhr7KFsrs5ZdAgiOsOfuWkrgiPklzfamBp8QraLR1bt45h86ZhFIsZvPDiEbz65puokyPj9kmICy1Kh0fHpEDyXg4EgsjlslLQS8W8NCbMGPd7uf6zwtLqoLpWQl+iFxs3jWHnnl0CM3//xz/Ac6+9BE80iL6xEViZa+APIhqIwNN1wKK34OQ60eWDzR9CjVA87YjlJ1MVu/BSx+z1CklLBhVdISg1+pyTyGm3wS6wtkIqSNIlW1sFUFnEFlsUPcb91dAr4mAWdbrhIMRab8Hj07D5+s04P3UOX/k/vwI7HTt9TjF74ZnabNN1rYxWmzwO9axyZSgR0gRHbF0ke2O44br92L1lD770F1/GpXOXsWP7LuFVMAimw2AXv0P+bT6DzI/oNrrw2mlE4ofL70IoGhHSM5UANqtbeAv1ukV25h4y5iMJxOO9wjTnCrNQLMo1sTTqCFktqNM7o92RaTvZ04NoNIaeniQifj/y9TpefPkYDj93BPMrS3D7fYjE4+IgyEIotYSxpvQlsdoQCQWxa8dODA8NyGaL5jKFfEnIeLTKp/SOayX+HtGzGol5RG3o5e7U4NMscFAaR4vfVhMRvw9+D88VrinVAM77O53JY2ZlDWsd9zVS3K/X8qvk2PVE2KumUkZBJ0LD4VeZEymHRrFabhh7deEBKWI2B1J+foruQnjECr87jvRKCgMDCfi9GgqFZWzeNICAG3j+2GE8dfgnwhdx+xzMYEGTA227CafbJfennzJYw9VOeEJ/+nNav3KCYwxgC8VyUfZ5PIQFZmAAAUd6C8XrPngZMELGO2E9rQ3N24DFfi1Fi8WGVnbiWkbiGyE9djcS9MJOSdnsqYJlMDgNnSR1eSRoERmgyxwhwGx2zZjmFLTOc4eHs4Rd6Mxlpk+6W1yqSK4hYx02HofKopLkum6H2bq0ZHSL/KxW6YivurVtw97te+B3BuHoulEvtoGqBkfbg45uQb3UQGohDRKLhkeGcMOBvUgkSYQAZuYWce7tt5Fh2luzLZDu2NiYeKkTDj169CiOHTuGtbW1qxKz9fpxIal0eH0ckgLHh80s6Lxech1ZCGi+ItnkanI14Wt+v2DQL1NPIZ/F9PQMLly4gMXFJfErHhkZxeDQBiwsLoukhjea8BMMW0Nj02OqkH+toKs9+TUY/Dfu82sQPO9L2bGrgq6gfGUAxNfMm1hiUnXC3CrNjYXb4MDJ75MYpiDVkqAlbO5YuFnYeWizWEuBpaUk1zncYcMieym3S8OGwSTqelmaRcpdNgwMwuchc7mIXHZN0BJh95OU0qijUC4JakMom37o1QadlwwauGmiwvdv7PZ7+3rlPRKCJ0cjV2SGckG057IslehFK+DxIhIKy0ROmJ15UeViUaIpzW5dSTWVZt9MTyOSZNgCXNN9G+Q9TuxEcYQcRRKd3yt59tnVFbgDATzw4Hvxyc9/Fv2jY7A6nJiZW0JRryMYTUjgRyabk3AVIQhyrSUOG8w174hHN5u8SqMNi2nUZBhqEHI3yUGqoJt5N0Yxl4Kv5FAao0C55uABxqJOu2eevMJnpAkLP8MG0pkl1KpFbN0yhq2bxjB9ZQK/evZZnLs0BbcvILA4mdK+UBg9fX2SfpgvFbGwsKCsWDv0h3Aqv24nZU48uK1wVAGXVZPnc8ee7SjVivjXJ3+C184ehyvsR88I40pdCAWjiPijcHddsNa6cLa5T3WhptlQl3QuGxwWG9o0/KnW4Bc4OIKdO7ZjdnYG01dmhOPgYFa3xylDQ4MHKD8fnm+tLjTuqEngo80y7/tmQ1IgeYATaaCNan80ipjPjybdK0tZjO/aiFhfFI/+4FG8/OpLqLXrYp/baNdQbZRhsbGpo70pw5PskvmtUq/IE+kg6HbjxusO4Ma9B/HXX/pbXDo3gX17roPd5UCpXoLFBVQ5oTcr8gx43X4kY0kM9FAZEMZaJQerwyGytEy6gHqdnz0tboMIhxIYG9uKZO+gwMKMG+Uqby2XlbOZkLYPbTTLJZn2I6GIrCjouZ/sSaK3rw8D/YMCYr9x9iQe+cFjwm3oHxyUDItCSZeMCxqskOTMp5TX/Pr9+7Ft61Y561dXC7Izz+XLaLTolseznsiTFXV6A1u74rLG+8Jn1+CydGQ6l6LO+mOzIhKkUotSMq75LMJ4T6dLuDS3jLWOC02rYrmbQ5P53+vPYyV3vGYRbQ40vB/ooSKJaSZDniikQO78yd9TQwMHUhoaCdlYFDZdWJs2aSKDfq6VGRPbwfCAHwvL8/jOdx/G0vIMXB4bPH6u52xC+iYfgrkjRKrsFj7X11ahlj974nNqQneQHNOSfRF9ckkG4rPcZrfN7pN+xd4AAv4IXG76/1rRslRRt2Rgc7YND3FlpEF5B2FWgSBIuOFDzgPdRqjUKwWO35MHLZ12xGdbQuSNSdKwLeVFEbjU0PRJp8OJsKNIdzWyGyw+6RztLqE6wmpXKTWENTgpZlJ5+NwRBNwJWNt+VPJAq6ohHEiiLzaEgegQ6sUG6uU6ujUK6IFqXkcpW0K1WJHu6eaDB3HTzZsRi9PFq4lfHv45Fv/tgo+MjwOaE719AxK4wQJMQxhOyefOnROS2p49e+QwZiPDh5z7cP45slqJXnCPTvtTE9LhTSOdND+DalX58/5G8AmvsUz6Tg3j40OYnpoQyJ+adEJiNB0RSZtelXQhmQTZNRpw6rUDmvs+hoGYh7aaFM1iLh3fOoLY1cn8akdo1CA5u1VB508+mOYah2iNNHiy014X8ycacaNdlvjPlmjSxfbyKnZLVrJyWeJDQa4HixqngP6+PsSjQeQzC7If5q6YBZUTFSUvDKHhtWZh4qTEqWIltSoMcUr9NDZILjdyZe7w1STK7y/Qu8G8N0l4/PM0H1JWhXbZd7JDppd328iWJuTOFMAGw28kqtEqD6qsmoxcAo5VwuI3VhMdyoVopcl71Whwr61ezPx2xY7lvcP7iOxf2hjnMxmpufvuuRMf+f2P413veS83rZhfStMYEjanB1WaYhimHiyALAAWulGJuYcyG9HrZFCrJkMAQWMfqKZ0kwBrehfIUXf18JMpg9pokpLkWeeaRGm1lVe8gvup6iiXs5iaugSPR8OunVtFHra8tIyfPP4EUpkcwvE4XAE/ltfWEIzF0DM4gLViAW9fuqQMRDQNAR/90ilzUqS2qCeAHb1jKKWVVrtvMIFyvYinjj6F4xdPwR7yItTXCwdh4FAcIW8MHosPtqYGZ9suTUOJsjMWBZsdbjb/jJulvC4QQl+iR1Y7i0uLWM6sokuYM+iHxalBb9ZRblShk3BGl0CyxLtWOLsarEQXaa7E56HbgdPtFGi7qpfRl4ghFgyhlM2KEY/TY8ftd92KWqOKv/jLL2J6bhp9Q73QXCSBVcUIhV/JcpfMDSf9+CkdZMGyoFXQsXfLLtxx8C58/R/+EeeOn8dWCYTyotqqIjYYQ6FWQNPSRE9vD0aHx4RPwDyJ1FoG06tz0GhmQ0KfaKLd6LQ1isLg9YYRCvfA4w6g3bGgUqlJ8R0YGEL/QD+CHg82xEJwcX3JppaFjcRXPv+GcoaE0kg0CjvsuHjlMp458ixOnT4t/gnJvkGxYVXWRGplx/Nu35692Lt3HwIBH6am55VDHP34eY9BheJwXWTyTTxOlbTmtlnhItGV/TU19poNnVoNkSCJ3ZSw0g9fQe+rqzm8PbOAqjMikPv6c279fwtybQw4vPHNdag8r8KhYKa9KXnjZ6PCj4SQKpwSnl1K7snpnFJOB0NYWK46XckhiAb9sNvYmFiRSDBQaw3PPvtzHHv5CEJhrxDVNToGaiRgKhM2OwmkHgdcTqI1yhxMXtvnfvxZIcWZsp86oWBhRSvilCTdcDp30w41ImlJhMZEQtUpo9xegs3ZumogIyEuUsTp1d2FXtZlkqaOmntEFhzGf3Ja5fcV1rBhSiXB94ZnrgkN8+rwzyjyFMkESszPXT8n5UIZcLi9cLqswmB0usgfUnIRckHWVguo5Fvo1tyI+AaRCI0i6OmF3xNH0BlDJVNDbrUAC3PcHS6BTOemZiQkYMv4Rtx6yzamCOKFF9/E8ZNvIRIPIxwNoU3Wqt+PkY2bZbrgVH769GnZlXOXzslwdHRUGiSzIPMam4YvokcUCZ3K+13f/QkcX712iJsFYb0bmyqubayuXIHXw4fPq7J7W4zXpDUgdfh2FEsVKeTSMV7VWaqDmZAus9+5xjB/XCPAqeJu6itNUxXpTI2CJFN/o2VIprjiVWQ4viHTmIaFdj3crJj0qnByAk8tL4u/M1Ei0W82uUum8RAPBabAaYiEgxgc7MdAfx+i0bABy3NPX0V2dR7JRBQ9PT2y+6TndqVcluQyEqrOnj8vCghhkddq4opGGYyESRDuJsNVLCjJ6mYQB2VbKtWPr4efXyDoF1IjjSxqTcKuJK/RvIiZAQFhD7NxIWzLS0mylnAIDCmhJNnRw5nhFfJsMUlLEjNEgqIypI2mxrTPFUjVJiQtPvws6Pwhch4mR1W4V+uihgYOvesBfOCDH8KufdeD/pClagM1TtnkTNDlykBLVNCcmuyEQ8L7jwxZMc24RowT9MiA2WWVwh25HGoKjr/a6Fm7EsqiuCly3CmvCNE7i2OE6Lt9PpccqJVyXsKfCJEODfVjpG8IF8+cxxM//TlKuYhNIgAAIABJREFU9RpGtm5GnWoFEog8bqRya8iXS9IkEs1hIWfgBtnwvfE4hqK9uG/fHujZFjKZZdgcHVQaeTz1/C9x7NSr0IJuhPv74PKHEAwn4ffE4IYfWssJe8she9yKlX4ULYKNcHYtcHcs8GsOJMNRcS0jUY6e4Xm9JMW70qUNTgttSkCdNpRbVTnvtGYXWr0DR8sCe8e4l4zAEqfPLTtsNs+BABVDGvJrGRTzOTTrddx44Hrs2bcb/+VLf4nnXngObp8TsSRjVSk15d64JoYiplucsN4tXbgtdqDYxGC0Hw/c/S784l+fxMXTl7FhcBjegE9iRV1hF1whFwJxP9x+jxDgSO69Mj2PlUwKtqBLmlQiTYy8djp8KBZrqOpteD1hUTi12KTBjmg0gR07dmHnjt2IxmOw8l7VS4gFAmLaRaRR4oq7DHUiJ6Ei3CciTMyoSASiSJXX8OyRZ/HyK68glc6ip39YXN+UgkAZWo2NjmHP3r3o6xsQhJE5bdydk/jcIMpIOhjz6WnOwiAbZqFTtUPpls0Cr2YT1ziPZkOrVpNiT86BIEai7WdBz2ByYRVtn5KtmYV6/Vf+OdMwTT0Tv1HQOYgIQU1t7SQi3EBoaFak7lv1XPG543nGKZ3qFiGNW7qo5tcQDzMEjc0M5d8dvPDCr3Ds5eckKpVrVaoUxKWTdY8OrORCELV18Dxgg8JMDkU8t/zpTz/bVYeJYadpxjQanTq92FnQSYoIBMOK6eh0S7Gvt4ooNhcBOwkUqssXVqy8KcKwELiVBV1iO5nuQ2IIk9L4amQiUNpmxSJUEXMmw5oHBw96Quy8KcwEG741/pqOP/lqRwo6YTgeFPzKB5/HCW0pu3UNq3M51EtWDCY2YePQLvicMTR0oFGxwGMNIb2YERlZpZiHXiyIScbunVtxw/5tAkOtZTOYX1BQE408WCzHxjdi5+7dKJTKeOOtt6SQc4/ORoUIxDUrXChNf6Nx1THP7ABZRGpk2K+zHpUJzvBF5+di7t2vGfesn5o7cDsJJXHfXJVJWOkj+eEyNtKGaq0uBV0OY8Nr35Sv8bo3RfPw6wV9/YRO6H89SW99QednTCayctJSsjc+0CwCwuKmuY+hBeN75Q/+e4TO+b2ddk0IK5RUEYlhGh6LQzwelYztDRsGEI+RTd4R4iO7W+4RpRGh50BdR3+SBBK/3E+Z9BpmZmYFFkyl0uIyRYJgjcVW/LoZd8n0Ok2mdvH59oXFiUxyr3kPixtYR3XQAAb6+5FKrSKVXpXumIQ6JqbxGjFVioxbEg6FcNTuIODzCRJBfgfthblz5f3CxDzC7Eyj4vfmIUBiC1nGJN6pe74jaI0oAEwinWGAw9fHpo2N3vLyssSi7rthH2684yBifUlsGBtHD+FNuwvlWgOlal0mGsLZHEn4XClkRlm8Kha7TfKw+dwp/bpCWaRgXw1zUf4ESoNvFnWTRNkVD4drBZ0NkbLPFLMgq1XIjOTKuF12BPxulMs5ZDIpmb42D4+gPxDH888ewRunT8AZDKB/4yjqmgVz6VVkSgVpmpWioyM6dTuhdu5aA0EMhntwy5brkAwy8Y776gr0Rg4/eepx/PLoU1LQh7dtgSsYQSDYC48rCkfHD1vbBa3JoJYuKpaKxCNrZG5DQ8ITQI8/CD+zw+nw1ajLM19sVFHuNFHs1FFq19EgquK0oW5VPgparQ1LpQFLuQF7C3ASRnY44A8HYXHaUKxXUOGhY+PKjpySOjwOJ7r1phAqr7v+Osxcmcb//NbDmJqdwMCGXljt5FjQ7rYOi9biFkUKvGRl261iedtI6QhpQXz83/0+VmZWkV3OoyeaFLKi1WXBUm4RcAGVjo755QVMzc6ILTVDZBheA4+GcoNmRE0p6JS1ZddK6LRt6E0OYePYVrTbPE9cCAQiiMeT8Hr8IrWqlcvoCQURpEkSU9Tofkg5Jh3cxESGSpcmykW1TiN6Rnlvpanjqaeews+efBIef1jUGZzMA36/5EKw+FM5MjY+jqXllHj/07+A9zNhdyo5uEeXgk6CM53iyMPhwEgHPcbd0pue5w+fe5J/ucpjOIybmSRANlvEcraEQtcjkPt6wps57aoCzhp1LdfdPLvVhN5BEy35aj4vqvapgZYDjkK+OEXzmVGNNAs665STQpa2Dq+TATYcRPJYWr6Cc+dPIp9LIZ4Iy/PK85nnB892rsKJvFKkRGM2zVFTSXxGfrvlz5/6fJfFhj9laBDZkE0t+mVHqFiF3MsyTpVpT3KAtdqotUpYq1wR68b1Xb1KdmJJ5f9s4l7FcAPKJihVIKtRDhPp+FUzoXJoVZSladTFEsSJxPTANaSzxp9vyg6rSWcml1eSjmgP6+CvKRKpA81KF22d4BG9fZOI+fuAhgP5TAW1ShMOqw9outDQW8hl08J43ji2AVs3j6FeL2Fy4iJmZ6dlPcCgAaIW/kAI1x84IBf06cOH8bOfPSGvWWIAJWRBQTT84Pn3THMd0yHILGoC09kII5I0aEC+RnCJOQHxxiIpUNnmqunejDMV8py1C7+X3bWZHa4CU8wCzomccLH5a1Xo1edrQrxkTJr2sOuJcWaD9/+7OzIbQO6AjMAcvh4xdrmqY1cFnQljLPjimESGqWGNykOQucgeh10m8EgkLPti7riY+d7f14OenjhmZybFRYwoAmFa+jzHYhGBQmkdfO7sKTEFmb0yh+npWZHv0ZyI75nSlmSyTzgOTPeqkvQk6IVddstMyoKN8b/033bKe6HkrVbRJUGM5Dz+oD6WjSVXUtz3k4wj5j1ut5gkUcLDhpXIgOQ881q0jIeM0w8faWrG+fkaedHibseVE3fadvW5yJ8TyN/wfBYPaaUK4OfA18j7qqpXEY/FsH3XNnzsEx/F+LbNiMYSWEqvYW55VZAHp9fPJx56gw2DaihkkjCiaCWBi/eBCKZVQTcLtyK0rr9PFFJjyh2v8SLbsLuYSsiDm88xYXc1rUuT2oUczvRd4MEU8HskA4IEUypcCHHv6B9BLBTGC6+9gtdPn0B0sB9dlx2z6RVotM1kahf5CtyvU6tNx2vmWlusiDj9GAv34Zbr9sPrJepSQ6NdwGM/+Rf86MkfwRnyYO9NB+EOReELJuG0h6GxoLdcsNTtQoisW0nK7MBDCZzLh+FYD3r9YTQKJWRWViXPmsQruB3wxELQwj7kmzrm06tYKa4JQsJWydnowlpuyE8S7gJuFUAV7+tBpV1DqpRDrlqUHTmndY/PjZGhYXRKdczPzmFkZBh33XUn/ttX/ht+8dQT6O1PKMMdO7MguDppweagTKqh7D9pgOP0QV8qQatp+PTv/wegakV+uYBWvY1UOo1qW8dyYRnldhnFZlkY7xaiHzQBa0OshJvMEqgxZtmCaCQhKqZ8vgyX049N49sQ8EfhdPK9BMSUhmtrnu1ks4cDIYQ9PpKapGFkMp1DU/A5Vzp8viulolhtU0HA53toYACRUEBe36XJCXz/hz+UaOBEIiGrNA5qHIq2b9+Brdu249LElEzlvI9rzbYQ41jQ6VMvlqkC93NmB1yUiLKYs/l1OODiucNGmqlvFp6VPgQDRIYBXW8jV2liOq2jaTG83I3V2PoBxkQjzQl9fUEnStvsUiqqYlYlt4SySAO55LOgGgX6ZKj1E4s6p3S3x6l0524ynOooFnI4cfJNKeZerxPRaFBST9lQUuVCOSAHayLmlbIq6EwCLVdXxBTuakH/wjOfkQmdYzy7LhZrQuo8EHWdcKyaulnoOYXTIEKmP4GT6migjEIla0CCKlWNhxvhTkIQNEbh463MYJS0g3//anwjD1gjjlLpi5WJPXf6LGR8bSyULAhm46H0wlaRhnQcNplCwoEEnFYfKrkGymt1uOBHyJ1At6bJrjzsCaO4VsLC7CIqxYpkqkfDPXjrjQtYWU4hEY/gvvvuwvhGH6an1vDWcTLFF8XggWxQRj7GE73oH9iAeqODp55+Bj/+8b+KhePQYL+Q4bjjvNYcXUvgMVPGTHIbXz/fqxj/dy3iIsZrwEmeBcOcgvlvieevIWMz99tXjVpaJAUq2YZZgKVYG3tO7moLRboqGelB8i+byWJGsRCXQNVQmG5HIiUzEtJUob5mnCASRCN0hOQnDymYHe44ud9T2edVvSKfI6dAGt2wELEgypRIz2EbGzs3PC4nwjQc0mzSuNFHW8hvtbKYe3D3Ggx4RUdOLTNXLmtraRSLBaTTKczOzWI5tSpRitSVsnslq5+cATagLHJEUITpb6G8hPnpykiHSWZutxe5fAmJeFJFjdInnaYsnFJbbYlxpJyJUsNksgeLiwvycPEHJXAEHWibzD9DX31OKGvpjLy/YCAgzwQLqQQPGftUjv60W2VB5YRIExF+7mYzRXkkP3N6L/Dz57/F54lF3vSG5+fPP+P1ubBt5xZReFx/4Ea853fej4G+JGZTOXFl40inHMMsaBqMdxGjkmwodq80UfGLLIjXjq9B+Uyz+VK50Oq+urZmuRYdyb1/S/IQlEqCLGKVX02ExkGvc7tDiIFy2HMikYhI5Q1ARKZbraLfE8Ce7dvRtQPH3jyOkxfPo83ADaeGbIWpXR3R+koORJ1qgRaioQjcDhfK6TyCcODGvXuxcawfDkcLFy+dxLcfeRinL57E+M7NuO6Wm2D3BmDV/Gi3XbC2vXBbQ/BqfOasyBSXoZfz4l++bXgMEbsbPoa45EsiQ+RrtTo1BHqiiG7ohxbyYamQwfnpCcwszyFfL8k+315rQ1/Jwt0ABqNJRANhucbBeATz6WUs5FahdxvoOmmJahXNucfhRtgRQHYlLU3dhuEhFMsFPPHzn+LM+VOI9YRhd1uhOSlXacHhtsDutqCk51FvVBH1h5CZSqEv0Iu7brwbCX8S7VIHuXQe589fQBNN6KjCk/ChoTVQpARO47lthDJpdpRruhRH+lRwP04CNGXDfl9YJnJ+pUuoBLrQIrXLekBysxMuzQ1bhysQ8qK80viyiHOVphxMiObbRDXA1UUuk5Emry/Zg97euBjtHDt5AkeeP4KzZ8+KS+bNNx3EgQMHxDtjfnERuUJJVAj0FqETX7FMq2NGzXI1UEQiEpT1BSVv/cle+FxuMQ5inKq100Z+bU1WND43m3bWH0W+4zlTqncwvVpBx6asy82f5nnL59xcOa5X+1wt8nL/q9WZxIYbqys5p6XBbaNULKCvt0fCfvRKCfFEVNaIlMyGw27E3TZcuHIWx15+EQsLVyQ9LhKlfTS198qEis8Uzy9arNMdTq9wBc1BjJLJikhBzcHL8tDRT3f5AjiN8y9SX84Pi4cf4USBDAxbSZWrqxjX8nc6TXS1NirVskyOUuTZCEhHpnZLJCgJwaZLq1F1I5jOcspCjzC7Mr5XpCoFrZO8YHqWs9Pl4UAIg4eMYgprYm3YsZOJb4dbC8EOPzq6E92qC357HBFPEiF3HOVsBdnVNbTrDYQDfikWK8sLmJyYRjZfw46du3Hjgf0Ihmy4fGkKp8+cEKlIMpmQojs8MoZQMIbFpRTOnb+E2dlFLK9kkFvLwuuyIRGNyM3Ia8LDmQe5WWBZuEwI29xzXIWnyQonW9TIDDbjT9dbp5rF1ZSrrS+69AYhmaK7zpKTYxgPbTKkCRFzSpdYWZFJmaEnRiQm7WcbVWVksi7WT1jYRnqbFCWjc726pzGIe616A14WUDPlzfCDF+MWC2SnLTs1qhgkDIOexYTOGQjBiEAn6pWydK/Mfaf/PWF1FgpCssmeGAYH+rC2lsLK8iJmZqcEMWFBp5zpysICuLBgbCNhbBIMuX7xeP1Kq9rtQs8XAQfXICGRQVERIQ8fm0v6UYuGuiUTn5iw0IbRsD/lNDi+cUyaEaotuFLhfUrJG69Fem0VUTo3tZsyNVN6E4tGRVaXXVtTRjXkEDA3Wfy+VTY1cTeVLsigIuU0xfuEDTDZ/rxf+BoFNSN6s85S1ySqqebQhiJzyN1OjG/eijvuvgfv/O3fxo49eyUWdTmzJm5ppapiXDNnnd+fbH9+b05aNI8jasFGj9dEDJz4+dLKlJwIAzlTcL1qCK9JF6klIalVFX0Ttpd/yxgE2KAqUiPvc3V2EHIUqSrfd7OFeDCIeF9SfLbfOncax954FblKGcF4FKFYTIiMbEzZgFAJQxa13xsQ//FKKivOa72JEHbt3Ih2u4RHvv9NvPzmi9gwPoKBjSPo2zCKnr4RaDY/amUrOjUbunWbNG3eANM7moj7Qwpqtzrka7OkY/LiRXmOAtEwgskYOm47FnIpXJidwpXVRRQbOmxEyJh33tUQtrkRd/gQdvkQ9gWlaax2Gjg7+TYmV+Zh8WrwRPxoWtoC43ebbUQcAXQaivzbk+zB0IZBXLz8Nn55+ElcWZjG2JYRWB28zlVRE1kd5C5VAWsbYX8Q+fk1RBxh3L7/DiR8SdTW6qgW67J6ylcK6N80iKazjdVyGhk9B6vHIemURKw4lXt9fime/Ox5vjbqShlEJRMh+IA/DI+LUbEBSb9jYI6FPAmrJo5zPkdQkFF1NjDV0iHF0+/zwc3J0m4TUx4+V1LYCwUU83kpwIlkDIM9QZy4dB6Hn34ar7/+uqh+brnlFgxtGBYd+/JKCpu37ZBc+9RaTu3PiRC3IfcYLYa5tutJ9AjngXLDcCAIt0NDlZMshyJ6rBhEW545PHs4cOTKdcymKuhYVVqoaRpjFm91z18bzNYXdWnADcMeU7ZjJrJJQyDZCSrBr8qshy736RxeKYhxweOh+VMD595+TSJSmbzJv7RhZECKPs8YrvpUA2KDQ6P0zoVWvSsFnSowzgUOJ9GxqgwZcoZ/4YU/ktcsPuoM6JbADTXNcPdIVroUCCkIzEEnUYmHLqcOwV/kK3/f3Btzby4GM4ZJg1wTg/kr/sZ2FamqoD3S+K+xn81ADhZ0c1pgzrCZdsTXxl9LUpiYO/CAsUHreultBFszCI2JaNY4fFoEWtuJUraIaqkkFox6JYdyKSch8tQkRxK92LRlqzjJnTj+BmZmJgXy9QW8Uph3794rTnJzc8t4663TOH/uEgpFXQoEWepuzQI/TU4cDunmWHiv8hGMKFGFKKgb5jeJbWR1izsX34tpaWp8OJzITFMZ5ayn2OLmv2fnpMXkunWBIQKdsqtjYhPTziRHW2WQ8xA3megqC70j8i8ztMVk2psF3UQI1r9+RZ40vNs5kekVeWjMyZufm0jPhIXvEEa2+DY7lc6cDywneVOWtrQwJwzmsdER7NmzSzTXhNBpIsLG6803XxdTkZXVJSwszKFQKiLk9yEajaDe6WJ+LYsgXaV4WIg9KPX2QLNal3vOn0iKUoNySGqRI5EogoEQ3JxIrDZ5fXVdV5G8tHdl3rhNk8M+m8ngk5/4QwnoYHCO8D1k7gKCwQDyxawQU8IhNY2nWfA7DCZhVKey4+UPwux0DaPvPid2kuuo5yWUzNfKe8aUJYocSKYF7oWrysZVJoWWFGJT4SD3CkMuDN1+IV+Qz2Bs50585KMfw/s+8AEM9MWQrQHpbBZlrj6IrjnsIPFVjGy6nNyZUqgkN2pCMa2FVUFnw3nNPUsV9GsHXUcmdKpO1MH36/t4M8pVoHrDx9/0YRCzKDLtazr0InPUe7Bl85DAoIeffQZn3z5PVqAke1XrDWRyeWRzBSFIhSJRWf9RNlhYXUFuZUkK+jvvvROatYGvf/3v8fKrR7Fl5xbc/+53IdE3AK8/glKpKQRZl80nUlW7VZOpqI+73WQv3FTztLvoC8dgbbUxP3tFNR4eJzpODelSHhdmJ3FxdhI5vYyuwwpXyINquYy4O4AdQxvR648A1SZcmlOkWSz8r505jomVOfgTYUT7E7J3LeklEQnU8xWZ5omQEPXZd91eCe157vln8Yunfwa33ykFvaM1xcOegVIWewcun12Iu3q6CK1mxa37bsfG5CagbIHTSgXBKi5MXoQWdKDrsyFPAnO3CjudPTUrqiTjWmwiY+MZz8+OUs9Khfa3ahokwTEQYK67HwFfWOB4unhyiqenhLXL1xARe17Z83KPrWkyqUsgEbX8Hjr+teCiGRQ5B3oDaa4yyiXR0fcPRjGUTEJvVfHYo4/i0e8/IvfXjQcOyg59fmEJfQMbhOVO8iqZ8SupjMS5jo6MoFWrIBGLob+vX/lY2OxIxKh0saCQq8lgQaSQMmf68vt9HiTiUXmWlzMFrBa40rhGipNvvu7Hb5Ll1kPufM+iprpq86osk3muiHW2zYpozIbLlxeEQ9LXF0e73YDdwbNBx8VLZ/Da8aPQ6wU0GE7ENUrIJ2cl3S9pd8zPha6JHpq5WZ2o6vThqAt675AMB440CnJXeehH/6DLQ4TSAMrLlOyUjmyqyAdDIfmg2NEweYvPs+lNyyxtavuUgb3qEASiZR4u9ZxiJkI4l17IJBpd248r1iyZgWpq54QiCWnGblEx72m1qIq36gpZ/GkNq0mON18vd+YOm0cmdCaiWes+dKrckblha7tRSJfgd/mk8K0szWF55YqwB7duG8f4lnHE+hK4NDmNixcvyNTH7GHatvYP9qOvrx+zs1dw6uQZvPnWKaRTWelUw+EYPB56zNtgoyzFmG7XF2aFVrQFFloP5Zj3iroxugKdmRGvXC3w+rEZYjHlded/mzeRCcWbu06RiAjp4xrzWAoImeQtOisx3MEt06Cwyw1Zmbr2yieAKwV+PqYdL/++dIXG6+eDaa4MTMKe2ViIApsSL2FO8+9xTcKGTbGc+SCR2WlO6OrhYuFQBDdOxMycZoRpLBoR5z0OsJTh0SaXoPT58+cQjYTQ28eM4C4KubwKiKH/ua5jrdFEiQ0FU+fYldHHgMXD7cXA2EZ4yfvw+uHn9GXs/Vi0GISzNL+AUiEvu9maXkWlVJIpgkWdUzZL1+c+8xkcO/YSzpw5jUSyR3TRdKhjehTZ+F00kc1mxKqShLipiUnZiwc9ASFH8oUS4jajfalLpqc1Pxu6zbG5EWtfShEZ4kCkgAjYv31vWmk6OblzEmnQLasiaJkvEJAGkrK4eCAoCAMJemx2quUK/PEYbr/rLtx255049I53wEakpNtFtqCiJ/mIE62g5rvetajd5NWmUqXvrS/cV6fvdT4G5oRCQhkLuqlX598Tfk1N+SjwuZaVmzhFKvKkmVxFQpPXAeTSK1LwBwcGMTY6LI3MG2+8gbdOnEA80YPB4RGR5E3PzcsuNRCKQHO6xMVNz2Uwcf40esJBfPB9vw231sX//fd/g6cP/xy9/T249W51DW46eDtq9TYmLsygVmpgqHeD5JSnVtYk4a1dqyO9uIRqoYzeWAy9sbgcyHw2dX6fdgPVdhOZch6zywtikpItF1Bj+lmnjeF4H/aOb0OvL4J6SZdnkgPD5OIcjl88g9n0IpwhL2xeJ/RmFW6vgoj5/ehfzyTLUqkkXJwdu3YI9P7k00/ipVePwuLswuW3w0onsWZJCrwv5IGbkqmSjkauioM7b8a+8f1wtTwIuSPI54o49sZrmM3MI9AfgS3sRJvWpy47dLonNhni5KEtgaAd/EEDLPJAzEGKN0rAH4LPE0DQHxETGMLxlCZKKGPHBqfmE2MY3tN89uWsMwYXol5+j0euLzX+RLxCzCl325DNlDF3ZQIWSxXJngg2DA2hXq3i1KlTuHTxonotlarUoHhPLzSGwpAr5fUL0ZVWsDt2bIePMjC7TQKQXE6FBhPRZU6FXlE25KxXLKAcFKi4IDeH9WxuMY1axy0F3Zy+15+1UgnXyXb/v7/H+mWkNhoHO/FRDgccYsjxUb4pdXGC89utKLfonLiGuflZnD1/ErV2QdQMPEBJUKbnAJFnEmbZ/DPJ0O3ywsuYWasT9SoTDZn814KV8uFmVXgEfM5471g+9/wfdEla0yVNiNAZC7BEgcjh4vWrUBXe2AwOIHRALTBhSHZqzTqdupRQ/mqONg8wRgA2aTCjHLIkMdgg5XDS58Ou9Okkj6nkKUIhTOVRoSD0vqXVIiF4CmBIsuLhRmioK/v9ZrULvz2KgDMCnysk7NWWbkW7omA1Bq44KEtqdXFlZhap1RUp5HfccatIhU6eOY62rYs0Id2VFSlIO3fvwJYtW1Aul3Dp8mU89tgPJIiB14Y3N+E+wn7S+HRI1PEJuUjxENQEzR/8yl+vZ0+uh3DMgl7RGafZkP0oCzp/8IBnITebJJN1aRZZM72MO2yG3rHTN7+P/Bkzk5yOQi4qM68VdLOYy0RF2MjQjZt7cjYUJuzKh4G7YfOwFyjWsPg1pUQeykBEO67iWTmVu2m+4aSWldG5DmGzM3GPv8f7hvtyGlDwM2dQztTUJJaWloQJm89lsTA/J2S6gN+Lu++5Sz4LTtLLS0tYy2TkxuWEzEjRhWJBJE6EDYOhMKLxOPzBEIaGh7F16zbcdPBmybtemFvA5KUJFHIMEWlieXEJU5OT0EtlMX9Jra4K0kHrycmJyyK5eu+D78GNBw7gRz/6kbjLkWtw8swpbN6yBelMWvZiZCvzfeWzOTmQ6O2/aeM4ioUCpianlP8CCzXT7Ghby+vj9aiCXirIHp7Pg6BelKPRMc3jQTQWg+Z0ii8/SUycUun3zmaNk7ZIG0s6OuUaGgyCCQQQi8dR1suYmJ5Cic2ClxnhD+LOe+7GzbfdBrfXi0KphDJ19bW6MOHD/QOoX03LUygRNcQqUlfd12q/b2jRDScsVdCJPNCAymDGG1wNFnSqLiiREvIhuTd2pl6xUbhGwKNHudtNNUwDxWxWiurG4RFs3bgBhbUyTp86jcmpacQSSbTEBKcFhz+IrmZHrdUW6+NydgUvPnsYfruGj3/4QxhOJvDPD/8PfPtbD6Ocy8Ie9OCeQ4fw/t/9Pdx88BYko72wdW3iO6GXagIbN2pNkZDRQ8BN3gGLk5FFIZwYJji6HPAGA5JTMre8gHNvX8DM/BWsZlPClxgz8tLrAAAgAElEQVTtHcTG3iFEXX50ea5xIrLbsFJYw9TSHBbzKRTqJSytrSJXymN0bBg33HA9+hIJOZuYWZFdy2FyckokW9t2bMPJsyfx8Lf+EXqzDF/EDXfQgUI1i67WgifARLo2bLWqON8d2Hoj9m26Hu1cFx4tIIPHxckJVBgR7bEg162gYm2g47Kj1KijLOoLJzQLXdoCMmzRkY+7blFBCN8F4pPPghLwhWRSZ/olHc4I+XKDxKmRXBQ+k/ysyX0SpEbWrEp6GfIH4GDAVqeLiD+IZDwijUR6dQF6KYVycU3OPj47UXdIzquXX38ZR448jzffOIEtW7djz979sLs8mLmyIBaw/P+2bd2CUj4rCBqVU0MbRoTrRSMafm6CHjebCEfDsvKr6GyglQxWr5ZxZSEFC8NNoNZM689q89fXGtVr8PvV4k91g5WcILU2Fu9EOf95/URcIg3/eF9Unu3Z1BVk11aRziwjnV5Bq1MT/5SinkehlBcptMPtEF6NWskp6TcbJpfdBzsNcNoamjVaxFbRrNBSuCXEPzYxvIaWz734R10WLHZD3DtKB9bl4SMp0XLQUKZD6RgJSbWGLpA0D2V+mNaOm3S3q1GXLMbcG/AgI2zKA5uTqLIqZNfBg0FNBLwpqlUGSPCm4F7BDY/XrYxYeADY7Mgz+5bSGnEv8shXxpaS7dep2tHv3yTQOif1dq2Dlt6GtclX5BDCxmD/EKYnZ7C8uCKWhLt370E4omFyKoUTp48jV0qjtz8pO3C+z77+XoE8jxw5gscf/5E0MrxQZBVz4iL6wM6P74+vT+wSxYt6neTH4ANw6uWNvl4WuL7r4wdPGQonPf4wd+tm2hp/ze9pNgfSBBmTlMDj3Jc3OlLQ1/+7vHkEWqdjklPJc6TBMiZz8yYlxMwipjTXypaXNyu/irxMIF/Fl5D7wOOR9yLrFHrJ0/nIRpamUiiwIQqHgsJC5z3CQ4Gub4S5WIAJofPPcV9oEucWF+cxPz8n2n0JwSCjmX740Qh6ewmXN5HnYVtTBkSSm+z1SpGfmLuCrQf247ZD92DX7j2SsBcKR+APhWSiZZY8d3kTlybw0tEX8drLrwrcRziU/w6Z6LSr5FRCuJxTNieKEyfewvatW/G1r34Nb77xukTbjm4cFcUAu+c9e/fghz/6IV568SV5P8NDw5ibmxUL0r//yt9h49gYvv7Vr+GpX/5SeVR7PLKqogadDwKbLELwnBg63Ro0O1cSTinmlWoV45u34P53/hb2XX+97L1rDaYrFbCaTmNpdQVLy8tYWFgUXoi7bUOTXu7ixGcX2I7+i4TrytUKcqlVbNqzG7feeQcO3nwTrr/xRgz2JpAp13BpZhYt2mhaFIdFNY6G9JSoGMl0smtfnxG93ga2C71akmHe/PuCEBmETyHIyXTO5kAVc3OlJ6snWwe1TgmhkAcW+rqvpiQ4pS8Sk+TCoNeHs2fPYXE5hZmlZfiicfSOjCFTKiNbLguxqlZK4ZXnn0XU68X/8v73I+py4Rtf+yq+/Y2HkVtLm4Z36N/Qj0N3H8KDD7wbB68/gDjd9Cw2lNbqEj6Sz+XESnNwA5EgIJsqiA22ZFwQdnc5xK5Ub9REvprN52QPnslnJCmMntpeqwMuw1imWq+hRETT7cBKIYPVchar+TRmFmZRrBSxbdsW3HTzjSLRfPnYMVQrVeE0pFYzGB3biH37rxM2/De+/TDOXTqLBnT4Y17orRJa1gYcXjs6DR2OZgVhzYO949fhhi03op5uoVu1idyM+FHXY8PE6hUcnz6HTKMEdyyEtt0mBZ2mSF4Pw1E4KFnk2SsUOBmXVc6DjYE5AbichHy9YpVrp993hwMbrZ5JelNsc5JQ2biyYSWhkystTsm0xHVqdom6dfNMZ59jsSJEK96gD7nUHNBpqMCpii7Fn17uJIFevHgJ//SP38D8/CK2bN2B2+64W1AW7tVZvHfv2okL505JYx6NxXHzrbfD5/dgcmYR2Vxe1ks8y8OxiCAi3HkrtzYNuXwOC4sp2OwRdI0J3Ryc1q9GzSyL9cOYedZKTaNkTpIpOYBykOPzogo6Vwp9PQEp5q8fP4ZzZ0+IUQxjw8vlPJxuO/RqEfVWXcWwthvoWJlxYUFX3C3Ja3HAbnNCgxMWubcYK2wTuXOzXION3gdQvCQJoPqPL3yqS1MUTrzsvkiEYDGn/px7dGUxGhACnOQ2F7IiuQiHg3DZFdTNzkF2erTdc9hFK0xIg85I+VxGOnjCp2z6lFOPmujFvq9GqYtcLvn/CY/we1IWQXvZqs4ixoaA0IpXCjpz2tkIOdohJGyb4WoHxNSAfsnWNvc13KlbRCMdCUVRqzbgog+9N4RCsSqktnK5Ku/DZm/D63NiZGxMIl5fffV1PPqDxwTyHRjoRyQSEkc2GtXQtYyaWn4ls7zTtaHWZKY7Hwi1W+bBZhLMTKmaSWhTZCfDAEC0eW043LweimXOAmpC7SZBQ607rhnNmKQ4eYgsGlpVZrn/uk6SBVwiSZUfodr6Ul5NTfM6CIlGDl4noxQVi9lEGPjfZkHna2JDwWJB+N0k8Ami4PciGiS8ZdxQjD+MRUQ7zomcyAMDUnjNeC+QzJbJpGUCn52Zxurqihya5v7NfJCoaaVRTDwWFb05p3KypVk8WRwZDctrMru0gAN3347feu+7sX3HDplgC3Q6LJdx8dJlORDOnjojzHM2PSTNOG0aSiTKtTqySyfxk++Rkhu/z4vMakqmlPe990E89NBD+MQn/hAjIyO4/53vkIZvaHgIZ8+fxX/90pdw6dIEYpEEcmt5bNuyFQ994Qu487bb8S/f/R6+9t//H5SKRQz09UtDSMmYuAQ2lQ8zp/VyJQ+7vSkETD70LOZko+/YtVvIbXv378fC8hIyJAel00IOW15ZxfzignytFauwldvwOTzy/NQbbA40BEIBQRSq9aoQ8bKZlBzQkaEhHLrvPhy6915s37UL/lgcc9m8EAtN5q4Jj5ufBadt5U2rJpj1X/k9a3VdnlvCgyaCZFoAS/pYi1O/KuhE/pQ1PCcaDRZ7FxUUxRSKZi7dShWl5RSg1zAYS2BsaESso+eXVvDG6TMoNlqIbxhGqdlGoV7HwGAS1nYRr7/wHPojMXzkwd9BM5vH3335y3j80UdRr9LulLwHhZr53E7EQiHs3r4Tv/e+9+G3H3gf7K6orDEyq1mBvCmfZFFiQ0R/AHGxpIkMzX3qNRQrZbn36EcQCoeUt4Cuo16ooKM3oBHd7ECtQKoV+BIRLOXTUtRLDXr/l+QsTXBvv2FAcq0vXnwby0sriMd6sGHDiBziRFxGx8dwcfJtfO+x7+D85FmZ0ttaE3B0YPfY0NDz8HSq8FvsGI1txH0H34GILY7iagXRSC/aVgtyzQqmMws4t3AZBTTgS8YAgd2bsNkZ2UpUUFNyMxvzx7PIZFbRaTVVZrzIMO1waE447NxRUzGi5I68ZyRfgfwqnjckLIu82ScQOKdmEuZcmsMo6A44SWB2uBDxhxAJ+OBjfarryK1lBDWjAczObdsR8UaQLWaFuPzII49iemYO993/Ttx08+3S9LCok0hbKmQxOTmB3v4B3PeOdyIY8WJiahmptazY9NIxz+F2SqNLZYHbzfCcDtKZlBR0hzPGknz1XFzPdTLPXlOBcrWQG65ssmakbNeImlY1jYMexNHP6STRtouXX3kex449h3anhk2bhxGPB6HrZVQqRWmiTBc4FvZyrSzNPht54Ry5jNjylhW1SgvdJnPkeWbbYW0A9hq17Krm8Ey2fOq5T3Tz+YIUPe5IKGNptboSU8f/ryeREC0pPWTJMF5JLcn+kxMU5Qwuexguh1f+MXazZBFKzjOX+uUiFhfnREfcalMCx0hAqxR1TiXchbfYbVRVZjenSEqcuN8LBcLCtLTb3GjRPqrLYBU/LDT3a3M/64DfloAl44Ot4ZaHt1GrQLN24NKsaPH7l0poNFq4Yf8B0VEeP34GU1PzCEcSCIaiMimOjvVjw/CAHJCPP/443njrTbkh+WDz98ORoEyWbNT5IRBxYINCVgL1zW5fTAo6DzPTlMMsxiZDkgVDsX3Z8CjDCf55HjR6rQSvzyO/JkubhVR5mZOBrTyhiQqYOmCyqEzWOQ/Juk7JmoEOGPCo5MoJUc6A/SmVEljomie8NAT8/yn9o7GLTnMaJZmTz9Lw2+eEKa5kbXpJK/IfPyM64fUm4/B5KXFxyy6eBdHvp2sfwzXKoq3kPcPiLZGxS4tyjUSnLZr1plxbNgqE6/geSdbia+P/5/N6BYYn3ktTCF4HQQ3o+91sYimTwgO/+yCGN22UKerC2xcxOTUlWeGrqyk0yrrEPTYKBfQMDOKu2+8Qc5K3Xn8DqRVO5D1yf5AoNz4+hkw6jTdefw3j4xulkBMS/dCHPog//tSf4J577xUSG5ukP3/oCzj28sv46Ec/hrHRTVhdXsW9d9+DUCCEv/ubv8XxN96SCMhmrSEOglxb8DPjVMcpnVagbLQ43Xp9dpTKeRXByEaq1ZI1VygaFYc3+oezkK/lc1L0aRZE+Juwu9/tQzNfo8+IUobQLcutbJzZvFH2QgUDnc7qLeqXVXZ3KBLB3YcO4dADD2D/HXeiLGgGSUO6OFGRY0DdK1dhEsonIU30o1Cwo4LfFSrEZ0FWZEaMKmF2YecLR4NIH5EbOnVxpcCdtFLTCA/E2gZ81JkXobXbCDIqmf4B+SJapTJdZXHzjTchEHTh+OkJvHb8JFw0t+pJwup0IRwNAu0KfvyDRxD1+vBHH/0YtFoDX/nyl/HYd7+DWr0Mn8uFSk3xIeh5wFQ+kgCTwRC2bN6BW26/F/fd9wC2bdsmkxGLOR3/yEfgM8nVhUno5DNkNr18ZgPBIOCwYHFuGam5JViaHckVZ8Ig5ZE1+s9HQ5hYvILZ9BLqNLDxOtCxdoVI3Oo0sJpakM+O65m+3n7cc9chWQ+tLC3j0KF7sGPbVvzlX/0Fnn72SYHcNa8NmkeDw2eHXsogbG2ikSvAAz8+8K4PYcfoXsxOLCCVymNuZQVVZqi7LKjYmuh4NFj9LpSaNYl39fgi0LQgWk2LnNtkXvNeXFpakOvEZ5oImZBiZS9MhzPaliqTE96Q/P/5efK+ZjYCZc6yEguH4fX45PciwZBcExJG+5N92DK+Schr2dVVRNxe+BxOxMMh2DpdFNayYujDZ8mhOYSLcubC2/jOdx9BsaTjgx/8CDZsGMMrr7yGc2fPYcf27Zienhb//zvvuQeBiBczC2nkGFnrcUvjZTqtkV3OIYTD2MrKEhaXM7B7e9Ax8tCF77Jei26YZRk2iIZAxSQ4M/zJKg2cXQq8Shekix8Nzvw+Rvxa8MwzT+Po84dRqxexecsI/EHKXVW+PSVt5BkREdFrFamNjCOXFMkWHVvrCAYj0kQ1610UczoaOomwPvi9QXisbni7LliaSrUkg+T/9uqnu4SQ6RRkZQhd24pqlUt3iWGSQ48OPiQwKenOithzct/t9YXQtfgklYcfEA/dvmQSfcleuRG4J5iZnZTc8UargkZbh94oQm+UJUzF6wvCqtFGVrmMUbtHohkZfUFfGF5nEFbm1dIgps7OLoSgNwG7zYd2w4Ju1YJGqo6oNyIQLkltMqnUuL+riYyI0YDUkfPiELohXyDZ2y/BJT6fB319IfzqV0fwxBNPYG5uTti2/f39clgR6qXhA6dEXnSRYxk50ZThiLjfQRhaHXTmzWBOKqLJrlavstvVAaj22YJJWLoCq7FzFIUAC7JhLCL+9TU67FXl/2ORZ6NBIJQFlv+O3eXGaq4sZBF+b7HRlZxxpfcWm9lKReSC3GXzq8loVy+gJbIPRlKSBMYiyc+aNqYstvRGp1Nab0/yqpUni5NpZ0jyIPlTtRpJfMqal9nEuXwG6fQqiqW83DOE1HlIyoOv1zA8PIJkMinwN0mFbodTig3Z12bGNKFfdv48HIQ8p1dRq1TFkYr3GK/DWjGHyGACmXxOOBC5XEEKtIriVdMFHdW4n19NLeO/fPEvZer4+le/Kt+fe+7VpRVct3cvfud33oeLly7gsR88hltuvQmPPPoIZq7M4D0Pvgd/+aX/invuPYQ33zoOu8uJM2fPYS2bw/U37JfDeM/uXRjs7cWfff4/4x/+/v/C+971Ply3ey+ePfwMThw/iVtvvVUMguglT8LT9OyMvE+y1h0uZU6T6EmKTEWmxFhU/puHpDxrgQAqpYI4e5EJzZS4SDSi7Ca7DD9RMkUxK2KojSBkTZQpl+kwapFIN4tIDR3eI9TNuu1weD3YfcMNuPu++/Fb73wAkWgMs1cWxJ2LWt/evkGx22QONcOZ3B6/+GhT8sQGhFpzHkjCZr8a6MNelx78ZLZ3BEolBMuCLsFAkrWujI24m+66bWjSPpZQJf36jQCZNpEwZh64XNizcxfiPgcuT6/gzOnz8n4Z+hFLxLGUXsErrxwDWnXce+ft6I2GZIf+8Ne/Kr711OVzpVKhFTDXdIZZloqHtiASjMjAQt7MLTffjJtvuQXbt22DjymRFgtW5ufkfufZwGeZiAubH95TTAHsGx4SktbU25eFfHvz9QcRDkawtLSCtWIRvlgEWsCLjs+JxUIGr547gZOXzkPvNBCKBFArF2QPy8+OXg5EzOge5+gAiWAI995xOzqtOr75rX/Cs0efwdj2cTStHVycuYRkLICxmB/ZxUXJ2Hj3u9+PaLQPr7x2HKvZAuxeLzzhkMD+LTtQaVeRF3ObhniQ0+ZVQwjtFsnHyveDQxWRNA4zHFoIUbfabNKY7cGgKJqMKVSR6erNCs9sJnVy892RxpxRtrwHRVUjChvVFJCgy9VlPB6TJtfr8KFT7GI0OYzeSBgRlxtBixONWlnOBsrdAqEQ+nsHMT2/iB89/hNBdO+5+z7Z6Z88fkYal1qjJY58+w5ej/EdceQqwJWlVbQYJmxX0aVcLTLApTcWRLvexdz0NBbTOSDYg67DLc2zNKwSX6zOY2VkRnJzU6Sp4vImhF+ePhyEOrC2Sfzzweuxo1Qsod2oYXhDXJTep0+dwJEjT4HHm4seAg7l7sZVE9eskhpa5tmporlZB8iAF09Pw3uBUjUOsJVSE4WcLpw1rzuEUDCOgDMAV9sO2/o89M8d/f0uTWAo7RFJQpt2pCSsUSDCwIuoECNYHFkk6fpEIw1B36zsNn1wUqOoOQS2ZAc22MeC2BX3tbcvnZdiXmdB7+qo1PMo1QroWrnfZYJUD+01ZB9MmYSTsL/mgUvzwQ4PmhULXNYAug0HOnU7nFoQXlcY7YYVtbwOb1dDIZ2VcBTuYekRTB3jPffcgjPnJiQghTcbJysWPcIYhECZNMQ977f/+ZuYnLwsDykLOSFd/h0eiNyr88Yz4WcT7mYtFBkfJUaiwTRvAFNLryYQgaSc5AIomN3cs5spagy1sBKp0NQBx0IqLmGSXtZRrmtGao+4KRs54Vezdq0aio02nD5a6dKhriWMZzOZjAgFYWvVKKg8cuVaZEqPyGMoi3kL72YWE07qLJ6UXrC4b920WQo7TVb4NR6PS+NGj3F+xoQg5xauiKSME2dFLyCbTaNcKcoBQOIb3xvhNx7ouWxBVA1EYTqMFG00JO6U14DTKBOUxNmME5/BS+AhEIvE4OEuj/s5w2q1qJfwysnXUSfbnOQR3k9EmbiuoXWnXDO7FBc2ZHfffZcU36effgrPHz0iD3ldryKZ6MG73/Musfg9efoE7v+t+/HQX3wBJ06fwCOPfh+/+8HfQzyRwMT0tBjYsKBzWjl15hQ2bR7FF7/4EM6cPI3P/YfPoV5p4NN/9Cn0J/rw8D8+LEl9mcwallMr4oa1acsmjG8el8S3oy+8iFbHCieNnEhuEfOkupjxEOXifcIpiVO1mLNIMVcsfxYhrhgYTEQ2vLrGXkEROPmoyDvAyrxokLRGW+A2bC6rsHyZThZP9mBqbl5iQEdHx3DrbXfgpltuRyTWg/nFFUxMXUGsp0/ywq0aY3g5OXQFmeIkRkkdnxv6eNPSmQWez5p4+kuWAwt6XZpBcZykKoNTjfhqs6C30KSDHpkJ9O/n6+NY3uUB2kCHJlPNBiKBgFiGhjx+rMwv4crkjMC2jFpNFfI4d+Ec2o0q9u/bhd5EGK++9DwmLp7H9q2bcPDA9fjhYz/A977zL7h0acbI11HBOrymOu/TLq13IOQ2GkRtGh/HyIZhRCMRvPc9D0oQENEr+k6wMZ2ampIwJBoEDY2PSU54jZrnWgtjA6OIReJCxKyRYR0KweJ1o9Bt4PLqPE7PXsZkagHZKlGTOiI+j+io6ULYqDHYpwMbkb+uBWGXB7ft34+RgX5MXH4bP/rXH2JudRHxgR7ULW2szM/AVs6hWSmhb3AI7/3A7yGS7MPrJ04hVSgSaoObRD7NiqaFPvc6itWS5BFQ7kubV489ik5TkZBNl0u+V571dGfkR8eVULNJdzJO4PwM6f1BhQ3DT+jW5pLhhM0tp0sP4235njotFEoFiXIl+sEiz4aUv8/izgjX8d7t6AsmEXG6EXN7MBCKwNkByvmCDDSVGot6BIFwVCJPX3rxVUxNzGDblh249567cPr0FSyn1oScGE7GsG3vTviiTmQKZeTKeSGo8blhvgI5GYmgC7VSG7OTk1jKFKDF+tGiY6RBJu6IKsVYixqr4av5B5Ivwd24cn6TmkXJXpupmXZ46Sbo4u8B81emcObscaxlFkFsvAte8zYc/H2NgUZKrkyJN+spizsVVopIpwY+fibkLbCgV/UOyiXWA8qBiaSH4aLRT7UhyY5XidN/8tRHujxoWbzJJKckocmQX/ZfVruQIRimIoSodku8mQVylj6CkYcUvHvFO51FIEHiSrJH3jAtHienL6HZIRW/JhrKWquCSp1EgJp0/U5nBMzIYQfv4Z7bHYCXnYdVFfSWbkHQHZPY01K2BkvbAa8rhGa9g2KmgFaBB1hG4GBJ+rJacejQIYyO2vHyq/PiQERoTCLuqNMdG5PdOA/lXzz5M0xNXhaoKRgMyoHIHyY7nR0rb3IT7l5PGlN6bqIYCooyCW1XJV2GdEOCOQwXIv7bplZdijpzvN1OgVL5axNel2QsI+nKwDmlsJtm/7KvJ5OYpgkslKas0IDnxT/dSDAjnM49Nn/ygauUyqr7FtMDK7ptXXSMwmBvMFrTKnnuJKawoFOPzcmBzF/qVGdnZ8WbmXC4uEvR0WlhXiZyUY1pRAZoJdmWPTpREzYBnG7osU6+BLOSQ6GIPGRFpoZ12gaJS5dDMtHbKwgKU5p4zeV7OZySX88dNxPwaMDSoLc23a+shOTJng/A7wvKDpJWw4JuGHA998s8pD732c8IuvTZz35GikpPJCYN3n333Yv5xTlk/01S8u8//lFcd/0+fPs738ZbJ4/jTz79KYyMjuHyxCS+9OX/HSdPnsJDD30Rc/NziMRC+OQnP4mf/eQJ/Nnn/xNuvO5G/Oln/xSLVxbxz9/4Fl478TrGBjfK9LOaXkUoGsZf/81fy7T+t1/5O1SqJP0V5f4j4kHPeJJD+/r6JCqVr5WueL19SXnmVlaW5fWSREpdNksRPev5Q9AM+jw4HRgcGsTG8VGMjA6L4sDutAoqxiRCn58cmJCQCD3BIJ74+S/wk5/+TEJsbrntTrz7Pe/Fzj374PUGce7ihDznDF1kKpbd6ZHYUQluksCkrkjrWMw59BJ2ZaoVm08WfHGgk8lcZbPzkDIdIElc5AGqZJWqoKvgEZUKR/UEvcFXFxfFkXDfjl1IRkNIL+eQWU1LU0Fv/NX0CrrtBjZvHIENLbzw3GHk1lI4sH8f7j90CF//2tfw9a/+D1yZXZJnVbM5hb+jYnVVwp8KFVI/+AzQIIh+Art37UJvslfQrUg4jOv2XSeolTw/bqdYp4qqRG/AaXUg5AmiVSchuCV20V3KG512rFYKuLAwjcn0IrLNCrLVMrKFHHxOF6LhkEy2wsHheEPvcj6n2TzGBwZx6w03YLCvF498/7v4lx9+HzffcQtuu+dOXLpwBs/95MewddpI9PbhzkOH4A2Hcebi2yLlZIqaNxxEA5S7cT9LoqQuBZ3XnFLggCcmZ77A6oYrpJxNQu4ickCOBzPgayK/EhMhhtMQXWlbYG254NA44XK9QhIk9+jcx1OqqeSzQk6zKxY4J3Z+JZLktrmxe+NexNxhhOxubIglsXfjZoQdPmXxyyCSZgtvX54QNHLr5m0o63W8cPQllAtlbN68DY2WBZcnpzExO4VITww33HwjIsk4ltMppHIZuA2StYuufMEQYlw5lFuYujyJ5Uwe3vigCmhSoiVZx7AiXxvCOLSpIk77WDGHoaGXGGWx6tmEzNdu1oU9Hw17kUmvYnLiArK5FSG91hoF1BtFdK1ERrqirKULPOtuVVf8KDpOcv/OSZ2IBpt2PitUK1jAdaOGVpPhR+QsUZXgRLfZQjm1LH4OZq2yfP7ZP5C4GBWVSoYqOw8y1em57hb4kpAZf3ByILRNCENJ1/yw2FgE7WjVm1IQKAEKBvyyp6CWMpdPi6sRzRCsJECAMhCSdSh3IRpAfSJNDBi84BJNuc8VRtgbh98ZQdAdFdi9Rf1duSVwSZcEAb2BWqmK3FIaxVxRJu8dO3Zg2/Yt8lonJ2cwOT0lHwxJUj29SezevVum7cOHD+PoCy9gLZvGzh3bDCs+5dPNYmlGlnL6ME1iVMd0zRhGacGprVd50CYRiA+GaZ7B6ZzMbfPv8d9Q9rZK5iXsc1546tENVjmnG04wwjYnpi8Quk3+m3/PZJvzAGIkaEdTGbkkIQrkSltV4TGoHbnJWOW0ryB5dqxEKbjzdqNazSGTXpGJm00CX/PmTZtkai3k8yjmC1LUWdzZMU9OTgoKwKnF4/EhVyhLz6EIjZSl2aWzF21yV8UG8r3SPpU3aE8iKeEQ3HEHvPYY8/4AACAASURBVHTuYlCER4qLl+5SPq8RTWpXjHAntZc1Kc5sJNZSJMhxTeBGJB6Fw+dCraWgVJW3znvVIil/5mpC0q3yOVyaehv/x5e+jAcffDf+4A8/jlMnTmLX9p3YvHkz7r3vEE6eOiEP1mc//x9Rren4z3/+n4Sg8udf+AK2btuGF158CR/72L+XmNrDh3+FwQ2DWE4ty1pmbnYef/yJP8am0c34qy/9FZ5+8mn89MdPYGpiSnbTmzZvxkpqBXpNxze/9U0Mj47gnx7+n3jsB48LSYxNj8S9WuiDELq6PuLUTvg9nojJNMz1TywWlfuKGl0abni4ijH2fSQMMrJ3997dSPYmEQoH4PY64Q94oNl56DbkPXIi4P23dftOPPPsEXzne9/Dy0eOii/3putvwP3veAB79u3H9p17JH/6/6XqPeDkLMu18Wt6b7uzvWd3U0kPIXSUIoIU5Shix3Y+FXsB/Yt4LOgnxXZURAEbCHikN+ktdEJI75vtdXZmdqfX/3ddzwx4ll9+gZBsZt553+e+7+u+CmHNuVhC8lanm7JEt4pxgWY5MoqqGfrwMNI9a9L+BLPXUvsIc4sN7XDoOaC0zeX01jzk+UyYHyzs+lEpI+DzIDEbQy6VRkukEUv7BhCN+JBeKMq5j8jQ4kIcbqcdmzetQ3xuGtf85MfY+sxTaGtpwupVx2DH9jexf98BkWn595Gcx12+0nst9OXn1EMpquGs8BwzGFbN7cvm0DNGzsIpJ5+MDRs2qAGzOmxYtma5yXpwekVOtFfpHV4SQhQIRVC0VFFx2jFfyODIzDiGYhNIMqGNazanA3MkAVIJIGmnB9Fok8ibi7F5DO3bD7/Njs1r1+G4jRvwwtbncMtfbsbSlUtx5rlnIzY9jRcff1J6ZP75noElyFXLODQyBLvXDXfQD084gGyxgFQuJ8/2TD4vG2JJoirVt7IkjErBEN2MtTSd5LhWZP4BIWHakFIKRmdDFh1Oi8xy8GjHq1wCBmblc28VJMLXvH9Z3Cn51PlXNkWf194BO1qDLQg7/Ag7fFja0YuT127GkvYeqXcoJ2QEsDxReP5ysKDzaKWCmclpTExOYWD5Suw9cABj4+PoWdKL9cduRMVqwcGhIyKT6t4kU9zpQVNzK1qjISxmqziw/xCmZuPwBJvpri5EkFA7OR9qOkRupqcKVVg0zKElLt8v2f8mYIXnCtc4XOMRKGe8L1MFd+7chldfewGZbAIrVi5BlgW9uICKNQ/YCvLmt9rJZrcLSifvhGsN3vuFYlYDF68/7wua+TjsHjjsfjgdfrjpzGfzKg0vl1rAzNg+eJwmS0TGMte++b0qd5vszhcWUiKoUYZFQhrhPEFpNMIoFHQocxfIN8o9SENDE1wuWl+awIgcC6JCSbiLKQqCJSHB7rTARg9jO5d+ZVSsZGCXUCnZUMo4YKV+vGhBPl1GpUCD/Qa0NjDqtAPN4TZFoGYXcnBaXSjn6c8bl6+zy8aIPA9SC2kMDAxg6dIOjIzOY8eOHTImIPGE0yYflI6uTk3Kjz32mMhvLKQbN61XSPz09KQOFcHJLk6VcRX3eoZ5vXP/9x15nRzEjp+vhQ9BHdI3We9GBsaDl191U5Y6cU4PkNLQiFQYqP4tuZrSr6qadLi/UzgLf61CWJlKBLd+b3IhgfjCvPY11EJzsuONxqLNnRd5DJzOaEhCkqLP60FDOCwIigcXWdaTk8MoFXNoamToSVRyLoYY8HUf2LsP42NjKspNDVEsG1xqkAwP5YPA7GwMhaIVYSXw0dksLUY7J3Vj5JCUfzevZXNTMy666D+kDf/nP+/Go48+ptUMDy9aM1IjTX02ERYarszOxbQr5nVhB8uH2MNdLCc/m11/jpCxzW2XYUpsLoaFJEmQJpOAzYealEpZBE7u+Y8MHcJlX/gcvvWtr+OBB+7HLbfcgkMHD2Hjxo246KL3icjH1/7BSy7G6NgwfvOb/8YFF5yP9Rs3YO++/bjhht/j9de34aMf/agKe4zmF/k0Ojo7MTUxhZ9f90usXrkaH//wJ/DAfQ/ipRde1g6d5kiXfPhDePLJJ/Dmzjdxw+9vwLkXvgvf/97V+MHVP8Zxm09ALBaTFI8FmeY1fN1r1qxWI8JVAO9ProLkme33iTPArHtCxw0NUUnhJCV0usQboVokX6DZTEKFnD8Ik5LuT2hPDR+nVcatLqSFGJAYmmBTQZtmrx9unx+f/NSnseHYzVi/YZMyHuZi87LkJBeFkLLF64Kl5v5IZIDNCQs396eE1HVI6iA3DayS5+zG1pYhEy6rS+sSNn/aVUrCyQQtNstVEY6YrEa508J8XD93trVrtceDbMf27ZgeHxXx9j3nvEuJiV/94mV46K77jCOnhSxk6qJtWiNqkWgjyZVsZzbSbKLMAa7f/3byzFtFvb4i4GfC7SnXOELoUMHgyiXYsuU4nHrCKWhtbFGRam5sllyWtqrDE+OoOGyouGyIF9LYP34UE/FZRNqaMbBsGeam5rBv3wFMzM2KK9Hb34+B/kHFfh7asw8Th4fQFAxi/apVaGlswMTUuBwKiU4l5hNIz6fhY5w1A2ZCXiSzixifm4Q76IHN45QPfa5cQpqIVYEFg6FFHCrM9MwmnPtwI1c1Mb4sJoUipZAF3Sss5FWYYs5rxUmSMDwHQE6OXNUayZaxsDXKGKKlxqTKOAWaCNB6VDfPRCsjq21u+CxOuEo2dIbbsGXlRvS19mk3TSB4YOkK9A0MoFSpYOeunSJ6Ll++VPLS8ckJLOYzmJ2P6ZnhvbV02XK0tLUr8IWGSeNTs0jnSsiXqnIFbe9qRypblZnY7CxVJowjZpqoW7bQnNJJzOV1YJ3jOeqiDTl357WC7rBbxGniD64nea6St8UmNBz2YyEZw9DRA5rMS9UM8uVFlKppFfOSJYt8iUhkRfU1k+J9X0tBRAn5QgaLi0md77wV6b1CroPHHYLHHYbLEdQ1T8TTSMankUocgd9nEWoneexfxn9b5YHL3eDU1AwWF9MybyFdnp0NGcCCoq1WHWA8VHjvc7/MKFULdXEViwklkZ+78a/lh8kpgExOSgZgryJXzIqYQ4IOAyWoqXOUA7BXfKgSUshZYSm5EXBH0dbYg6ZQO6wlB8aPTiCzkEGAu8Z8HnPT02ocSNhrbmAqV5tuIh5ys3NzGB4ZVhFduWoVent7kclmsWPXTjz77LPas3P/qDxfqwWFPOFnk99tSCE0xWCHZCA4sdFr1qp1k436r3MfKI/5WuQkiy2hf/4Zfo969GndtKWuI/93Ah0PurqBR9029q1MeYXlGEc1ow9+2/eeXV0mswibldA/meBGMsib0Jj68Iagl3tJ4SZ+39taU055OpwsVbR3NMuqkdaJhBQ5+S8kF+RFTjc1Esc4IXO/yKmc2lJOy5ze40RGPCH4A2RxGzSAhzLRG5JpdDAUCujq6hIJbenSZWhtbcPrr7+OV199DV63FwGvsdhl82U86Gk5TKOj7P/S3BN14OTK/T2JVnxNLBDeoB8JyuFm5kC1hgJvaqxc6UTtNrQ0R5FIxjAxMYr169bg+/91JZYuHcRNN/0RP/zhj8WdeP/7L8J7zjtHEHdbW4tWCEeHhwTF8/O6/vqf44or/gt9fW2479770dzcgldffw2BCMljbfjHnf+Ey+HGGe88C7t27MH+PQek1Ni7Zz/OOONMNZPXXn8t1q5bh29965uydvza17+Ohx79F1qa23QNKI974803dD/++Ic/0kN92223IjYfq1n+Qs0cD17+v8bGJqFkVDlQA8y9JGFKPqeJZEIQKMl0si3jYaw5h7mLNNSjUZMTdovTGMnUCq3WP2yiiLiRd2Gj/epqnHTyqdh83BYMLlsqrT+vSYbS1GpFEii+fvIfjN+SRYEqBGcpw+Mkz59pfcuGjUlzZNPns0WUMyW6c9emZa7FOJ1zCqIfPOBjqAbZ1SRJZvOK7HTaHCKn9bS3oZpP4+ihvRgeOoJTTz4RqWQCV3zj63jq8ccF1+fSZfkg8D2mFgkds/klqkhZXxr0SWFx0qla+9IOtYaS8V6TpSkjmRlapPCZmk2zlWcaCYPAcZvW4j1nvwdLunrhcXpU1KmN5vu2EAEI+1F2WHBoYkR2sA3tzThm9RrMjM/ghRdfRmxxAS3d3QhHm9Tc0vDo6MHD8FrtSM3F4Hc4cNpJJ2Lj6rU4eHQfHnzkIQwNjcBhDSgwihnqzoATC/kkYqk5uPxO5KoFWJwkHVI+SFJkVetUyoDp2c6p0O6kK5l54yq8MgkyRZ3nN1cSnM75s8XCz89A7kTgiFAWiiSNyeHfEMhKJbM6rKlZeK5yRyy1iookJcAmk5wulyHq0y0u2DJVhO1BrOxcjp7mXvidQamnznrXOTJYYvOUztL/IqtMcxbZiqWCkelR/bxj+w68/PIrWgNu3HAslgwshccXhNMTxPT8IqZiC3D4Q2ho7cRiviiS3eJC1qyaq1YVc38goIaUBGrjveGQ3JaQO4s4HdmYIscGkdO5nXkKlGSCAy2RWAs6O1uUa05kei4+gde3v4hMMYFiNQWbm2HJGWSLi9Sa6e8sF+yqn0Q1jXOosajl882ryjrMCd3pCMBmpeeLB8WCBfH5FBIJJq2xybfobFRB/9v4jVWSocYnjFkFCTZWm0lF48NJMxZ/IAiHy6VpkvA1Pzix3D1+mcUzSc1A0DSg5zRAuI0yF1NQyKjkPiWejGMxzY6YeRkuuKw+eCoRuMAPLwi3PQSvIwK/sxE+RwQuawDz00ksxJIoZQuwUwuaSSGzmERjJITurh4RdQhT0TKQcDChTONsV8LyFSvUjNx+5x2KOiUsyALPX6vvcqgpJ4TJD5DMVRZiQu688TilkllujDLMFM73KTetmu81p5w6LF/fldc15byxje89u9w6lEXnO8OIl3a/aow6CH/Vo1Hr5i489AhdGhc2IznjF4uWXgfKaAy71RFyHcKizpuKU6Yx+OFUwtdA+4Oyfg9ld5Tk0TaR8qzNxx4rMpzQl/l5Tbojw8MiABGGXLlihfafkrWl0oKFqQvn62lubsPRoxM1tr9DfgX8wd05GxvueTlxLlmyRIgJkRO+dn4OnKaJ6szPx4U68Iak9pbXhhM69emE5gx34+1VAq8xiznlYCSF0eSDkC45YGY/a/5uwmD0k+dDQneo4eEjGJ8YQTjkx9e//lVccMF5uOPOO3DNtdepmJx22qn42TU/RXNzVIgNk5H4Xnj4sIjeeec/8Nvf/g5dHV247rrrRfJLJJOwexwqTnffdQ9OOP4kdHf24Jab/4JoQwtOPOEkrFu7DnfffR9+/vOfo629Hddff71sbG++5RbcdMvN4nLwGTvhhBPUAD748IO49OOX4vLLv4VbbrkZN910E+bm5zDYP4j169djbIxZ7zO6rmy+LVan0tJYiOX7zsAdThhqUu3SibO55nTO5jpfzAo9KWpNUYXb5jEaY0opiSqxEDOwpuZZnyO3Q6sAoKW3F8cdvwXHn3AC1qxdg+b2dhGvKIEiY59wLvfiTEGsUrvNgkp5loVZ1iWka6/LwJs2VIpVFFMlFWhaXfJzYKNZz48mm5hGRQvxhBr5oMenLPQiiXZWG8I+N9Yu60M5l8LQ4UPo7ujA/j27ceW3v4Mdb+yA08Ypj82BSys944DJZ8gmYp8KuYU/WJFMXry+6po8AJHGRt1rcgAzDtc6EwYHB9HV0yGZ1P3334NkLIfNG1Zj07qN6GztQCgQ1nNNfwSbywFfJAhHwINEdhEzyRiNuDUsjR4axu7dexFua8XydWsxm0xi78FDBnGKxXHipmNRTmeRiccx0N2NU0/aIiTsoYcfwKuv70Qg3I3O3n6tNHPVDJK5ef0caPQiU8rQyg0VHgiSCFtQyAGFHPO6qyroViejWU2aogpxhbJF02AZaJ08if9d1Hm9VNDlZsYixAJveBN8Drmy4PqOXAQZODEDQXwjY/9NtJHNEffkHpsDUW8Y3rIbvqoPncFONPtb4HeGEfCF4XR5de80tDSip69Lr2diYhguuxVdfR1oaKbTWwWHhg7iuWeew/jIuJzturp60dG1BBs2n4iRqRgOjc4gw8yPYAMSmQJmkosy8uHhxdfmcLpkqcwzhPcwzyhO3iSBM9vdZmEYikXZCS4HX79FXid+l18EzUjExUcBBFyJoIyND+HI8H5YnWXEFiaRysXg8FZhdTN2nCmC9G+ww15xy5fdFHRKTbOyA2djK/moi5HDNMEyO/RqxYlyySpP93R2HhZnHP6gtcar8cBy44FfVbkTJHwxPj4ht6p6t85un4es10cmu0de4Oza+fArftLpETTCf2RkUoNZuC/RzkTB7CTiOAXBzczNCc7mw8OHwucIwVtpgBtB+DwRSdICniZN6bmFCnILZSRmF2Cj9Sv94TMpGQnYLGV0d7ajt68X6WweO3ft1kFG2IE7TzJVyXqfnJrC7bffLk0pCTmEi+vOaxLva99MSNhItlikzG4vo+9nhP0GyqyHo0guVhP98wA1QSZGJ16Xo9Vds+qTOr9vvUjXp/z676FbntGw0/+aD5TpYuvSN8LHDPLgf2s6q+35eFj4PHZYSsx2T6ijNqEn3GWaB4zFPZcnYYoGQT70LenBmjW0tl1mks1cbrz26nY1cnv27FGhDIdCBjIrlUQG4tTOiXxkeEQFn180TOFDSbcmGhLF5hMq3mwQiNzUVxZKEKvluBPZ4XXle2NzxAYmFGIQy+Jbpgi8lvKUL+T0/Uhm1CSYZjca107cIECmcPF+JMwrdIWakFqEp5AOTvyVkpoY7r6SC/NikA4O9OGLX/o8Tj31FNxxx+245rprde1WrlyBm2/+Izq6OzEydEjTCbPXiToQnRgbHRcCQGbr6tVrkEqlVZTy5YLQBBZVEiT37Nmv6eddZ56DhuZmHNl/BF/96te0L77tttvQ1NaIdDKjBvOyL16mIvqxj30cH/nIR/C9731P7+WGG27A3XffhWuuuUbXcjY2iwvPvxCXXHIJHn30UTVGnOZffuU1JTBRq8rryeaI92AoEobd4UBKqXDMK6dJFH8QCcnXnAmZAWCBzxFAkbvKWpCMrqesakkQIlpimgP+wyaY3vu8kCTdEQr9P5d9EZFoI5rbWnUgEoZPMCpzcQHpQh5WNteWqop5khkF3ElSQsmEL6vTuDqqoBvSFHfV5jkiAUluSDpQ6bGvzAIS6RgiRTKepYLBrmYc09ePXDGNoMOHZ7c+jcu//g3s2bELlN4zMpMS3Lp1NAl+lDYSfaR7WGJhhoZxb0kxqb9+60tG3GZyd9aQNwb50F6Yn8X5F74HXr8DW7c+g/vuuhevvvQ6Bnv7cNnnLsMxK4/Bjh071aTZaffLGOCwX3JBysbii0kRO8Mur5LRBtasxjGbNuG13bvwxDPPygkz6PUhPZ/AuuUrBLuHPG5s2bQey5cNaH209aVtyFvCCDW1YyY+ieGpI5hOTsDiqaCttwWFah7ZUr62RzbypwK5SNkyijnyd4qwuEoMZNDZw9eqwCY2w27KDHmdeAm4481pShfKI9ida9OqyJLpDPMoSlqFsWBTrcPPSOIuTurK5KBFqJKj5ECoiGCbA6VMHt3NXWhyN8JbpmwtDHvBBVuJFrwBHDx8FEeGj6JkKWP9xjXYsOEYhENeSW5tLqB9oB0We1VRtGwMJ0fHsWfnXmVtHLflZHgCjRiZnsfeoxOYTRdQcHgRzxaQLlXhCwRR4XPBvHTFEftN6ly5UvNDCcgSWJJKGsTaLPC66YdiF0HOWrYg4glL3cCzjlD53n27kcmRs9UIj9+B+YVpjE4dxtzCBJw+wB20oVDNSr7Ns9xZcSp1j6gHr2u5TM8WenEYRRYRh2qFnu783CgPZaYJ64BNqXvp8hQ8AePboab8h89fVTWmEmnt3DhtKNaRXRUPTRqKKDua+01utihZoHcsGek++GiqwraezFSK69kM6jk0ulgWOh46ZJXy8Gf0GyFCEv75obX6u4GcE6FAFB2tS5SaNjORRCpOOr4HflcASe7MabtZyMFmraC9LQqP246p6SnkS2XMxWIqhINLBzWVc7Im8e1fjz4Kh9MhiZrglJoOnC5ayqOusUp1kFBCUIPX6vINFjZOiHWDmLcgudp0zSJbz63m7+Wfr1tw8s/xQ+Zkahjxhkmu4IAaJ4FkKRYBE4ZhzGHY3Rp5nCHDsTiZ6dzISv4d1irlM3AhB0uVcJghpnE/TgMFhZ8wXnMxISelhsYIPvCB/8CJJx6v4rh7927EYglMTc4jtWgc6liMmXrWEGG4Q0J7KVpizs3OqchL7hcK6bqxuPJ+IRu7b8kSoR7Dw8OYnJw0BhSExvN5seL5ntlI8e8g9MbpkhIu7ogWUoTp6SLIzGyyj+nTT2itKLczvlZD0DGNFK+DbrdaNCnXJ3zdlEfxNR88eBCjo6Oa0DkZcAVAM4n6wXT++e8Wwz0UCuDwkYO46vtX4cGHnsJ999yKE086XteMezM+wHwdlP3x2SCJj0z6TnqfszglFkTko/0nd6Us6Pfd9wBeevFVnH/e+3DuBe9DPpPH7l17ccstf5L2/mtf+xosdgt2vbkLd/3zn7jjjjvw1a99Deecey6uvPJKPZRf+MIX9LlffPEHsW37Nlz03ouwefNmNak00LjrrrtEeuN1uv32O3H22e/BeeddqELP/X4k0qBGh40TG4FwJIT5eEzuWG4Pp1SCl0ZPTCJrJVsVqYnfTxwOujrqOSaPw2iLaVJDY5oCHRKJhhAyJ5s9n0dDays8Xp8m1pNOPQUbNm9Ga2cH7Gw+bVYkMynJ4qjEIMs6nc0JhuaKhcZVAU9I3BDZEutsIbzN7HSaG9kll43HYiIdMb2Lsi7mD/A5ySXn0RJ0Ye3KpSqOIX8APpsHf/rzzfjV9b/E7p0HFGDCz8Zhd8uMKpc3ls1k6tNukxIiHaY1novhxphEPd2gdSherH1jg8x7j4hSYzSMJf2d6Opsk6Pd3l17sHP7TjQ1NOFjH/kYPvShD+G1117DSy+/hANHDmL5quVYu3EthsdGcODwQTQEA2gNBnFg337A40akox3Ds7M4dHTEDD1uL9xk8icS6GlpxgnHbsRgfw9amiL6u12BKGJZF8ZjC/jzbTfD5rOgpSeKw+MH4It6YPfS856+A5TF0ueC7pKEbZ3IZxh7nYbVZWKw5T1fs5/m507onc+OVjRCMFjEOakbngObAXkp8GyjgoGNUIU2qGY1wbwESkLJx+H6gOtYWcB6fKZ5Um4v4UZgadcgvBU3XAUnusM98FR8mJ9akJlKgM0qpY1Vkj/dut4dHU1IJuZw6OgBhNojCIR8krJ2cgAJhCQhHT06ht6+pQg2NGPv0Bgm4ml4oq3wNbUja3EgnikIxmfuOPEo1odgKKxnfWp6RuRiNvQcJvLZjCB+qi7KxRyiVCW4HJgbm8Gm5evkFnfjjX/B3279m7LcP/SRS9AQDSGdWwDsRbiDdhwc3oO9h3fA6bfAH3Yhxz06KsjNLyrg6i3yYaUgpRDtaZVIaWd8Kq3Uac3L60xUl6itFTkqD9wFWFzGDExOcZ//n8/r3qV5veRQyjk3gBsPTpHDXIbVyvtbMLDdrkOMwSTREA0ujOyERDdeHDIZDRGijHQqJ2YpbyJ6sOezzEa2iaRiKzrhRwidTX1wOfxIzmdgqbgR9jcju1jC2NFJTI/PYNnAoDLHaTHqctBRLY5UOiljGFpjRpubBeuyqOzavVuHG3WiirkMm1xiEvvqntOyL5XVaV5wLguhSGi1iMc6Y1iM19rkXofT69MzH+r6IWDWDcbP/N8PBhW+GrnOmPe/7Xltpn7+/ZRIcEduSCnGkIMPmNll8cYiBMYPl7+HsBV16AofKOcRctM0gTsu7lfp9uTRuoPvjcXT5XGKMU0pCdnYzS3NYkqz0ciTYDifRUtLuwoziXFEMfie9+/fjz27d6tJITGSxZw3jPHgZ5Pm0N/FIkFNKw8EOt0RBub7qmdp1+WEhhTIw9Qq9IRFmN/bFwiIaBWfj8m+V+sJvXfDhOWBwvVOIMj9FqeBlHbsJNDxUOUXEYbhoWGtDogE8O8c7O9XRCNfY0MD40yB3bt34LTTTsK11/5ftHa2Y3piFD/96Y+xY+d2/OLn12P16lWK7IzNTGhvVmNJ6bmIx+JCUVpbWsUjICmMchySgHgvcfG0ffsOvLF9F9at3YQTTzoVyYU0nn3meYRCEaxbt17wI2WUfC4i4bCg803HbsaLL76IH/zgB/jkJz+Jc845R2S9G2/8A3p6ekXA+8xnPiPt89VXX63329nZpawBdu/f/e73ceDAIfz61/8tnkVXV7ckgCKv6vXR1ClfW4MZGJXIDQlPifkkbGU7vC7jYyD3Pu5QLXwWiirg/MzZDHByLrCxMu6v+v8yC8qSjQt4Aj40RJtk8OH2+9HY3IzGlhZ50rt8Xrl2cbKnxwANWbjD5+NCH3U6j3FNR9iT02ydCc/rTjUD7ws2e9ylk8DJ3SVdugqZBUwNH8Bxq9bqPonF51TUKW+855/34NqfXYfR4TGTHe1gopaJhSYZidcquZCE28PXYTCIOnom5UktvMjt84nsKxieNySHAcNiEjeB1s2RcAAeF8m5KczPJvT6lvQtQW9PL4aODslcKdwQwkXvvwjnnn+uQnloH4xiHtuee0Z7/1BrC5asWgWrz49kmsRSB4I+P2xE7hjxm0rCYamgt7cdp556IlYcswxliwtlWyte2LEDd95zOxYLC1i6bhCOoB1z6VnE0wnt0C30dKAcOV9FRdInl6JP5UxYyaPI4k3DHRV0Y+ErdQp9MvQc8PrwmeSO3SA9/Py5RvUSFa3FRhtjMOK1Fp1RpXwBfg/5URV9XpT+sT+gSobXz2FxIuJtRFukTY5nQUtAkLur7AbyViW8BSNRhBoisLttmnwr1byGJrNragAAIABJREFUOQX6ZBKw+h0oW0qYnZyEx+7AisFBRSePDo/o8w5HWzGTTCNBu3CXH3mbEzOLWcwtZpAtldDT382ZSkgyx0w2w2wwifhxKOAZwhhlyig95AWR9Fstq9i3RZoxsW8C06PTODo0LFkrkbh1G9YpBtfqAJxeGzwhByItARwZ249Xtr+AUKMPoUY/9u7aITMdFnQiIITbS2UmmvIZpSLEJBOSVKu8kIppymh/zlLF1LycvQSL26YzTwX9P37/oSqDVviDRYOdGQsyu3AWEn5YfMDIVjXQMqEBm4HMfXR0C6LMD7RAEpPp8PVhy/mNUjgLPK4gnFYvqgUbygVq93hDOWErOdAW7EA5UxVhhaY20Ug7XA4f9u85gtdffQOxmRjefda7NGWReNDT0yk24cjwEaEC0aYolq1YLrjhueeew0MPP6zJUh70kbCJlONdyWL4b9IzfnAiHohMVofOTSNSJ7HxvbNwsojXLVv57/WibTzPTdGvT+D1Lp7FilMt/35ebBZ0/lo939w0BBapCVgMZQrD687SzAOGu0TC5nT14suvWQvKoY70UkKQlTLcREb4e5l05jYhNwpaKJppmPvy5pYmBENBLKbNrlxF2utVytKypWvR092v68VpmpM7uQT1CNe6XW09zUchNsxYL9IudAHlag5Hh48gFpsXauP1MEyGcKlxthNZsnYN9Xf6vdJA83rRCpZkzFQ6JVMNvnZKHmlUQnMdXoem5kahLPTTpqPa6Pio9NlEkMjs5jTO68xrSZIkrz+L2qaNG3Vfcg0wMjIkT4Tnn38Gg4N9uOqqK1W83QEP7rr9r1hMxXH22e+SbS1JdlPjIyK9sPDxsDdhMMYalROwLxTRoc7GiwErbI6I1GSyBRwdHkco1Kj9HQv6gw8+jNPfeabY/UeHhjA2MipXsu6+PuTTGTz62OO4//4H1EB997vflbTynnvu1aGyfv0GRfgSheBK5NZbb8OWLVv03D3//PM4/fTTZaTz29/8Frf/4w4MLFmKpqYWudiNT0yIG0KonZpiSSOLPIgLCIT4rNsk9yxlqB4giZFGPpwUyirosg0uUdJFm2Ja33PdprgP3V86J5iEWOJ14OFvXLZqBmywedyItrTAQT/tYEBJeKGGBv1aS2srIo0NGhJIliQET6tZTvrk6vCs4eHKr3qkZ2ZxEUla56YWdY+QyJnPLGLvm6/i5OOPw3HHHofu1i4VE/5g7PHtt92BX/7iV4jNxeUlz+tG2R0RSKtQJMKXxjZXDWfNxZH3vJo5ZgcEiL4QVSyrCeEwowZeE2kJNqfJpdftShFz7Y8KtVSktE2fAb/6+ruxYsVyFffW1masWtqPhYkRkVOtHg9CzS1wBcNYSJsVDgs6yXAo5pBOksl9BIViCiuOGcTqdavg8kfQ3r0BB8cn8MobL+PRZx8DvBas2LgKiXwSk7Ep2L0uONw8E0wGRilXkcObnTpmFl4LDX6MSZYp6v87fEde9uRgyDiGn7ORrPGeYp0gVE10hYMIoXSZVlGqWDT3BSf1oD+I5sYowlQrkNwLq86QsC+MgCMCj8ULW7YKb9mFsC0IR9GOiLdBfJRUriB5X9ValRmZ3+8AOdoLiRzGpydwYPQIoq1RFLMZlPJZdLQ0wWWzKp2R72XVmvWYjMUxMhPDfLqAvMWJPGxYyBaQyGYxm0oiTOe6SEQoNBVRbLx5ppD4y1UP75HYzBTSyQS6O9q07l1IzGP00Ah6GnsxNxGThJepc/v3HcLI6JgUQ2TULz9mGXLlNCzOMrxhk5a3a992zMxPoSHkRzWbFsLKgp7LLyKbo2adklTu0Rm4ZDfnqtdvUCZ56dNavYI0z2DCHLUVsCD3j936f6pKwvJ7VZAFd5L9qGxrU+jMzyaDnKEtinQj6YnGIoKFWagIwTKxzZDGGJVIIooNbvhcYRHcmE9uLXvg4AcIN6xFG6LeKMaGxiUjWdI7oMK+9fmXMD46hXAojJ6uHrS3tclWj/vQ1tYmkbxY3GkIs3zFoAI/XnjhBTzxxBOYj8cFT1KCxkNfxDNKMnTYGLiMX8br3HTiLAL1/Xl9KjcPtdnX1klwxg7QQPX1qZyHG18XYf66MxyLfn3vzolXU05NwsaCbqB6EpHccjejHSonT8KYbIipeZSRATtjwls0gigpQkO7Fe6j2Anb6A7moCWuU9NY/XURqmYBJ4zEG4uHM8ljo2NjMgPhhMyi0tnRg/4lK3H40FEVDKoEjAa1qGlXEZzUHNeS1ljMCZXz/dEK88CBPYg2B1Uw2Zk2N7eisaFJnTE/Txq98L3ymprrztUGda0lOZ7REpaHJAtmYySCxgZGNVLGVEYhxzVAXmxzRh3ydWtyrJSQyqRNE0AXscZGFb3maDO2bDleBZFdLR2YYnOzOHLksHE3LORx7713a//4x5tuRGtrC4aPHkQhn0RLM5sUj3wJyHBPLsSN7ItIgNcED+WoFS3RitYPt5d2xXRBy6qoMHpVEk9fAAupHBwuHzzeIOKJFFLprNjoPOiJXPBQ406eXt379x9QwiGNatasWaO9OBsjSti4p2dAUVNTsxotxmpykud7pDGPyJv+AJ54/HHcduttcqMj+5z31MzsLBJJRrsWtIdjSAtJN7zuTHTiOkYyw3QWLpsXDpJuuB9nApf2pra3dtqGi0FwkIQdInAmWrOOJrl5LtDxz8IIep8JmeFOlRBu7TNXbSYxy+mEy8Pr5JNbGP8e2l3y3iXjlwWekym3rEQC+T3YsLEXp9kSrzczGqjYYEOZmBzTlBwM+bB+7Xp89MMfxWknn4rO9k5JWrkWueLyb0uVMDk9rWQwFjciSXq23W7Ya+mCdeKqCTbimsEUdP1QmrTNkAZrzTT/m6/bURsUzBDAQk8cmRpmGtiYICpeBp6tlHTWv7q7W7BioA+djQEsHexHK8+s9k40tXepMYzPx/Vc+xmVmzVqlumZEbz8+lbE03M47sRNOOnUM+ALdCLa1IUjk0O48S834aWdr2FgzXK09HZgKjGLEu1KGbLidCsljee/lRmw1OLzHPcFUOC9TOmtyG21t8y0vZqc1hB4qVPnWzNKBIMgVhXXW0cneSaJ4Fsq14wKqd92ytCF9tGNkQat4rhrp69FQ7AJQWcDbHkb8vMplOJZuIs2RNwhdDS1IdrkBbeS6VwR6VxGXueNjWR7A4cPDWHH7l2YSy8qTc3rtsNlA9xOi+ysuWOntHpqdgY9S/oRbetEMpPH8OQcZhILyOTL9G5DisQ9GqeRJ0bHQ2WpO9Wscq3I/TqJ2DZU0dvZLhOXJx77F55/9hnYq3Z85T+/io6WLoyNTWJuZh69PQPynH/66WdxdHQE3b1dOPWMU9HQHEIiEwPN3eYXZnF09DDvcjgphSP6gYKK+WI6huQCh5x5FIoZ+P2MFjfDMxnvlLFxdUS/mEyxrKCiqlRQBmG3fOPJH1QJafKB5xTDQA12Y4wxZXfOJ5TFx8izKsimOZEaBp4Kvd2OTDajrHTesLx5CQXSYY4OQtaKCx5bEM5qEJaCG9aSF46qD9ayE5aiVbIVFKvaq/J7Unqw9YUXsaR3Cd773vepMA8NmYLB10FtMosND+TBgSWYmR7HU08+jjfeeEP/n5nQdficTHoxxPlgCeIzsDp/8NdYyEn44o1bL9T1afvfi3gdKhf49G8SNv47p0oWdL4m+THXnOHqrHb+Wl2XXpe31ad9Tg0Li9Ru82Ey0jPJI4iO1D5oSiWy6QXkKFGzVE0UKWVhZAWXqUCyiVFbvzZTsv20oLunGz29fZqOqWCgtIuFgKxb7rwVtWex4fXXt2N4eEzs9Tq7n1AwJ3nqVFnEqbPm5yN54/S0/h8np4XFuHZaJM2wMQkGwyrk6XQO2Qy1nJDFq9YDvGWZw5xaUDHhPUckp4noQYCGCS7tq2anJjEfm9ODxLMynogJoiRRzuv3IsAkMe65mXxXKODDH/0ILrzgQvi89LM3KVDPPPMsJscnFWNK34FdO98UNE4TkrPOPB3XX3+tVkwvPP8Uirl5vOvM0+AL+TE7PYlgOKCJitI72teSXBaXBIzEwoBgYbNa5T4rD5e1isT8vKBktzeAqsUOrz8Mq50NQhKN0RYhFovJlOoCd4o06xkdGRGnZOngCtx22+143/vep3uIe3DeO8uXrUBHR6e68z179oobwGewIdIoshXDRHp7e3DV967Eyy+/jO7uXszMzGrq4jqgf2BQ8jU2mplsWoEtHq9LIRBcuRB6p5tZONCo5pufBa+RduiETeWiZpoATpmK5K0jQzWTEDb2bodV0wL/P1UVxvXQEMk4FBDRIFpEch3Zw5JE1L/EcqM8QfZsuoZ0ozOWXaayuBoaRFhkLn1HW6ueD7KP+erm5mYwPHIEQ0NHsPW559HX24cvX/YlXPwfH5RlNSfE0eFRXHPNtbj55lv0OtiMEQmQNHIxLRlkfZqWDL3G7hcKV3OX4Vmh90/0os6A19BiVYa7krFEACX/wpi2GCWLxdgu0xNdK02eH9xBG4ibb5+c+/6+CELRZgTCDejtH0RLcztam1rQ39ODnvZWLCbnZB86NTuC+/51F7bv3YbVm47BOeeej1WDG7CsbzXGF6bw3Gsv455HH8LUwjzWn7gFBZ7p2Yy4DByzSWTlHpv7fl5jneNuhpfQJdJo03mvEoM2CXl8P0YGarzFTVNuVhQGilCSpJpvmvHw76DckNwHnxpSnuOcynmd5SZYNnwlEuVo8d3XNghXxYlCPIXk+DQ8ZSuW9/Sjt71Fw838Qg7egFvyQvZK+bxppJmYGE8uIlOxYPe+vZibm0BbSwQNEQ9icxPyF4hGw0oyYzaCx+dHke+5bEVVeQRFzC3mkbEHUHF4EGAgWDiiYYXnnEypiDpUKhjo60Mk6MXE6Aj+9eADuPmPv0dyeBjuhkacfea5+O53vqfm4ZmnX4XD6kFrS5cyEfYfOIQ3dryJptYmnHr6Kejp78TU/ITMjBweGyamRrW+oL+71UZfgDQW07OYj0+qqLPAs1nl4EqUl2sjGmfRCZO3Yb5YRabANdnbQ6bl8ud/WuVYz8OWHtw04PC4CZd6DQGpUpFemHIg5Zdncgpy4YdE5x7mBJNcQVMMkol4UHqZoOOlDM0Pjz0IJwKwFrwopxyw5D3SnVuKDlTzFjQGwkgvLGBkdFjxrCTkkL3e379EUOP4ZI1dzMMaJtmHcg++nsnxMTz2yP3IZVOaRFj8+fCxOLGQMrVK7m8s3oIOjV6eNyEbEV4kFnSR42rWh3U4vQ6zU7JSn+rr/+8t4kxtLyzdd23//pbkrAbD8+Y1DZGRnNX37EYKR3axYdcT4mVKDw8s7miqjNQs5aluUcdZyvHwsUp2FQ74FVFL/WR2sSDIlN93dnZOhA5Clt29PTLVCYYimnQaolEMDAzqxiVxjU0SD3xOQAxT4NTOa8hfJ/+AUzOJTjyodJ3yee1x+YPXj5N6S2sTLFazk2UaVz5fQiadMwd6lWiG8fDmeyc5S7rObBpuD/0NIvpvkvZ4UDAedWToKMZGjiqUoyESVkQvb2YxtMsFFCtFaZ2zDIrgpOiw4QuXXYazzz5bu9JXXnkVhw4dwVNPPo1QMIRLLr5Erl7PPfssnnzycWx94TnlnP/859dh3bq1eOmFp/HI/bfjgxdfgONPOB7UReZZ8PLZt1OarACbJKaccQImtFxPJBPTtZhTB1+uUq7phsXhhscXgsXm0rROTkFTU6umQ6IGcr3LZHXwBQNh7Nm9H3//+x24+OKL1Qhz0tZ6IxDSdE6of+/efYL0+/sH8MjD/xLL/QMf+ICQga985Uva8y1ZMoCDRw6r8HS2d+PzX7hMDfIPf/gDTVHaiUqMxh9E6UzyGVObONXzwK6vR+THLpOXslkb897llMl7nCcJ1z+cbHk2eCij4YqNxb/GobJwz98hDsD+ffvVYBhlg4F0ycjnn+e9Ts92IWY1yN6UCZObzr+8ubUVy1csx6ZNG2UQRFvYgf4+HL/lOPEZEhmTW/7C1q0y96GUNhwIi2W+bHC5moTXXnkFf/vb33D3vfcIDuXEymucjCfhtJgcCX1pC6alVz1MzBj2/D+3QDaPnNo5JLAh1944S9MRNhesdlT22FU4dY/UVmg8QwkHa2QVyYwcJKZxeYU2kBFOI84U1/Q6ICAey/L+QSztW4KOFgaZeNDV2wI4i9h1+E0cHNuPsrOkoenSiz6BLceeACnG7Tb8/b578Ifb/ob+1cegY2AJsvSIr5T1+rmu4zor5KfrGJs4oFAW7idLZmWcE1ghYdlGclvN6Y8Q+luDDLlCpinjlWITyDNUg4uDTpEeBHwBtLW1o62lTe+FhNVSgUoDLkOM7JYTML3gOxq74Ke+msmE41Nw5ApYPbBUYUeEzXm3cofuCbC5oFspV7NsJF2yMj48uoBXtm3DzAxTNOk6uIhDh3difn4cPp8dn/70J5DNpSU95LqFaaLNLXS5DCBbceHlPRPIlE26IOXPHGo0zNlsypggATPo8+Kl55/Db//7l3jjpRdUF4miMvTH4rDjk5d+Bt/4+hVobQng1ZdGMD0VR1tbtxqEA4eP4q+3/g2jEyM45/x347QzT1FzsphZQNVWwcHhQ2DEvM1OIiJJoxxgZrCYnpNdrMdLp1bjgS+5n41eI/xceB2JCpHPYjwEtPb9ytM/qhIW4geTTMSUKuMTS5pBLSbOlB0dp4MyCzoP7LxJtOKDzh1MrsgHlrcUJ1QyGf1KTHPZfPDawrCXfLBkPSilHLDmfXBU/ILfmRcRCQRwcN9e7Nm7Ux/QiSefgI3HrhOEv2ffHoxNjMmggXt7miO0tHYgEAhh+xtv4uknH8eRA7uxbHCJ8rPF1s9kVJhExuKNTNkNu+VaCD1vPELA5lCjw5FFD2cdBmch5+/hf/PfSbKqG7rU3d/qO3YWcsqaOP3Ud+d1yLoO2df14/x+fC31g00FvVhSgpX004LRjYd1pUgThgKs1aKygu2glSTgc7HzdSkEgC5FDAZwWH2Iz9NKlUldKbl5tXcwErYX0aYWbNi4SQ5RdAJkKtTu3Xuwa/ceIR3coy5dPiBNMr94zeo7fykbvB4Rt2jWwyYgnmAwSEUPKc1YWtuaEYsREk/L9SuXKyrkh4dBwB+Rr3o9uIY+5SR5cD2SSMxLH81rRycq6o25Q1+Ix1Eq5OUCFW2MCFqNxeZEuiM0S/IKizm9qBX04HXj9DPOENv+xa0vYXpqRsWJ6ADZ6CuWrcA555yLdWvX4o03tuE737kCu3a/iWv+78/wla9+BS8+9zgee+hO9Ha34MyzTkfbQB9SczOCqH0Br2RNnEXonlZ3QYslEprS2VSSwxCfHkM5n4PNwV1xGBabEwwqLFVpruRAvsAglSjcDo9Y+PNz82byVAylHbOzVBHMa+LmRMTPkEMr7xNmZHd39wiqJ9JBSPeRR/6FFctX6uD5z89+Bg0NYa0phodHZAxF6Przn/8CLv7gJdi2bRs+8omPii3OezSdTal5YlQs9fZsFg4fGYFdhDHzd9ZtiY2dsUkXFIdBeQFv+zCooDNUhTIkOhW6nWKk81ygHLK1pU2e51wnKD8gQymk2auy2PGLQL6DigX2AfX1M/+bk63FFEcR8WAcEukZQVSgr68dp7/zNKw4ZpW8yju6u7Bh3QZBun+55a+475778d4LLsQnLv2Uyg733Vy93PGPO3HTn27B0aGjsDmZ6uhDMV1UYl39y9DjapJzXhOqLXT96DfAybokUouB34GAN6ggFiYFvk0gsBvOjhqEKkBHtoBP7zedpPTTyEg5rXOVxOtHkjHvF5IEqwV6TBB94767jKDPhbUblqNzsBXOBjvsIRsWSrT9nMBJyzfhPWe+B0tWrIDTGcHrI/tww1//iqOzM3CTid/RJiKfkAciBTYrvFTA2K1qwMpVh8J3+HCZGGau+Vh4ySFh1DOvu5mq6/wifXZCKCzK9uBb5NlBiaunNvw10skx2iwXzUyanz3T+dgMudQI8vtVi4Cj5ITX4kSY+QuJBHKxGLqbmtDSGMHiQkJBRlXee5KpEhUrqzmg5Wo2RwRCjG7Y7CVMzw7jjTeex+GhnSgU6JBYxLKlvVi39hisPmaV1pTjoxNYXEhpNRjtWIpEqRHTCSaDzom3QESpu6sLzc0OeJ3A668O469//hPuuvN2pGen9dkRUWRz6fV7MLMwh5nZObzjHWfjW9/4/3DMijWYnFjE3MwCiiUipe3Yf3AYN/zhBmXbv/+DF+Hd571LbqmLuRSmF+OKES5XsrKHTWVmkc7EkC8yUjkDl5umN1x7G4WTIS3S4Kis+44mD2xI64Oi5ZvP/7jKh5Ye7dxrigTkdQv+ZVHl/oPhHDwUivmioG8WdjJ9yRxP0WKURv+EjxwuPSR+d1DZ5U54UUhZYC95Uc06Uc06YCt5BcHb4ZGkccf2bWokeMAcf8JmtLa3YHJ6HFMzkzpM5hPzutm5a2TsaTDUgIceegT33Xe/bvoNq1co5q8Oi7N4G8mF8RDnhKl8Zgudf8yULlerQqE2GVPW8nZBq+uk6wEt/L1yN6r7VYsdb6Z8I+8zxKG6mY18eBlIwGxqHUKGqc7DWNLAfEGsRUKp3MERlhTRjf7atE7NLIq97rLR9APILMQR9LoRCfnhc9PViylJRsbmdHCnEsDOXXtVpKsWC1YesxrHHX8CBpcuUwQkZULzsQQmxicxNTktm1yeWIS4GdixkJ6D023S4vge6P/NCFnCo2wSnnr6KWmUiWgQAWExryMWNJLgno+hLezZOf1zD0qpI32K+ZArJ5l/XpGD1ErHkIjPS7NJ0gmDVwih+qlEqH0/cgSo9+Uqg00AD0aG2HgDPji9ZF1DDZqgdxJyOD1I+mbHxMSk/v24zVvQ1dmJl196Ge+98EKcfPKJWgtdf901mJudwQ9++ANsOm49tj3zEHZufwWr1xyDDZs2mGfAUlExd0VCqOTSKPEgpEwlFsPI2Ij08bQSZhrY2OGDYmEHgmG0tHWC1NaZWEKTTyAYMQllxAorhMLzYkJzkqE0kIYuszMJdHX3GuKgzSbG//xcTBp9vhdO6Vuff0Gw+/nnXYCTT32HjFauvPJ7uOfee/G971+phuoH//VDTcJrjlmjaZTf76L/uAjjE+NYs24N+vr7JD9rjEYU+xoMBeRnffWPfyYkhYWq7pCo+73GF2GjrsOEXt3/Rv40igsqF0gqtQmx4SqHUw7vdQZW0FWN1qyMvSXK4qTu3EonQ2O1ygmdUlQVdM2u5quqgm7T/ayVXs4gGrQ3LiqPgPA+Q12q8iunnviSD16C4487Xgl35BV87j8/h89+5jNYtWaNpiySfA8eOoDf33gj/vzXv6iJ4vezVQi5G5WL9uiSrNV/ZqNR0fviwEAjIUoziQiQnxIKhjExNqHMC633qpDLGHMT9KbsNq2IFudm9X7ZgGpN4yQZz4JFstujYSTjCdnnUg2UW6RvhE0a9EI2CztJazR34a96AW8U6BzsREtPK5x85gpWvO+c87H5pJPgY1S0rwl7Z47iFzf+Hs+/9grWHb8Z3pDfNBQs4goAIfGZBbqCQCAq0xn+ncUChx1KAlnUaftCsyi6R9YS9Cg1qxg5LRnrhM35/PKca25u0vnAZogIKe8VTuts8ohMlQslOK0cQAzngihVJV+WD4GzakN7pAGeahWJyQkEnA60NjboWoUjYWNC5jWhQEQP2CSkFzNYSOfhCjWjq98rt7vHn34Djz35AAqVFEIRKnJIAh5DR1sTlvX3orejTZyEAtPk0swTcaJzcDNsrgbdx5lMQTWMa5+hoWHs2b0Pf/3rrdj/5i4hU/5Qg5QdJIISYaSMLl/NCAFLziZwyjvOwtU/uhbHrOrEzh0xTE7NacBiLPH03Kx8+B9+9BEcu+VYXPqpj6Nv6QAm4jFJC7P5BSQXZ7GQmkUmO49CeRGw5uHyWKXEcLoZeGMgHP7DIaaQzcNWMiuOepiM5fsv/1DWryT9sPLzE2EXzQ+bX/Qt5pTOD5APN93CeMPyoecHyZuWDkx2ixteZwguS0AJPJzC+e+ljBVuWxD5VAn5dBGtTR1obW5TmMXLL72oae2dzDFub1WqFAsACzLhPhYEkp8GB5dqItn+5g48/vgTYrBSRsWHjISxeka5CHBv7bmNjIydNfc9b8ug6tGnBqJgUeL6oF6keGEoYWDBJ9ORv0eQec3MpM5e1z5c4RRGU2skZvz7CYMYeFEyQO3QSeKpKJSECUWhYET7ZobcV2nYX8lJEpFbjGPXtlfgo7tTbhEtkTC62lrgqoWzsAngHpyrDpITOcUcHBrGjj17laa0cfNxOP6UU8XazOQpOyrj4MFDmJ+Ly/ygpaEJzeGoPJQp7SlXchibPiQJRRdtJ8MRTU+8H8bGJ7D/wAEcHRmW7K+zq0tMUH4+hjvggYsezjkLipk8HB4n/OEA8tUcYjRxcdnQ1BrFjt1vYnZmWhM4w2IYq8npNBppQMAXhKVkUUAEEQcWAereKXOh/psHhJnWgIZogwIo5uLz+m83uQuMeXW6MTc/Lwkb7x8e0vwe42Oj+Nzn/hPd3Z1yXOvqasevf/ULsaNfeeUlHUBsnPLJWeza/rqsYMk7IJM+GA5qOj08dFCkS4uNCA/voiL2H9gDf9BwTpYvX4UDe/Zqp+Xzk4QY0txJUhNnK5eb7HE2dZR/5uSZzp95eLhEiPTC52tQ7jj5A2wGiUbRpW5qckoTzr69+/DLX/xaaYSf/OSncfI7zsC/HngYV1/9EyxdsQKf/+qX8Mebb8LvfvNbNTBf+/KX8a6zzsTHP/ZRxOMxnHraqbj4kg/gmLVrNJVWreSUWBH0hfD5L16Gv/7xVnid3NPRVzqNxVRSh4bPTUi48JZnNacbFlPaeBqZnvlyMivR4UGETOFoA8qUumazOjMawxHs2bFThYkHup6LF2zHAAAgAElEQVQxkkpFMjNui/kMC5jMRFXQjfErizpfK90mDdxrUG1CoeRI84yihIqrMhP9KY+HWuIiCabdnZ245JIP4jvf+Q78Ab+mPTaAvLevvfYa/PJXv9JUSoTL5fSZNR3Ksmydic0oxpkHLeH0C867QA0gfQQee/JxbNm8Rd4ABw7sx66d2zE+OabnkvkDhOfppc/3SSkmWf4k/8mTg2oMwrnMuuD5UaRLHeAP00/cglRiUT8zWUwzMpVFHB5ylDJBzxS5BpJ/uh0I+72Ier2aZr/y9a/irLPPwmx8Fo1tzciUcvjdLTfikWeeQKApgmh3K4ItjbC4aQlbFA2L8G17UydSyYzuWZvVBZudRiYsuhTZcJoPCHH1uRmxDH2OfG2mCffr//E90X6V8jdm3MsxX/GslBdaUM4ViO3Dyd08d77ZAqr0A4AVYV8IfpcXIZ8PTliQSyaRmo+jwlWEDFxop9ppwptIDPN4xOHh5xVqbkagI4CyA3hy63bccfc/MZmYQ6gpAl/YJ9OfTCqOdGIG1WwSHQ0BrF7Sja6mCIrpBczPzKCvtx/Hbj5ez2q5bIMzEMXON/fil7/+A5585mVMTi0il6F9bwhWmwflXBXeMBMaI5JP+z0VNIR9QjLnpiaxZsMmfPkrX8HmzcchnlzA+OS0XAnb2jtgd7pw5z/+iVtv+7uCxL729W9gYHkn9uwbVUPCM2bH7m2YmB6Bx88k0wwcHiAQdsLt4+6/gHI1j6qFKyBmp2ThqNrgYLAZGywakl3xxDerZKWSzMGpippQPj8s0irwgNjmlIqwyJI0x51d3d+YcB2labaqG35nA7y2RjgrQTgqARV1e8WD6fGYoAEmbbG7IvxFohMTv9ZvWIP9+/cJ2qbnN39w38HpkMV106ZNegip36UsjUxsMrdJ0mKR1vRd667rsNm/EzjkWV5jmvJBqEOKddiIk2odSq/D4SYK0MBCdR01d8iCiWqexWoerMzwLiCdzcg4gVpvTtAkvRgzFOaa0z+ZECNNX7xCMMhS5M6ZH47FmcfCwgys5QL8DivyyXl0RCOYOnoEWf57cwtauNvxBeEm+hEIKWAhnlhENl/CyNQUnF4flq5aiWNPOF7xiXsPHcKO3bsxNx9HOBTRTjHiD8HJcMlMHun4AhbnuXuMo3tpi2wj+cAQ2qV9LiEkk5ZlN/K3AhEHhwo7iz5lRyLhzSbgKjhw9OAQ4qk4QtEgbF4rZpIzWMgl4fTYkS/n0BRt0JTE6FOS+NqbW+XqtBhPiela4QRQI9/wUCYqxCxqEvf6BwZkKzobi4nYRz9wRmbSgriowA8S5EzuOvX2DFGgAmJsdBgbNqzFL35+nQr4H/5wg1Cgn1z9I3T39WjxNDc9gd1vvILhwwexYsUKbNy0CdlcFjt37sDk1CQ6OlvRu6QbdgcwG5vEsrWrMDtxWLD9wGCfrg+LMp8Xsty59+bnyr05PyPu1B3MZecuskxkqCDWOyd2Q7r0oKurH1arS40tJ20+EyTkpJku1tyCW/96q/ymaSvbv2RQUOjWrS9i2+vbcc4F52Hb3l144JGHMTE6hjNOPx3f/NpXccdtt+GRhx8UafTyb1+Ou+65CwePHII/FEC2kMX6TRsF9X77m99BejaNuWkat1jERCZ8z504HdO43yV6RIUulQfyB5DfglF5SMJG6aXFL+ibnuXJbFpNIVcyS5cswZuvva6kNJqMCM6WA5IVVpch1dJinjA6HeQKlZJsZFkSaB+rwl8jlgmB4zWT7Im7d74eyjqpqLALmmdzTukmUx4JIJCH8+1vX4H3vvdCee7n0iyYEInuz3/+M+6//2Ec3D8Knzekz0OS0loEaDQSNaFA1SouvfRS/OhHP5LpD1dVH/7wh2Xy8z//vBMHD+4z/A6uI6oVfWYMuuFXW2cHJsfHzUJeZASTA88bxuZ2IxDworExLBJofDZuBiiPS9ejnDfcAnq7E9Uj+iJWmMHxaz9IrCsiHHDhlFNPwmc/+ym8+5wzkStkMLswh0hLA3578++xbd8OHJwYhrsxiJa+bviiEViITtidCLiCsLMg0GnN6adhsBzlbDaPvNQz6QLcTJLzGItTm4W+F6Reco61opAtw04lEJtFW1XOiYzG5jWR7FZKHBfzNFFezGBxeh6lVA4N/09u2RxuRMjrl6e7tuskmuZyyKUysMqkxqFGd92G9UKDxyaYLQ4EQiG4vR44Al6U/U48/MxT+NfTTyNVLiPa3YWCBZiYm0Y6u4j+vk5UcgtYnB5BZXEWfY1BrBnoRshlQ2Z+Bk1hLyLBINo7etDeuQROdxjJxTLKFh/Cjd34+a9vwd/vfAjbXtkJ2AIINHXDrutED3eSEBLIZxPGatvl0N/J6f3DH/0wPvufn8ViOovDR44ikVhES2unXB33HziMBx94WMqsT37qUmzcuF4I4NTMhK5dMhVDMj0PX8iFmfg43H4r2E/BwaQ2OjeyqJOgWUYlXxLq8VYS6BfuvqzKg5wSBh7anP5UbKQ6MV7jnIRbW5oN6zg+Lz2oXIHof+sLySzGwl2IPQyvPQIbd+Z5MtrdSCcKCHoisnmMzcYwMjIslm238pr7FeW4/8A+weDUpNad2TiBk2HNIrt161Z5tbNT5yFfJ7Gx2NY1ovX9jiG3GQ29ScsxphpGOlLLHKflnpMEDuqdzT6If14TuRKiTEwqH2YWLkLlZAsTYhfcRPMLu9HKcjfN/88/T2hSsGCRwSmE143LG6cV/n697iqfaxM3WbaVMJ0aRwlZtDVEsH7lcqzs78O65UvxxEMP4PEHH4TbbkdXa4cmNJlw2JzwMXTA5YXLE4DbTyOPgOw3GRV46OgQ9uzfrwMy2tQstmlHW4dctqbHJjExMoZKoaSgG4fLgmh3GFNzxsOe74MGCVNT04JGJVfz+SULo4c5f43viXI0cip4COUTGXXqFUsZM4kZ/ag6Kgg3hRBqDMIXIOt0Fsn5eTSGGtDcEMXEyDimJybRGI7C7w7pvTHBjUWckzZT1XhY87MnKYn76+nZGaV8uTxuZMhQzmVFUhufmNben5+1ct5JKKyUEJ+f01T2kQ9dgk98/CN4c/s2fOub38DSpQMq8ktWrkQllcD211/E7MwkGqNRSfk4BeykHGZuBqecdrKMNMYmhhWasHLDWqTik3j6mcexfsNaIT/8rPnZckIn6sKph6RRduU88oguu92UnJC4SOSHhizkaFiVlEY7Rx2NkgVZRS5lMA4nw6Zok2Q/tJ0lQYmObpFIFEeHRvDoo4/L1OMjn75U8p0/3vgHhAMB/PQnV6ugc22xatVKvPbaq3ht22u4/R93ItocxYmnnAS3z4MjQ0O47HNfxM+u+imGDw4LDTnxhONlprFvzx4cPXJYEzunLCoOOJ3TG4BcD7kVsrhXePy7YCVX22lHvlrGQpETtwVdnV1iB48dOYpsivbEGRU8rasdNtgIo7pczKjQ9yHZkT/o/Z5jHDCbBhZ1NsV1trmmVhItjYubVlWVktZHdQUJ/TS4K6Z6hF/HH78BV1xxOc49/z1YTNIcqIhIY1RhLjf98U+4/e/34MjQsGBL3nv0zaebGb+kPbfZ8M53vhM33nijZLEmi96Dn/70p1IX0B+Bzz1RCQ4fW47fgkcfewwHDx3WyigYDuuMIBxPVEmFn6RPmWH14rgtmySrpP0rDZL4HDLngO5qNctNDQ5k53NVV1dYEOWhpLWUTcHnZW62CxdeeB6+/OXP65lLpOLiGMyk5/DA4w/jrofvx/DsJKLdHehbvhShpkbYHM63ImUDgbDCTGBxKmOckDtT6Ti5yjbX5hQ3gteayC9lg1zB5tO8/51CfypcD1S4iqzF85ZKsFUqCDrdcJKhPr+IzFwCrooV7Q1N6GxsgT3PomgCb+qfrQYnnpVWK4KRsBq7g0ePYGxqEkuWDWLz8VvQ0ORH3gL84fb/wVMvvYCZeBJdSwfhjzZhdjEpa10WvQaiH4UUfJYiwvYKrJkEqqkEoj4XeloaMdDZgtGhI3A6fWhr70UZLtgcAYQinbA4gujuW4W773sMf7vtXuzcfRjxZA75hTzsgQgGBpbAiiwmxumG6VFNG5sYxdjBfehesRwf+8Qn8P4PXKzd/9jYhOKHOzv70NERwquvHsQdd/wdBw/uxPIVAzjjjHeir78H8wvzSGcXULYUkFBhn0PZkoPFwSx1ZiQUxZJnprqLUdW1KNq6UsvyhX9+SfGpZGZwyuBel6xoY7hvijYnYrqI8eGmtIYPOu8sJ4XuVeokqyroPlcEfkcDLEU3iinCxjaEvA0oZMoYOnwU05NTktpwh8cHa9eunZienRScyombMAqLKg/Wnp4OzM8v4NZbb5UOl19kXbPgk5nN18EHsD5V13fm/H31gs6fxZmt6Wb5d9YNYOpWebSM5AEh29VSUTeRDhoWXMUBmtSvt6d3o8+sa75J9ql/T0kLaO6fz4vwxQhCFhp2bGSCU99MYg/zl9nUTMQnkc9Mov+kTTjjlFOwZtlSdDVHsap/CW69+Wb84b//G60kVNndiM9RUphBX+8g1q3fhI6OLri9IaSyJINwX2Okaal0Wl0sg0DIcue0R3iP2lsGrLDrZeFkyhmJGaOzwzg0fAgT4+NIJhekTfb7/GhsiOqzJ7GMU0e0IYr4fEJxo2SpcvLnLpgeynq/+ZSiRPPVvL6vjUQONyWNZkXDqNTzz3kPGgJh3PyHm/DcU89i5bKVaIw0IxJqUEGhpIsPsjTwyQU1eZQbspEiCqJAHXrD89AvmhURf5DRTs04G850akE3OQ+4PTt3oDESFNR+3OZNuOrKK7Fr1w587KMfwdo1q+HxONDS1SSiEicvsv5JuKS7IO+F5vYWpFMJPP7Ev7BmzUp0drdLG3rk6CHFkebzaczHp9HeQc1ss+B1Fl4S87hu5DROMwgeikz4MgXdyINMR83oUsq5yjKBYWGgPG2a0aiRCFqbW3WIZlJZMeKpIDiw/zBefvlVxOeTOPkdp6F7YIlCXh5+8CF8/6qrcN6552J0eFgpZUQ7Hnv8cVz1X1dJ8fGFL34R84k4tu/Yrvv8Hae8A7+77jfILmSwfNkyHHvsJjVezzz1FA7u369JPRwk6YtsbAai0GWM5iE1612LAwFPGGn6KBTz4KKhTGmWAnFc8Hs8cJLMmjPe+kpac9qkjWZRl8VyrqiJj8iLpvQaK9tA8NwVmkm1jqhxl27+4aNNbTxd5IyPhHgvNGKibp4SMzLnAbzvfefiy1/+ElatWqHIYfJA2JSOjU7gzjvuxS9/8Rvda6tWrRJCxeebqYx1ZQq9Df74xz++lVNw99134y9/+YuGCz4jTN078YQT8bNrfibUht79I6OjCnahKoS8I74QauDVeJCE63JK6kQr67POOlPBO1Qy8O8mWsk0wu3b39SfNbHA3O9ya06ljlHGkOuUWYwpZIepybTEfve7z8SnPn0pBpf348joEfQM9CJVzOKNvTtx36MPC9Eh76B/+VK00MaYcapFrmEc8AfD8Acb4HT7YXd4hDBxiuc9S94Urz3PD7lesjnjEFjlRG/cRQv0fK9QDUC5FyNwAS/XIfkSygtpVFM5BKxutIWjaPQF4avakJueh8dqU1NOL3U+7wxjYSgQQ32aOtrxxHPPYMe+vViyYhnOOOdsNDSHcWh4DPuOHsEfbv0bilYbWru64Y00YHRuDqlCHv5wEA6nTc922OtAs5/hLwXkY1OopOJo8nvR09yALuralY/BrJEkMpkyvP4oKhYPpudSWLpiPTZsPAlWux+vvrYbW198Hc9tfUW8pXI2g5ZuJn2m5b9CKa7b69J+O56YR35xEZ//2tdx3nkXYOmyduzbN4ODB4dEku3p6YPbbcWDD/wP/vSn38vB87IvfQF9/b2YS8wim09pSo8lp5FIzSGTT8JiL8HqKMNiqyiS3Olxag1Dfthb6PTlD3+3yi6YDk2cxujKQ2JHmoEThSJ8Xr+sPxW0QZChyOSciqAvl9WNhbkcyln2cG6EvFEE3Y2wFF0oprlbrcLrCGB6chap5CIi4Qi6ezp1cDE1anjkKBqbG7RzqRu4sAPmzoRubw899BD27dsnGF5+3TXYm7+XXyy2dTb5W+9I/1LnqZr8XRJb6laqdfIApyo+FEpSErnHUHI4tfMw4vet78v563XZRt1Qpt5A8LBSN0m6BnW0ag4MpEoWOVOu6PhDf15KE+gAxCjPmZlJZDLzOPVjF+K895+Pk4/bgmImjcT0FAY6OvHP2/6Om35zA47sG5UBRV/XEvT1DGD1MesRCkcxdGQY+w8MIZHKyciAB217exs629s07cVq6WlEJmiJyZ+7e7vR09crNzDKBEcmRrHz0C7tDutOVzRoeedp78Tp7zhdzmsk0e3duQcH9x2ULIiyKnqat7e1g8x1QkWHhw4hmUrCG/IJ0p2YmdDN1rukBxs3rMfa1avR3tImiC42NYsnH30Me3buRnO0BQF/WKQkNh1sjigFIYlO7GmLBY3RRhwdHhZMS+c/5iKz6eT0xvAdFjx29ox5ZdDOfGxWsHBvd6fUE5ZqGZ/55KW46H0Xivi5mIjL256Jcqe+4ySsWrtM4RRqFMfGhWZ2rSDRsorY6DCe2/ocJqfGcdbZZ6ClJSqC0lxsWollBw7tgtNVwjGrl2tHRtIbuScsvizos3NxRfuKdFQlWlRGNkfPAd4f5Go40d7aL4iWJEeSK9msknijez7cIEIZ2ft0h7KTcDcTw8EDh9U0nHDSyXjxtVfwt9tuxfq163DFFd/Ggb17ZKxCguED9z+A3/3uBoTCYXzsEx/H4aEj+Nk11+KdZ5yOq3/yE9x31z14+K4H4LTY0dvTIxSOEPGBffukrSeXIbWQ1B5XSX5slVgoxQFwyOUwFGjS6idVyMqKklwOmoAwGIRL17AjIC0v3x9hUsLyLPyc5gVXcR3FdDdaGtciVlncWdB5LnE1wK/6BKJ/57OmwCOaQhmbY7M2o0FKTeeubAODcDc0unHZZZ/XDz7fMzPTaiC93hCOHhnHddf9Qis+ngn33nuv1o9co/h8Lp1FF154oeB23iN06GNB55lBn4AHH3xEBMZPfuqTUpfQAOipp56SEmLN2rW4/PLLzXFEaaqLBZJcpALKIuISerej///n6jvgLK2rs5/be587M3d6b7sz22ArUlzKArtUwQAqCibfhyG2IDFoYokaY4smmhhjolIsKKiAUpayDXbZXqb3Xm/v/X4+550LyTe/3/xmd3Z25s697/s/5zznKS1NMvmzyeBu/qqrrkJtTZ00qyRGPv300/IzQ/7AOtSuPAsOtxOpRFjWmEYDo6BLqKow4TOPfhr3ffBehJjCmIyiq7cHOo0JF6YH8NNfPIW3z50RRK9j4wY0tHcgW5RFIlTUN/Na1eigN1lgJPIm6gNyGdYlt+vcIK4XCb8jr5F6QHKwDExFXivUwOWhKRThMlmgSmaRDUahTmZRbfOgpaoOVr0JiKZQWA3BZbTI4zG5nLKWYJOW5pn9J1nqWjyGwckJ6B1W7Lj6SkECzo2N4lfP/gbHz5xBfVs7cio17B4Pihod1iJRqEj4NTLCNACzXoMG3rfhAJYnRtBS5cbenZcjH4/g5KHXYC5msK2vV3T34XAcbo8P4UgKh4+8jYsD43jf3R/AB+//CzS3+ORlDEWAt98eFe+Ig6+/IY0oaybJtLlICGqbRYKLWKuWp6coX5Bchgcf/CjaOyqxvFTAzOy8oBqV3PUbS7h06Sz+88c/xsBQP+543+3y2vGpHZkYknWoP7SCUHQNuWIKGmrWtYrtcEkL5Bmes45gyVXxhTe+UuLNomcerN0mxKNEOiUxquySaKYhhgH0Lctzl0Y+pEZY7ka1BaWYHoUk9x9a0Z0bVBbkU2pkE0UU02RyJuBxVKCqkpC9CrOz06I3p3FHfWOdkHQIc/FmoZ84nwjaj9IohnuqtjYlwYs3G6coFnHJCKdkjsQYiTNVssLLGvCyjapob8WTmEWVJDVFilYmz5V38OWJW3ZY6+SCclgLG4CySQxvxDK0J9A+5QPZtOx/FVMGerHTUEIjJD5abNLSL56g85gaFqsOM3OjmBgfgK+uCjveuwf7P/JncFZ7UMzksDw3C12xiD3btuPgc3/AT374nwgsrmHf3n3Yvf0KIaiEg3GMjU5heGgUa8EIzHaPOJHRdIN6yWwygSCLuX9NCpjX65Hwguq6avHZXgmuYmhsGMtrKyhpVYikE/DV16CjrUNc+dpa2rBt8za4HW6sLa3iyZ89ieH+YQRXA8LKZlcuZBa7Q4xeVCbuQ9XC9FxaXYZKp0JHVwf6Nm9CXX0tLt+2DWajEcP9Qzjx5nGE/UEUMnkJBiGcTKkIJxAmuRFBIPzKw5onMZ93khHpDMfUP5PVguCf8q65Uxd9cLGguNtlGcwSEqJONp2ETq1GTVUlpifGkYpHceuBA3jkU59EW0szzp05jVMn35YwD07cKmMJdqcVO3ftgsPjQYruULmcTGos/KfOnMItt96C3r4N0Bt1OHHiTczMTmHvtXuxtDKFldVRdHQ1oqraJ7tOEuCsVrvA6LR+ZXEvFCkrYfShsnksIwu0FWF60vTMnJLbXlW57uNggp1JUIUiZqZmhT9Bi9dwKCrM22AwguamFvRt2YJoIiG+7d6KCkyMjWNifBy9G3pFykJmfDqVwcbeXjz/wgv4x6//E/YfuAWPPvo3Yrbxpc//PUxUI2jJuncp5j7xGOJR+lcHsDg/h6WFRdmn00uGTTx9uIm4cI1kt7ngcFTJ6qekVyMQC2NueRGrkTWZrw3CwyaJCjBqDQrT2qRHuphHkjaypSIMRFnWbVd5OFIaRgRG/szCTob6+r39zqS+7hlB1MtqM2NlZU3+yWZjHjy9HRRZHN/If6DSbO/e7fj85x/DVVdeJfI9niW0KVarjBjoHxZ08PDhw/j2t78txby5uVHOiiuvvFI89unkx7OGsDunc6KDzc0t4qP/vrveL+cXp/i9e6/F7j178OyzvxUVwsDgoHAnFJG+aPIkgU6GBOrSRYe/7kppMqG1tVWQyL6+Tdi0aTMOHDiA7373e/j+97+P+dlZYU2XV4TUs+sYp13IIpuh+qgEgw5obanD/fffhz//i49iZXVJJmd3lRceTxWmV+fx8uuvYnBoCEWS9Qx6VNbViQmVxeFANJmCPxKh1xf0JrO8BpRCctXF14HPr/CSiNZomBdObb1i+coGiw5tNMnKkzORzoCeoDaqG+IZ5EJxOLVmNFXWwkkyXSwNe14Nm94Eq8MOk82Kok6HDK2H9TqoLSYsxyKiNnH7KhAF8Oqxo3j12BFMzs0gFItj02WXY3F1TUK6rDSGMVtRUKmRTGcQj0WFOGgiapNOodJmwjXbt6K5yosXf/sM/v0738Bt116Fa/bsgtPJUCOucTQ4fuI0jp84A53ehn/9wX+gqroBZouSB0HPABb2ocEIhkbH8OwLf8Dc4qIMqAySIvKaSicVv392lOQ+GE24bOdO3HPPfbh8+05BWBj2lEml0NnehL5eN86fX8FnH/sszp0/J/v3e+67BxaHGUOjA8gV2STHkM4mBG5nQadKIVlIIKPLoKBVhh95f+zlz4n9MqUBZptVGJhMkIqXJ3SLTfKEOUXlM0VkkyTGAEadEVatC5XGRuRiqvXPa4CsBtlkEaWMGuqiFtVen3RwdBYjC5nsYI+HlH/qxHNIZhhH6JYOlTfVhQsXcPLkSdklcUrhXr1sq8rumoctp2p+JOtbYa8rxbw8SSte8oo3ujBCKXFaJ8aVp3EWCyGtQXHCY+H+n7IckdKsu0KJTI1JajmFqVsm0YnfeklJlBNVgCwIxR9RSBwms14mco22IEzFkiqFySnG64Vw4017ce+D98Pgq8TM8hJW5hehLZZQV1mNK3t34eTpt/DqCy/DojPD5/EhFc+g//wQhgfGBXqnzWpbZzdyDLAgslIqIbi8DP/iIpgb6XU54fW4UF3jhYd+6GYdJuYmcfLCGQQTYbR2tmPDlk2obW0WSYjX7ZHCwWIbDoRx7uRZHD10VD66rE60N7ejqqJKkJZUXNmbG6wGVDR5UdKXxG6UBkM7du7EbXfcLszioaEhDFy6BP/qGpYXlpBNpIVYo9dohS3LHVw6w2hCZeoqU31Y1GVHSmvJREKKDyc1TnA6owHjkxPCvqftK5EBdvRsXuxWK6q9XlR6PGLm0X/xPCpcLhy4cR8e/PCH0VRfj4sXzgvrmsX/5OkTyGuYBw2BW7s39AiESs7Gc88/L83jjl078JGPfFh+7sL8rMSachq5447bYTQXMT17BjpDXl4DNr/UltOWkS02iUac9sTPT6MXr2eT2SpueooPQQmDA2NykBDtIPOekyzLviBEybQUZLqesaAn4klMT81JE9TU2CIwPw1vWJymJqfExOWyrZfJxEYL0s07d2F6aFQKwunTZ7H32uvw8MMfF0buT3/6U8xNz6CpugZ6XkNGWkqup2AVixJu0X/hokzXJLQRFhcCKQ1MCL+TN2BxwGypgMPjhdFuEULc7NI8FleW5GAjNJ/LkQxH0pNaUECVUYssfeVVimkNk6r4vWVCJxOckDtNW4QtzbtTud/euefEgU1hyLMJMpoMcu2xWaeFtQQulRS72kQio2SoaACXy4T3v/9uPProZ9BY34DpWRKVomiob4XFYpMB5dTpU3j++efl+SRviElpLLAf+9jHZCXIZp/P3Te+8Q0ZOvbvP4A773wfJqemcerUKTl/HnjgQVy62C8kuqNHj8lETsSOhGNeW+QrkSDKN4bU0Cls/eh6J1q4/O+NLS3Yv38/Lly4KOciV1GUyJVzIajwUbxcFSG/2aiBxWRAOJjEe67ow7e+9Q3U+KowPDosvJOuDT1obmpDLJPAxf5LmJibxR9ffx3u6irU07eiukp8wdM812jLa+36mLAAACAASURBVDGLqoQ1QUMjDEoXOYUzTpTnIPki4hKoOMlRxcKo22I2g3wqiWIyDV22CI/BCnUig9RqGA6NCS3VDXCaLMhH0/AYbNCqNIrZj8MpP7Nk0KNo1KPEJsJiRiiTwlI0jCOn3sbLhw8hlsugtrFBfPYZjU2fDRZ0k41NgRMJkk/jTEjTwUEX1GwaXQ312LNlMwzFHA4+9zs8/cTjmBseRUeDSyJpOzq6xL+C8cdz80vYufMKfOSBv8DmLZcrTYuK0mXKhgG10o+BxoeRJDA8Nie5FCz1rFvTM1OC+HDAoxU5cxpo59zV3YMbb7xJGjXWrFAgjHQyKwPNZdsvl3v+S1/+Ml5743Vct+8G3LT/RjnfKqsrRFmTSnPITgqiSKQwnF5B0RZBUU9ZsML7Un3y2b8qEYIljGm0maFl3GAhLwcol/lWkiUMVujVRtmFx0JJ5FJFkarYNG7U2buQi6mFHMFwFUIwatL/VSaY9GY0NTQph83IsJCW+ODol82kHkJCFocFmzb3iRThhRdekJ0TCywnXO6oCHtLDrjEaialSy5P5wzLEKOC9RXCu7C4UsjZSfJJJhmF7FdOBKJBXw9b4FXIg4Q/iz+TBziJYWw0ZceuZ1JZSIo5D0keJBIcoqKmOCW/j07PfR0JHSTZmeUiZwOgyO+408vDVWGB1a5BvhSXItDZ1YRde7ahfUM3jp3vRypbhNNqQ5W7AvlkGlUuL6aHx4VFPjU8idBqCHOT80gn8qiuqBV3L+Ik1K7mdCr4gwFE1tZg0mrRTrJhQwMseq046OWLGUTiYQxODOHs4AWkShn0bd+CvTdej+5NfWjfsAGBUAQBfwBT45M4f/o8pkYnEFjxI+wPo9JVifrqOrQ2NMvZsbKwIjcgYV2r24Kl5DKimaiQyrZdfrkcgDSgoYEN4eOJ0TFJouLOPkc3qEBIoFumMHH35g/4RafpdrqkiHN3TvhdolqdTpw7f16CPC7198PpcePue/5MoOOnfv5zqHUaZJg0p1JYt9z3btu8GZ2trZgcG8XRN95AldeDT3/84+jt7kFLY6Psx8cGBxEOMlK0gIXVeWGmUqfc29uLvl27MXL2LH79m9/AW1mJ2+64DVW1tUjH42LUMjA0IH7xbBpVmhQ2bqrE7NyIFCK6Y7Gg0+CFJFNvpU8p6Dyw2ABb7VLQJWUsFkc0Sl9/PZwuj7DbWQSXl5ckb54Fi4ZODLbgIU6HK41Ki/HxKaws03O+Fi63R4wwaPkaWPNLXnsuQ4Z5nXAeKJP83bO/w9DQCPbsfg+uu+4G+P1BvP7q68LyPnDTTaiwO1CkCxqLKXOs8wUY9XrRRk+NTyAeiSIZjQmRkppiAyFRQvAkxBkssmu0uTywup2gRXg4ERWkhgE64WhQlBU5ZEChFDXEJa1GYMKinqRADXLMNliHc3kvirxLIl7XI0z/v4JOGF5c5iRKVyHx0iCHpCR+I05JvOf5dz6f7A3tdhOi0RQ6O5vw7e98S3bWNEria0DckjJSQut8Y3NOp0QeyN/73vfkc9/61rfkWuRgQb/93/zmNxJj+4lPfkIg8j+8+Ec5J9773r1i8EOIldyV91xxpZAX6c/AgkGTIBJOaW+diMVkiMpmkoqsTQJjFGIezzoWbznPKJul8sPlkvOPv2tZYcRCnoxFxGSJ6hoTV1G5NFKJPNxOHW7cdz0e+MiH5flgY0zko66+QXIC9EyRy6QxOjODibkZjE9NIkT+CcNAnHZRLRhoMW0yIFfifpzmORn5HkQ8pXjQsYznHc2C5JrIK2Em/Hfaa2cLsGsNsivPBePIBGKosXvQ09QBi9aA0EpQJJNUVDHVzuGtgM3jgZrkQRKamaGgAl45dhRvnTuLyYV5hNNJuKuqYHU5EQgFhJvk8biRzuWRTGeFJMwhYW0tIKjIlo29aK6pQW97K0rJJJ596gk8+YN/BXV5NpsR+XgMtLrYuKET27ZdJisyNstbt12OJtrWao0S8yu8mBzrRxYVXqd49tIYh3t+kjbLAXxUcnOSj0aBlZWAYk4WCAjxm9wISrC3btkqTd7w8BjS6ZKoLIiOc73IxujI0eN4/Mkncez4m5LQt7F3g3jCU6oWiYWU9MNcBsHkkhR06BViriJb++MnSuy6mHecp1OZVo0SddBC/CKUooPHWQWXhYk2QGApgnQ8D5fVjWpHI2ylGqzMhJGiFMHhgUlPQ4QCrAar6M0nxiaEucspymDUCzOPD4jSMK1BjbqGWulozpw5I8Wc0BUnc9607IZJyGOBLGeNv2MAIVaEvHHJeld24O++K9GjfOdBSSkS2ciSHLQexiCQEWUkojmnvpZexArkTvkLp0TeULzxOJkL1L4+1QsDm/7rTK5yWiXKMxrl71iAx1MhNqnLK0solLJobq1Ha1sdNDqa0MTQ0OxFQ3M1LFYGVVgQihZgtbhEmx0PRTE7MY3p0Ukszy4gEUrAY3MjvBaBSWtGW1M7XPYKBP1hBPxB2UNG8gmYHWa4LFY0VFejpaYGpUwaS7PTCAXXsLQ8j5XgCvrHB6EyaWCrdOHAXbfBUeURn2ebqwI9G/tw/K23cP70OcRCUUSDEVR7qmDSGlFbVYNkJCGQqZrIYB7o7uiSgjE6Mwa1S4OW7hYpsmyGHE43zpw+KwEkPHwIq5Ps1tXeAafNgZHBIVw8d15kfjy8wtEYNm/ZjM19mzA+NoaxkVEp6OXVBtnDbC4vDQygusaHb37n2zBbLbj1tttkN7hlxzZU1/pk4qZ2ndN5b08PxoaGsLK4iLpqSuQ0CPv9wi5mUaetLHXxdDpbXJrF6NgI+jb1oWfDBjk0aX9L8xB2zQ5vpdyhZ956S+D99s5Omc7IHt+xYyOu27cZmVxIEBnepBMTk1JYGxqb0drSicXlRWny6JYpwRR6qiaSYmEszbLJJkV/RYogs+Q1qK2pEWIirzGdhoYjRpnQ6WEwN7eA+bklQaca6puENCWwND3cSU4TIp6SJU7+A10dN/RsxNDgCE6eOCUoAtcmwWAIvspKZBMJGKlYCCqNK5stNldEUkboKBgIieyMqVnyns+LIoG+FJFYCtF0SSZ0u9sJg9UkZ0ckFpZ1xeTUOIxELEpZKejUPqdF05FHScepzCAEMYnaZAO+Psnzd1HcwhUomgRNruXK1J+WllYpoHRajMVTMOrpc62TQsMmnpkS5Sld1KXUsxcLcDhtQo4jhM57m4oGHtLcgYsdNO0+zZQhFmXlR2IcCXRNTU2y5uPfeQ7RRIecokgsgopKNlQr2NCzQSyCv/71fxI4tb2tA7Mzs3jy8Sfhclfg3/9kePOe91yJL3/5H/DE408qk3qpqPjrU4tP5c06f0fsqomW0BhrfYB4F1lUXCzLa0dmGjB+lU6AVCCQ1GrSAy6HDdlUErfecgBbNm+Gr9onzyUzv/n7ciCh66HL68WOK/aIA+Op82ewGvLDHw1hNRyAxsRdtB5akq9oNa1RzkxyoPiWKhSQIH+I1sAkKNKVk/JBirq4OssWUGlzoRBNAvEM7BoT6pxeVNo9MKn0yOdKUFHGazALyTXEs5akZKsVGXJY4nEMTkxggFLacBjOSi+sTidiNJ1KJsV0iqE1JL8RASGXIxJLwO8PIRQKi/HKtr7NuP7qq6HKZvBfP/g+ht48htaOduzYshnFXBI1VQ6xcaUT49VXX4Pt23dCYzDKYEVmOtdkdNBjEhsl3ZSk8kLkEMKhI8dhTsK9FEtjGh7ReI9vBXogUdXEvyvp2XJ+8ixQrU/5659FNKbQSZgITWLn2XM09Toshlq0Pm5pbRYpIGvlmn9VduhESFW0Dc7Qw2L9HPjEMw+WJBqRDkJMC9AqeZ2cbaVz0tlgM7lgVNtQSGmgyhpgM7hgNzlhhhMLo1G4rT5kkhmsLfvhdlags60L2WRWTDF4UdOVigYfldWVEg4RDAfgcNrR3NKIY8ePSffCjliYjhaLFHBe0EqAiGKZyhuprDkvPwl8YgiXEdr43/ttJbawzHKXw2Ldl7q8D+cNwouT2lfuhsRQRkg/ypQgBYXuY5LyxAACRk/mZZoQuIkND81kjFpY7BY5WFnQKLGSBiGXhs1hxrbtm2R3XlJloDMUUd9UiWqfGyotJ6Ii1AUbZiYWRUfM6XVheg6LMwuwGMxoqWtGLBiDr8KHSncV8pkCFmYXsbSwLPaHWrMeVW01aOtqRV1VtXSdq7NzGL54AbOT45LQFo6G0NDSgJw6j0gugaymiJvuOIDKOh/WImE5lM/T/COdQTgYhsvmEHg9HUuKmQRNH/i4jBo9vO4KlPIlREMRIcY5vA64Gt3w1lXiv/77vyU9rK9vsxzANOvhZMlCcf7sOfR0d+OHP/g3seekfOzQ62+IK11tfb34kvuqq8Vz/fAbhyRmlAf2rl27xML2pVdeFvc5ksc+9defxj333YcH//yjWAmu4Zv/+h1csWu3wIiJaAx13mq5d9YCK9I200SHsPHs9BROnTiBdCKBHZdfjo0bNoji4MTxY2Ixu3XbNikh9DuYnJqU63PfjTdK0SBa8+KLL4n+njfo4088Ie5hd911MxqbzGIxmUwnMcfXMByWSZ03fCyekK/n/pGSI8onOTES0iWU7K2sRiJO10LGsEak8ZT8dqIVTC2jfjuVgclAjbtLNNcL88uYmZmTabeysgrRMEOBlIOfUwQPHd4TXP+EQxHx045Hk3jr2HG5bjo7OgU6X6VNLFn5ZHTPzUv6G/fwjOzkSoTNFxu7mYlJxMIR0UWTAEobV3GF1PIALSCR18Bod8Bi5wrGLEWaB8/iwhwWZmfF8Y/3QpZhMMgjiZy8F7VqaAw6BW5fb+Bk8uNduN50s6CXw1KIVtDYiLkDNEEii5zNfFNju7D++ZyKv3qOigAbWlqaJdqWE3swRDJZUQKdbrvtVjz88MPy73zeFhcVRUH5bBEzo3U3SZ5FnJRZPMvBRDyL2Ijy/9A8JRz1SxwqpyOG5vAeIJlxcWERTz7xcwwNDqOxoRnf/e6/iBc/09+o3FFWCeRTKKz8coBR+Wwj412RzNIe+d2VovL1igslmxiqAHhekRDKPXosEhGbaJOBGu6c3AsfuOdO7H0vo3Ypx1NJot/RI8fw5ltv4bob9uFjD/8lOjb1opBPo6AuYS0SwImzpzA8MSrujPFMUhw76ZRH3gp/LiHjDFeSVjNK626XJE+ShMoEPprEaPNFuE12hJfWYIYWnfWtqLJ7kAxGkQonoGbQiNMNrcUmzPbVYADBWBQZkjHTadmRV3BAUWuwGgxhcWVF/PKZS0GuxfLyAuJxP1wuG3T0fCCi5XTBQMJdSSUqnNaGJuzctg2D58/j4AvPo9rtxs6tW9DX3YWtW3pRLCZl/ctrUGMwyfMTCwSRSWfleQoHmdSoOKTyXrZRnmqzy+vNtzLXovx3FnW+l99Y6CVqmmmchbxkWmhsFmkKcom4NA8FyRjJCSJOpjzFDPwOdBMW2gXziiRDYp1fqVEoGfTfKKg0yKwPnCKL/vOn/qwktHeNCmoGquvpSENmOM0buPkyQgcLNDkzdHkLKiw1qHbVwai2IhdXYX4iKOYxbKbJeqS3MQ8K+uVyd8qbjJIcdhq80ZlmVVntlaK3sDiHw0cPyW6dT0i5Eyb8zjd2wtyrl0MjygEo5Z0aLyoyhqmbL0/uCjlA6colt5kspfWbpuxXXWbHUyLBqYHEK04cQpJLU3OrmMKQ9Mb1FD8nHdC6XETxt2c4gFZ0gza7ktBFa1EWBSb8VFR50NRSD5fbhnQuDrvDiIamGlT6XOLNS+b54swyZoeWsTK7hmgkqqQg5YpSMOn+43VVoLG2Ef5lP4YHRjA/Myf71M19mwXyzqny8DR4EE/HME0S1+AQwnzOU0lYTQZUVVYIkYtSoUX/MkLJCIwuG67dfwPMDhsmZmbQPzCEgcFh0Hu5o60dXe2dsjOdnZzFpo29EoLAPk/NG0SrlyltamJKPMmJDEyuTuHzX/o7mUx/8+tnZXfFUA66orGwUVN+8cIFIVJ97atfxYH91+LgK4eFQHT27Bl85MEH8KH775eJngSsl158Eb/+9a9x9k+GJJ/97GeFXPfXjzyCikovzpw/h3vuvRc/+q//wM+eeApP/PIpfPJvHsGVV1+FkZEhCSvpaGvDyNAgwoEA3A6nQOXtLa3o27gRs1NTePPYUbQ1t6C7qxPjIyMYGx7Ghp4udHV1isfC3MKsFFfeE1wf0PXr5KlTsqdlAf39759DMBTG3//9F1BX58Ho2ElotTlxsGJB4rXKw56yQb2Rx5pakuLKagoSCRVZY0IkQSy+1ClzSmMTKje0VqsoLBLcQ9NMRWGUM454ddUvEzoPDeremxpaZAfH+0yKhEYnPvP00eeh5F8NIJPKYn5mHolYApUer+isOb2wIaa1J5su3qtEqNhY+pdX0VBTB6fVgdGhEQRWVpFNpFDM5eU65f1A+RJTJTJqPVR6I7RE38xGMa+hLJN50atLS1hemJdwDE6AmVIWCWSloHOPrtIriV6KxztPKwVBY2MtuV4lpgvaEI4z21otqzE2XmzmXnzpJRw+cgwf+OADaGvtlOfzhz/8d1zqv4Ddu3fJOw2CXn7lJUlEdDrtIhO77wP34pOf/IQ4YDIlkoE+VN/wjUWSnB2BLlUqGS5Y0P/nW5l8xK/R6FQIx9bgcjgQSURl9cEzkPJPBurMzy6guqpWPLevuXovVpZX8PnP/R2OHjumOAXqjWKQxGaM36/sla8UByXVTOEGrdvSCiqpqHHkDGTMrZr+FopkiqZKiVgUKOYEgs9xCMqVYNKp0NzQKHBvra9O0AGuG+itfsuBW8RN0FntRSIegcluhtqgRTgRRjwVRyydFGh7ZnZWjF2IuinoZQmJfA5ZvRYFDoAcmuh7r2LmhEHcLdX5IlSZApam55FPpFHjrkKF1Y1cPCMrHI3RjBnaP1Oy6nAIKkyzKJUgpxpx4SSCVylxwSmMjlFSqJbfg7ayi4uz0Glz8PnIPTEIR6Wzs1tyBDhMiG25BrAbgIW5IGLBAHq72oVIWEjmoDHrkE6EZdXMe4dOfmXpLtEbmvkwJZHIGm2zqfAhwsXVE5875k0YDYqZEV9DPicc/mgkJs6/kguSh81qERY8SXoOh00isGW1S128CYJe8fpWkexRUsiGRhNd8cwoEOmg94O4oPLPSsAN32jrVBQ8ZN0hlQj0X/z83hJhdsoBuD9Xs6Az+J5FMq9BLJyFOmuEWe2Gx1SLCmMNjLCjlNagkCaJRoPAWkiKUU11jRwe3MXyl+NeipAVd1mE4fhzaxtqYbVbRAvLBCx6GtPli1BXucsRuIK7NHbcGUJTygWtRBIqBBmFqa4Wn3K+mEq+uOLVzv0myTH8KOz2de/zctwfizPfSHQi4UO8oyUOU9Gbi2mOTieHFlPAFGYvzQ4YJKKRYs5dOp9o6g2Z01so0GqVUXgqgeE6etrQ2c1s3CACoVV4qzxiHEBZB+FVToETQxMYPTMBk5oOcmY4HQ6Rd7kcLuRSWUSCEfhX/XL4kiDFz1+2dRu6OjrFB31geADJUkKm0fGRUUQDQUlSslstsus0mQyi8Y8yax1FIS6p6QtsNSMUjWB2YV68B1h4yTAnlEokgpfM9su2ixkNi8vLL76Emckp9HR1o3fjRvEhOH/uPC4NXkJtSy2++Z1vSXznl770D3j9tUPC/iXzngcWC9NAfz+CQT/uvPMOfPkfviTEr2998xt47vnncP9HPoyHHnpIuv752TkceuMNWb28ffwE7rzzTuy/5QDu+8AHxFgmnkrK1PzZzz0ms9u3/vnb8DXWweawCemyb2MvNvVuxC9//nOZMgkpB/1+ed9/400ioaO+2sbnyGLFwZdewtL8Aq7YtQtt7S1C9mESHM1CGLVKKNXjrcDpM2fF+ay/fwCnz5wTCcreG27A9MQQhodOgynDNXU1ip2s3HS0fSUJsoS3jr8Jl9v1ToPJuFian8g+NJEU7TGJPbzWeR+w+LDSinoDahh0NNnhklnJsI5E4nLN0/KUDHqmfZG7wdhgLXkJ2axA+FRd0DeeSA4JjAwgCfmDyCYz8Djd8vszHW9pxS9s71g0hsX5BVyi9jkaQ097FxxWO04efxvzUzNIRuPijUXLYHpxk0SnNZqR0xpRoGmSisRavUyrDK9I0SBnbRUTo8NIJGKIJ2NIIyeQexwZhclMfwiBlskuplGK4hhWfufBxaIaSURgNJhl9ULG/vf+9V/wxxdfxO+fewEdnRtw5/vuxs0334xnn30GX//617Bj53bcd9+9wjx+7LG/xe133IaxsREMDQ3i85//HD720ENIZZKy4mCBYnHnmcCfxdeZrwUHiTJayLOF55PJyAlOeaMzHQltepMKmVx5t62R+3RwcFjSy3bu2CWvG3kNvqoaHD9+Al/8wpckX4ArF8K5dNqMJRLrOWSKbJbnGJE1ObLL7OV17f+6e66ywyY2q9JIcSAB0eOmLwcT/iJy6DtsZhlK+Ge71SYKltaWVtRU12Lnzl147/X7UKBGXgV5Pnj+s+Ev5tPIqwpim81FCfkhDL1iURVYWctzVo0MiYxGPQri5qeE+dD6w8i1Jc/nfAHakhrJcBzBlQCy8TQcJjuqPJUw64xI0q0xk4LGapFVFB0gI9GYKDdI4uMESqkfCYs8e7NpWhHr4fXwHrJDraKCKYXKSreSAprJoYoW0US2iSJxsAMQj2bhstGznyT8EkoSOqRGLBKE0WaEzmyQfARZ46SzSkE1mGR1Ul/bIEZgs7NzCARCUsgXFxelOePzrUJeSN68j5PxpNx7HGj5nLPu0a3Q43aJ4x0dRF0uO/yBVSwvLsLuMiGa9SOejkpj63S45V5WPGBIrDbJdUfCLV061Ry61YqRkWJsxpRUrkDoh6Bg+KpP/e6hEslFLOgqFiZQOkLDhpIU69BKCrqCDT57E5oquqDL2BBaSCIXL8FisglDmAcg93KEB/lLsTgy+5YXJ3PVyfTzVlWga0M3QpEg/vjSH3Hu4nkp5h6XS4xO+MYnlG+EtAgf8JD+nwW8DMW9W+AJZ1DjqhTzshEE9+Us6OWP3NeXs3zLiVL8emGZrjtSidMcxcNsGtYlabwZouGwMjFwSuXNtf5RHhdhJUkciovft8mih8NpRkNzDTp7WlHfVAOdQYOJyTGRAJI8MTk5JazYMN2gwgnos1p47RVSZIQLkFcsLXkYU4rF53Pb1q3YvXOX6ISpRR0c6MfI0DCWVhZFwsDpg4xONiKc6KjnZgoS4X8SAvl7Vvp8koy3sLKEtXBQ9v5EJriPnJmeFjhu/803yyR5/tw50bSzkZmenpLHwShDyqiu2LMb99xzjzj3PfTw/0VTczP2HziAz3zmb/DLXzyNf/u3H8K/FhAzBcq4CDUxkIWQHYkc3/7nb+H222/GV772j/i7z38Of/3oZ/C1r31N0I8f/OAHeP211/DnD35UGjmSSP7q43+FL3zxi/jJ4z/D9h07xCWK5LgDt96CXz39NOYW5nH48CE01NcJs7i6sgo/+P73sWnjRmzs2YAzp0/hc5/9WzQ3NeEfv/pV9HR3yTS9srCIpx5/AssLi7j2mvdiQ2+PNEBM/ONuLkkZ3sqiTOctrS0SsnPxUj+uvPIqXLZrDy6cOSsTjVEPVFQ4YHfYxVCDzYrNbpU10iuvvozYn4xprnjPHjQ21QuXhOEYnKZ4c5LVzb07Wd3UoJPpzkaAzwUPbLr88Z6iHImdO2F2EnR4sLKgm4xWzEzNi680Vxfc8/FeY7EwW2xy8FodLvjnl0SdwIxSJnlxZ67ltR1NIFek+U8OCzyw1gJYXV6BjlNQc5sU8KGLA5gam5Bdul6tqBN4r7OgqxgJq9GJ1IhnAD0JXC7aRFtlfxsJ+DEycEkc+6KJKNLIIoMCktyjq/LIqYEcBwdWqXVlA8mN61lfcr+xoSQRjnHAfL7oJve3n3sMU9PTyJeK6OregJdfflnkXffccxeCoYgUNELVv/7N0/D5qnHllVdIsX/hD8/hQx/6oFi3EqKfmZkWT20+1zx7eK4wspnXHu8DHqZEW3iWkThMUhwbLZ5rPGtyhQw0BmZ0p4TvQKQkGAxLS0IffqJpoWBUPjpsTjz33Av44he+KIYxXJ+43WwAdVj1+2UgEqLluoomk0srqgKJJuZkrnCC/qcUl5XYbnHKNcT8CA544n3BuU2noD2cJj/ykQckfa7CUyFNIqd6OuNxDcTVGM9Z/jyqjfQ2sxT0VC4Fk0VBnURv/r90KIqDKKFQugRQp87mg1LFIhSPdmWe5PxIs2eVNDXZVBYmGtYY6MsAZBM5pIo5QRA5XDF9llAzMQjOrOXQHjaePJfNRn63so5ovbHKU/7Kzyq8C/lZ+aKcWbx+KA2jqVFDba3Um5HBAVm1kUcTiUZgc9mkWHJdRsIi+S1sxngWT0/PCkGO/hLRcBQ1tfUSQU01ybGjb8p5xmOXZw89SJiOSGk3kTye4UQceV/TmImW6bW1PnR2tWJxcR6TE2OwOY1wVuiQysREl07+FQma4rynNUgTG18ngrM+cVfv9jjFQ4EcjkKBMef1sJg968RukuJe/EyJKTzUD/PlIDSWypCElkcxq4U6Z4ZF7UG9sx0+WwvyQR1WpsJASsm4VlvySOXi8gtz5ye7VemelFQzypeMZqNMMCRYnDpzEi8dfFl0yy3NzcJ+ZuFghyyJU+LHbHxHa1nep5dlK+V4UvGSLqmkq1G859f9pYXyrrzznGCXxJtRga+Uyb8MrxktZiluPFCkiIv+mQNSUaBlFnhemCzs0umWSkKQewceZC6vWotMKg53hQONTT64vTb46jyob/bB5lCkeYPDQ+Lnu0K4dGFFdLJerw/1VbWwqvXIxJNS/Di1kRHJfGFCf9zzVXkrFaJPmgYjixgaHMD05KR05Izwq67wyOHKQ4j/X359lVpIN0vBRAAAIABJREFUU4SpyUAVaUcuh+XVNTH3ILxFsxGSDhlWQjiorrYGd911F265/Qa88uIhfPjD98uEec01V+Hmm28SSdDjj/9MChUn6htuuAH9ly7hwQc+KhKpgwdfE7jrZz99QhKKrrvuemHzHjpyCH/18MO49fZbcObcaXR2t2PfTdfh8Scex4/+80fYfcUePPLII7Kf/4//+KGYcvzd5z4vEYaDg4PYtXs3Xj/0Bv75u9/FLbffhobmJgwMDeKBBx9U2MhLy/jMI49IMMm/fO+7WKIRx69+hTtvvwPXvve9OHbsKB7+2MekYWJsquSeq9XIxOM4duQoThw7AV91lRgeNTY1SJwr5YY19T6kUwk8/uQTcjDS356BC3uuugYXzp7DuXMXBGrtam+THbzT7RSSHQNR6AhIQtilgQt4796rRNnBQ395ZVFiYCsq3EIO5XXJw5hcDvoyKJGahXV3v4IUEkr7GEmq15lkWqc8kvIaEnUoJ41GSIZR+CCM8KTCwGyxCKuae3deECP9A8gm04L+0Pt5emJSgdGzJVTVtWJ2bgnzs/NCwKNNK6H17rZOeF0enD5+Egsz84iHo1AVgFyKFrAqmZRyUCPB8kW0iqQsg1ZIqPRDYKRsLBTE1OgwwqGANPJpOnWpi1LME8Us0rQKlYNYaY55f/HxSs6Xitajiv0yCyuLedlc6Ktf/0ecPXcO41MT+OD9H0Rtfa0ccnz+uI/m6oQKFLvDKo+HkOjY+Iis9oii0EGRtqyHDh1CT083autq5LzhPcSzhxMvJ/RyQTfrzTLoBOX7puRrCP8T/uTOngQ8s8EiyhYawRDxoPthXAhUGnndiFw+8+tnxZBkYnxSEBEtGdRZyVFDX2+frF24buRjZ4ElmTQm/vPKeSbooJG7c64qFHq10+4WTwKTmU2GBn2be7Fr1w5U+6rka+jX0NbaKg0gwzzYbHD9+Q7DsASkY1l5fTilG816pbAb9fJ78Z3+A2ziuDpgwaKEWVVUyQRtdtmh0iogsDRc2bRUYommprxQpayPUFRL7DN/bjySF+RIr9fCZGYsdlpQUq5Aaf0biceETc+VAtUz0hywoSko9rDSWOaZDJeSx0v7X3pk8FHwNVhbXZXnl4Wcry/XfTwzGRLldNjkuVxaXEAgFMT03Kwif41EEQlHJTyJdYXwPRP5+HcSS9lG0N2ttqZeLHo5mHFSzuVTqKurlX+fnZkTR73qqmqpHVT5cG9OSS21+T5fJbyVLqyuLAm/o7a2AvEkA6XommhQWpWSsu6mfTQbCfEHEEksnfQskj7H2kAZpcnM7AgbLFZF9i0Eyr9+/tESn0iyJ3LM581lkEzR6pF6Qh1qPS1wGWrgUFUDMTOyfo2YyRhKdonfLJgjmFuZQDqVFjIPw+3JYOY0xzztCm8FHC6HsFSPnzwhIREs8Ey04gtET3HJS06l3tGXlrtUXhD8fHkyF+3uOglE2SNpZVfIQ648eZdT1XhjK2STjGgnucso+2Xz/3JCp/ZxJeiHZp3ZzsOEnTbhdQkgIAnCYpGPnCAoIeGFxK/jhWVQa1GKZ6BXA51dLWjvakRJnUZJk4HJSplaBpPTk1ilScfiKlKpPHTUXWotqKioRjNZysEAlv6UDEZSIFmklGDUNzaID3d7e5vsmc+ePY3TZ07KwUi7Rwbl8GYwqDRwmWwCa9FshRIepnUx1YfaTLbsjE9dWV2Djo4IKrXA4exsyMo/d/YMqiu9+OiDD0hAxO+f/70EUey5Yjc+9/nH8Ktnf4mmxiZczaK+/yY0NNajf6AfBw++Iha+f/nQX+Kl51/G17/2T/jQh+7Hpz/1iGilz5w+h+aWVjz66KP4w6t/RG11Da7bdx3+/P88iMt3bpaz5JdP/wJP/eIpXH3NNdi7dy/6NvTKKmJ0eESCUrhTF5KHWi157CdPn0JHd5d4uCfTaSmu7IKZ9nXv++8RhOKLX/wiJifGhdi2c8cO7Nm1W5jJr77yijRrPNh4nZCbsaG3V3KUaeAzOjICg0mHK67YDZW6IGuRng2dUoTZkDzz7DNoaGzEpz7917IfY3wvFQ1UcfT1bJTrWA5BgxYjI4OYmp6AxWaEr7YKDqcVA0MXMTBwERarEdt3Ug7TgEKRJBhF08vsAO7PeX3yemVDxwZPTHzUGvG6Z7dOq2U2r2XeCNOxUkkqAigvtQv7n1CldPPMZCjiHc0/w3DMOgNSsTjmp+cQCQTJ9oA/nEU4Soe+BJz0ol8vpk11jdBBg9/8/FfSDLCYl9hMRBPyNYQY0yQvsdDQS1/24SpZWZipIyYHIBrByvwcgv5V+IOrSDHdTlNAspRDrJhBkvebpKrRqkqZ0nnf8c9cmXA6r62pRV19nRi0sBnd0NcLFvSf/uxn+PFPfoz2rhZ85WtfxuWXXy5FmsQ+ToYTk+NiB+xyOYRoyM+57Gy6ikhnU/K1R44chqfCLfcZzwMlp8AmTQQndDE20nEKsgr8zr9zkmfBZ7EnSY/IBImTVqOFjudIFzJSGDj9kswo+Qs8XItqsb9eWlrBzNSM5Nr3XxqGSmVEd/dGXHfdtQLlMuuC18LiEhn2dvnZXMMQ+WCRJnJGLgDXNrwuKtxVEpjE34cFmaohknGVHeu7U2w4FBbXT6vZJNdQ0B9RCJskgommHPK8JNNxQYnIHGfB5EXE4kSomrJJu5mPyS7fvJgtIhKPynnOWkRpHAc1rpxIXlRgYibcke5NExw9stmi5KNzonVaDTCApjtpqAgZ63Uo5jPwh0OCvjBzgEWMMlnRPJDYrAh25THx9WJ0biAYeMdL5ML5C7JayaTS0iDdffddmJmewtsnj4tWnMRIDkLkyfBc6R8cFIa7wkOh3JlW4To47G7hA83PLa+TTXVi5UzYncWfKwc+NovNLNbebJjYAJC3wvUpIXSaVJEoSGtiE5UC6hLicaJHEfl7VaUHqVhYvANoSEZJHLMaqqtq5GcxwlWmdodTGlNmiPBaIIokDazdKkofGm4R1eY1qnro1w+XOMqzqElnkM2LhWAxp4Uqb0RPy1a4jTXIhzVYGg8hF1Kj0loHm94lfrPLsQlkSnGYDAbZAbOIyh5WrZJfmE5O3H2xELx9+qT8uam1WToMsfjMMjFJYXlKJ7dOTuHNw4mT3ajkFK+nn5V90/l5djWqErt4hUDDF7w8jbMKcyovw+7loIVy1CKfcFr2JbL0C9cp8Ew6Lc0FEQMS37hDtlADTzIKQxXyOZGXyE1uMcPGmyGVg91swpYtG9HQ6MPswgRmZscRS4bEN3puYU72ZJyibDY3qn2NiCcyCASi4jeejodgMGgkX7mmvhYd3e2iTz199hQOHzkkmcCE/Tktcj9O6KiywiMSrGQkDnUesJlsAq/zUKdEhvA+0QAW81AkImSL3r5NkopEkg/tdBmHSvMMvj47dmxHIODHk088LlA6E6puvfWAJHWxeLNY8VC89fZbcf+H78fg0CBOnnwbl2+7HJv7tuGRT39GkJUPffDDMk1aLTb0bd6MBx98UCB/ZnGTZ3DL7QfQ0dWORDImF+jZ82fFNIM+1lv6Ngu8x1VBeYfJ3SU5GJzMeBhQ48zgFBLliKqQpLc4PYePP/SXcu198xv/JLavsWhE2NWcyqlNdzrs0k1fOHdWrDt5IDKIhH70NI14/fU3pBjfsO96icKkV3vPhi5BV8bGxyWe9I4778T77r5b4Lzh4RFcuNgvJi6+impJOyKUzr375NQYDAYtGpsVQuTSygLeOn4E0zPjkv52zd6rBVrk4UKYtLOjQ5H85JTGk8ZLijpDyQsgkY07PbWKO0CNpLbxSGN2tsHI4mNAOEJilUGyznnfkaDJRETCjrxOyG3hhD0xMiFwaJ2vViDXaIwCMhMy2RJWllZkSmbRI8M9Fozi8KuHcOncBfHr5+e5mExGE/J/CeWSjZymxbGsEBgVTMi4BINWhWImg1QsiihlUGvLWPWvIJlNIaMuIFnMIpZLI4ESspzCmexHdGx9ly4Ng1bRmfMaotab8r+m5ia5Z6+48grJND9+8rgYJ124dB4f+MAHcO/d92J2cVYGgHpfHQZG+mGxmtBUW4+phQkEg2uo9nmFlCQ+38xbWCcxkvBE6JmSWUao0p2wzLXhmcTVIaF5Fl1OXiyoJE2S5CiWoMw0L6lR7a6RdLxIMiYkxmIeklZmNljlsGdID9c3hw8fwdjoJGzWCnR3b8CWrV04e2ZQJvTOzg7hyPCM4+Pj9UCIldwENhxcDQl9vQjMjDLXIi6xt9U11WhobkBY1CthURWx+eB9zrd0MiMrOXIy2MAxMptNHdcYLo8LFptB4P81/5o8P0SmeP8p4TopaEoaOKwOmPQmWQVS+sjceq7veN5SxkeuBBEABgGx4RmbGEelt0omXvIVOO3SrplIAYNljMUU9OqSaPX1Voucc2S7U23F/89VFvMgiBYyCZBeCeVwME6uoWgUl/oH4Ha5JdOBpmQTE+PCceI5wueQxbu5pUnqA02jiIBw4h0bm8Dk1KzA66urYei0KmmOuK5ipkMkGsfiwjKcTo+QV+meymJOQh4bZq4hTVabnNdKs5KX55VrKRLauDIjOqCn7bFRj1yeaqmkFHM+v8lYFEZe9wWmZ5InYsG+ffvxZ392n5zjJBpPTU4LmjA3O41UMoYKjxO1NdVS2LPFLLbu3Cax1ZR3c6WieuDpD5fSKUIpzDV2wGauhMXghVVXAbOuAoW4Fpq8CclQHslQGmaNFR5bBdRFtUC1a8EVSfchTFkoZGXy4J+dThusTNoKBXDw1YMYGhmGz+eTQkKKPm8YHv4SgUg2eZnoJoVY0ZWXd0flvRFv1LJ1q5BDeFFkym5SKmgI/ah5OKaFWcsOneYJRApIZmAHRhiD/5MXkNXuQCSZEMIHSWEs5LK3U2tgIvFNDDYC0GnUsFlMcLscsJhpf5pHNp0SLXNLQyPqfD60M+YzmcSRI0dk8mUHyQuOP4t7F9onkqjEVeH07KxoVp0uG9o7G9DYUivEDBJRjp44isW1RcwvzUuR2b5tG069dQImtQ4tJGgUAI/FAV1JLSStro290jCwa6P+mDLBiYkpuRG7e3pQ7auRmyqVIfmlhFX/qni679y9E/F0CgePHpIG4EMf/KC4qv3spz9Fd2cXPvXxj8tq4bv//B288sorks/NyNvrr78e3/3e96Qb/OXTv8Lu97xHiCycxq+99lrcfPN+vPnmW+joIBOVxEGtNANEaRQv/ixa21uF/c4b/NTbp8U8RQ5HiwlqVUkKG738GW5DE4w0DS0KeUTjCQmgcXo80rVyX/zjf/8R1pZXceWePThw843Qa9RSSEJrq7h47iwqnHY01PkEalteWsDgYD/CoaAoLwifVbh9iMVSAu/Rkc7A+M1EHFF6JxQLYkk5NTsLX229uGlRx8so1zNnz0ph62nrkGuFh86xY0dQ7atEZ2crzl+ggxxJS1xHvCiJ33//hc8hnU7g5KkTYj5ht1iwdUMvTFarfF0iStgzIXIoHmDChpdgDybfmWHQWzm7QlXSyf6cLm2xDLXBlKuxMSZ4ncPK8hwW56eF7dzcUC+w/djIBMJ/Cjtqb+2Er7pOyHWRcAJWmwtFwnz5ohzSxVxB4nbpmLG8sIypUcrWYogEo7IDFVIRpYCUeDKL3GSWFQZ33/kcs95phZxGOhFFMhFFqZgVL/xYIirS2FQ+K7wVxmz6CxkkKc8R21breuIhQ3bUEizDa4wM7MoqrzRX//SNr8s9MTYxKvB3fWO9vG7/9d8/QVdXN953691Y9q8IO5nZB+l8ShJL/cFlxOIBpNJhZEVxYoKngsl4Gph0VjDcc2ZtFktLy4LeUHZGBIsDBc8snkVsCLnPJpFubm5Wih0lS3SBZANFghvdAOmuk0kXQFdXvm5edzXy2ZIk5TGZksl0hJNZjPWUV4HOgEwvY9qlAl2X8rSrLSoIaEbEBMobkd91PXNgMYjB/n5MjFCeSs6FWhQGtF3mtNw/eEmuIV7ntNSmVXNNtQ8n3z6J3//2d9i6ZQtuueN9iGQKgI7ui+Ni+W1z2mUXHYvHML8wL0Y6PMu42oqFo+IoKZLGcATBUBQmmxvROKF6g9SBdIYGNhmYrTTz0kuTS5Y3m2ueq/xe0pLSbIkneC6DmspKBIJhWT9V+ZRcecrxdu7eJX4ldhfRurx4G/D3YVGkD0RDQwNW18jAp3tiVhoXvlYXL17EpYuXpEFjUWQ9YfAQYeljx96UJofn5cLCMnI5Ns7Kxp9fx/NaOFosMORLUc1AF7b1UBqiD2VrPyJgnOhJTOR1U1/fIE3E9PSMNHjkKMnryWFzXbXAmibkNfojUPZcYi3JwO7wIJkkWmfEQx/7K3z0o38hjRcRx4W5aZTyacQjqxjqPytk3FQ8DJvTib0334qevi3y82gopfrbw39T8q+GEPazU7LDY2uAw1QDs8YLfcmBUsaAZDiHTCwHo9YkEDmht1AgKHIXGl4QGuKBFE+EBbqsrHKjUMhIvuvrb7wqphGEA0kWYHcjaVrrGl0e7OKLTpkD90LrytN3p3JKyPgkkOGufJ1A8LwjiioUc8oTz8hE0VepOKUzvlIxk2FGLZ89dmGEKnmjEKonq5K6xVgqKYcCIRpO6FazReROhEuWFxaQiIbR0daCrs42OKg3j4URCQdlcubDvfqqK2XVQDb6Ky8dxPjIONpa2lFf2yjWfh3tHdIJcwKeJMEsEoav1ofu7i64Kx1QmQpIFxI4e+k8BkYHMDo1it6tvdi5Z4dMzmSrf/tr38D82DQ2tHQiF0khE0mgo6kN9fWN0NK/fZ1Ex445m86JTpJ7HF60hKM4UdNil2EpzgqHyOoC4SDOXLqAM4P9qKzxYcf27di+7TI01TegttqHhto6eJwu8Qcf6h8Q9ITkI4ZXbNqyGY899hhuufN2aQrCsah8ngxhQp+cMggVlvc6MzOMzE0rzl4ajcBFfGx8rFFms0diAoU5CBWqGGoSwOraqrDDadjCTHaL5AzopHmgqyHhPBJYLp7vFySltalJzrrw2grqfdXQFPI48vqruHThLBrrGFpTJXGT/rUV0Saz+SOp02pyiwyssroa+268CSpPBbL+NczMz0NLKYpKhfmlJfjq6lDX2AiTxYrl1VVcuHhRmr/erh5xx6KR0NGjR9DT04kr3rMLA4MXEYkEcfbcSVy8eA6dXW24485bsba2LPAmEYpqb4UkUUVDASwsziMYWROovrGlAe4Kl2h+SfIi6c1m80Cvs0JV5B6SsYlk0RuhM3mQpuvU4EVMTw5jbXkWpUIKm/u6sGljjzjiTU/OYHU5ALvNDbvNg3gsLU1AfV2j3AtinVxioA/925ckq8HrroRBY8Dk6JRI3oL+kBQlZtfzuiZvgpGxKp1eECDqjwmXFrL0FE8hlWRBj0iQTTwZRTyVQCKTRLJA21i9ZEZEchnE6UlipCMjtfmQqYyENaITtOPde91enD5zChOTo/ibv30U9973fiEsUv5qNzvw6tE3ZJrp7OySpDtC2hUVXjG2SuUZCRxFMLSMTC4KlZrOjZTOmsT3Xfg0JZ3AziwmPCM4MBASpgSNBz+ltJzouC/nVMeziORGnvccWLKZmOxwhbSo4m6XzstseKiSIe+BihMy5ElSNArkTA4Eawe10zTu4rDBk4+DDocbnpF8PagmoOyUjmQkR3L4EX6RRo2xoVHxbPAvraC+rlaaZLLSaUs8Oz+LiekJeCvJ3UgLH8BXWSW78DePHROy3d133YXaxhYsRxKgWv3s+XOYW1yAiv4dep3s3mMJSrYY26u4A5byBVmFZIn8BYJIpDPY/d7rsBqkRl3R+8cSEVExVXiJFgFrq8uyQxa+SUcHbGaz5ASQo+S2O4B0BsloFNFoXAnScXnElKmltRXVPp/sjIlyUhKcSPJrGHCUwPDwkKwpZymz9Afl9ROjl1xOMkDo2Cex4FyRglwrpzx3HKQEcTGZkUxlodVYFQXJekEv24HzBeFrTea/QktSSIDlta2SHUK0Q/nIXT9VXXQu5VqG0zzXhTTGos8EX1uSOyX5k9x4rm+zaTjMbAK55lMLtyqfyqOyrhE3778F+264ATarGdMTo7CbNbDogWOHXsIffv8baFU57L7iKlgr6tC3dacgClwDqf7+9S+Wlpdo85mA2eCBz9MKh9mHUsaMQkqHUkaHVDQHg9okTnDsxf0rq5Lmlc/m0dLcrjipFTIymVdWeyRZbHDwEk6fPYlgyC8GIk63SyZkYRGS4CCQohJi/+7OXNGQi5nEukyNO8X/v6Ar+yGSJOgDTRiS2cmc6AtK8HuJRT0rEAsLiOjYcwwUYKIVpVjsnEg+gBQ2wtW8kXhF8eLlfpx5xKFAABu62tHT1QlfVQWWFucwMnRJWJJdne3o6GiXx0Zy2MXzF7G2vCY7/Y3dG1FXUy8SCEIpi0uLAieXmcCbNm9Gla8Ko1PDODlwHBPz43LREi7bsKlHcrhb21rlRl2cW8B3v/FtvH34TdR6fGj1NaKbU1ZFNSK0bI2GhPPA3T8JiW5XhbiM0XqSHSr3WuzavdVe+INrGBkfxuTMpNx8BNwautoxt7QgxiIkKJLxff8HPihmLZQ2nT11WqxIt23dJhPLV776FTz729/iuuuvl11mTUO9mPPw8GOjRlYwbxY2EoQJqXkmKlBmEfO1I3ogxhy8moolgYb5d8LGPJCI/FCfS2c4kgRJqGXSGg8+ThHsntn98nqKhGLiWmfWacSVcHVxAVv7emHRafHKH1/AwZf/CK/biTpGnHr4PbiPU0J7KOXKp1SYnpyVlceePVegyufDHKNk4zG4vV6R0ETjcWGRN7e2QmO1IhWNSnPGw5/XLzkjZEyfOvU2du7ajr033oDluSksLMziv3/yn5Ksd+NN12Pjxh4hxu3cuV2Rx5VKuHTurBx6hCrVNASx6FHl80pBZ8dIrbrDTi93N0pF/iwGWfFa1ckhQNtVekW/dvAl6eIr3Fa4nRb0beyG1WTEqRNvY3J8Gg6bB9u27oTF7IKfzoMmO+rqGxGN0XyFntJpkf74VwJIxVPCSk7GUlLU7RaHWD3TPIrFnGYbLHq02DRb7bIPVZUYuJMCOKVnU0glGEUZhZ8Tcy4pu9Zwkkz3PFQaLYpqFWKFHPy8T2kHKwcvsGFjr0yUvJ54BpDk5auphrfSLaufbZdtxtzcDNo62uTanpqZhbeyat1nWwuvt1LQPtH10xo4k0QovIZiKQOjid7vXG9R962S65WFhFMWr0mR2KZYABVdP88pTuU8bQjdEubkRyGLSUAJ5VqKNJaHOm1/xVgkT+Mdo4QpaVR6Keo0qgwFopLDQO6Di3a/NhdMRosktJXvAUpI6XrIt2KuhGQiiXAwJFA7Hx/lVWJywpjhcARri8vSHFK6OTU9hf7BfiyvLsPlcUqAENeeLzz3vJgHMZCIjcIVe/ags70DoXAMtU3tIj987dAbOPjaqwiEQkKmrW9qfEc6zKLutNmFoGs1m4VcRxOndCELg8eOcFoJu6FXAzkutGomKsrP8XVsbWlBU0OjrDHJQxIE1GiEUa1CfHUFJ998U1jm5B5wF33jTTdj//5bpCCST0Q0hugiP54+fVJJ6UNJrMJffe319ThZEgYVi3D+TIUjr4LJSA90ZZVLPkqhWJSPHDhyuRJylFrI2vZdMxgWXino5IfoFZWFBHytp/6VfdO5tuUKjLWM60HC9YoZGkNsChJDzkJOlI3NBT/Pgl8mYGbSCWhKGbiczDGJI5Xlyk0n/BOLuwIPPvAR3LTvBsxOj2NpdgKJyBoigRXQPWXrpg24fMcujM2sQqUhiVwrWnnVx596tMSOvZTXwuuuh6+iGVrYEQsWEA1kUEirYNRY4LC6hAXLi4vFnNc5d5BGnUW6DTcPzXqf+GKfO38a/f0XxHd2w8YeIUlwd04ZEqERymsIxQrDdz1Y5V0DhXV3qPWCLqWbu3G2vpQlyCRPKFNy/cQOkye+kCZY0NcP62JJudH4MxSyQxFarQFmk0V81/k5WrTSn5iTPC8wdjiEkvxra8LUb29txo3XXyeytPlZhl8MyB6jpbkBW7dsQn19nbg+0SaSMCRTrohYsNCSQMIiRRtRTpQs0M1tLTIdc9fE/fHBo68iEF8ADMDm7ZfhQ/d/CH2bNsrOZ54MyXwBWzZuwj9++WsYvjiIa3ZdifaGNsRDcfhX1uS14IHMi9Hj8iiQS0ktMaeME+WN2NnVhc1bNyMUDeHZ3z2DobFBhGNhYc9W1dZAazOhuq4GHa1tcpPTdKWCeySDUdAKSpxYMBobGtC3bRtWFhZkGidzftPWLdi+e5fA4W6ne/25zInueWVtRQ5F5UJ3vmPlW4a7+Dnul2g+Qj6Ct8IrhwH1vZy+yZillCccjyiuSWSLptOyu2JzqFPpRZFBL27uhSkfDKyuIhoMoJaWpsk4jh89grePvwmDlpnpVlR63aIZJaOcchK9Wo9CgkiPWh4rvz+7aSI2NqdDirzkMhcK0lw0tjRDxakilZQmh9fw0gphO3pHr4rEj6/fpp3bgVRC4hufeOKnUsQ7OtpQU1stevz9+2+G1e3AwvQkzpw5hWDYj6pqL+obaxGLh+S+cXvccrDS512mAFCLqwPTRGmVYDLahcxDItT8/AyGBi6itbkedT4vcpmk8DrmZmcwMTaJZDyN1qYubOq7HEazS9ZU4XAC8wsLwhkgjMnDmoTGibEpZJJZSdszG8wyHdJCdmVxVZzmIiEalzAXm9IaPdR8ZzEr5lHIpFCif3omKQWdWfIkWoXjIayR5V7MoaBTIyYmMwXoHTZ4Wxth93oFJmfCHXXHlFldc801kjz15FOP46G//L+4487bJXaY9/Xw8CC2bNsCrY6PQYexiQnFlre9DfVVdUgXU0KwpHqBEDCHCqYems0GaaQIBZO/wMAMTuJ8/cgcJrmJRZ5PzxY7AAAgAElEQVTnhtlilnOBaA6JqpzOORny7xwyJOuBbm1iE/2ue5uY0kj6GClyRsHIdTAhnspiacEvqgSiJNVVdWIMlM8V8Mwzz8qKifLUlpYWGVA4EHLX7Kvx4dSJk/K46D/Bn8dCWSaH5VMZaZbp9jk7T6OofkzNTIm72NbLlCac/hJEQim3okMgmzf6bNx80y249rqbUNVci4WpRRw6chjzi4viK84cA07oYqxTLAlHhdeIxWQSEii5RmvRNcxFFxBKRaS5ozoqk2M6Gw1RFKSNJkd1dfWStkmjl8aGevk4MjyEE4ffwIW3jmLo/HkpeNRg0+joppsO4JZbboVJMtJtsjrU6NV4/bXX8eMf/0hIe+QZ0E//1Olz6/sIxcGzXB94TiimRZT7KR79/HdBP2hgQ18RrpoE8Sr7sirwuJT29YLOF6I8YPLP5dWw8nNY7NnU0cBMsR6nCQ0VRqwximsc5Ezh0EupYnn/Lm6kOcLoizLwUhLJaZ7NENcdTJDkmXHZ1k3o6miFhQY2WhUaa6rR3dGG5qZ6efxroTSGhick34FJgKpHfvKVUqmohslgh9vpg9VUgXSC0GUKsXAG6pJBJBksFNSykgjAKZr7ZOorg2sREfozKpPmKm8eP4ojR98QxkZ7Z5uQUqiz5bs4tpEZXiqJxIZPKi+08p7hHZ3lO7pLeuiS3JCVd4Wprti0Ko45aiF6sOMSjwXyataL/zumMuyiSLYpKTcZrTF5E7HLJYuT0BAhoXLgA0lIhN4pqbts6xY4HVY5LIeGBsQV6PLLtqC7q120tdzpkAVd4fGirbVNChDhTRoSiA7fZBLYkBA790AMnZicncAfX34RFy6cA+93X08ddl29C++/+y7RSLMDpzsXZTtkhztMNpw4ehwBBhnozJidmMPgxUE5ZA06LTo7mgWW576e3ffaqh+hYBjVVVWyx6ZdI4k73Km9+MqLgJZ5uipxydp91RXo6O3GdfuuR0NdvcDstHr97bPP4MSbb2Hv1dfgMhbx5RU5NAgpMU+dDRwvPha+cDwm+yFOENx58t/KHSwPHh4I/H/cmTGNjUSjd02AgIsXzokHO6VE3BmTMWyxWmXPaNAaZH/OTp2Fk4d2ObaSXTMfF4MNyIIlKTMZi2FtaVEkU9RAjw4OIBIMyF6eBESS43iYy+pGq1ZWSFobarw1Mm3TvIaTXZmhyyZCMgBIwDMZ5JAjAYZNiXA8CLtpydJWtML8v2Qju2trlIZTo8LsYL+w3mdmpsROdm1tRfKu27dsRmxlEQOj/egfughvpQcbe7sFol5ZWZQJtKerT4J1An7aT6plSqf2NJlgeI1bVhyxGMlsOSGk2cwGTE+OimqitbkRFhq/ZLiz1MPhqQXMLiCeQy6Zw8zMkki/2rtalYS3EsSFjtA6d+iMPOaUPjY8joGLg5ifWYDZaIHHVbGuX1YOJyJfwoFhsiE9ySkTTSWQJHIUj4jVM13H/IkIikYNUqoiFuJrMFns6N1+GfbdcRtqBNZOY5Re/mPj4gR2w759SGdSYhstZjV2mmsYhIXd339RUtYIyVa6q7EWDQip0GrloMDDOi1rDZKRyNT3x1bldSxHI/Nx8zqlPwLJZGSVs6DTbjmWishkzzNuZWVJdtMVXjdMagPCqRBWVpZFmkU0iTwGBlJRt0ySk82mGAMJn4C74pIaiRjXeE6oSiakGSld0AlKYjTYpBAQReMqiyjJzp07xQKZpC7urPkzdu/aJUlrRNxI/JLJvZAXFQhlbRMjozjx1nHR+ZfdOOepc56elL0/vye5KkRTKTmjuQwLOqOMeX7fc/d92LJ5m3g78NrmecFcBg47vMb7+/vl3uB5wj28KEuIqhZLWI4swZ9fwfjihOzAM9kC4skcCiUNNDoTfWWE30NFBNds9NHgvn90dAT9ly5gZXYaHdVemDUa1NTUoq2tQ/gdzIOorq6RSOJYPClWv6Njo/jFL3+BX/zi5zLYdXV3ipqFSB0LdjnPg8+P4oOvvAb8SJOYsssoi60QsDNpuohAo6EN67sFXVnnlgs60bCMFBa611ENVm4YlAFULdc/DWB4/yihXzQlY5YC+WHkQijyanpIiGJFEtsUSR+F4olEAAY9fyYn+oxcRwz8isfCSCUjaG1pwiOf/gT2XnWlJEkyGZFEV/4emVQOz/3hVfgDUfFjOXjwIFQ/eOGZEis9YSBmA2fTKsQjOWSSJL9o4LR7xMaVaVx0TTPodetTDl2INDBozBKOwL3S8MgQBocGkEzF5WvoikWTB3oycxfKB8GLhLA7k5VEN/cOQ/1/myaUIXcSqt5lqivxpfKkapTATWo9+URJZ0zCYEEJ9uBFrzjLaRQzfBW5s3xXzGiEoJXNSMh8qZh/J/yFuxYyXb2MS9SqMTI8KHs4vV6NlpZGdLS3yot84SK1yGcE4mMh4+9GM5jVFb901rQM5Wve3tmBfKmAiZkJzC3OYS20iqHRIZF6XLXvGnTv6sGGLRvQTWYr95TQwKo3wWN3IR1L4bX/x9h7h1d6l2fC9+m96ejoqPdRm6bp3WXGGI/tDTaYjhPAEEOW3ZQNIWRDNtmU5cv1wcXCLoFNAewEMIFg3Mu4jMeeXjSjaerSkXR67/0s9/PqmGy+748V1zDyyB4dved9f8/z3M9dXnwVOuiQjGUwPUUSzJLsS/p7B6RItXscQtrjvo2kJkpZWNxJ8GNBPfXO27K3IVElGA3C6rCIlz7h/y/+4R/gngfulddCZIImK4TxaDIydekyFucX8F/+5E9kL87rxQmWcKjRSk9oSIAJixknWH4vIhKKU19ViG70N29CWYQvRSqo04uhAx8qykf4YPM9Y9Fn5jmLNyEqEt5IfKMjFAt7KBaWKYY+3ZykeBBSD0quQntbu0z55DysLS9JADZDP2LhEFyUe+i0sNuYE2CWJo47fjKcqZF16B3C3hX4nFM7gydEQVUXxYTs2zcCfEjc4utjB81/jx7KbUQ5DLzmlKooMkkeODzYaTDDv4us3Onpq+LbQHY7yTxj+/aJhcbC7Sm88Mpz8iDv2LEN5Qo9CQoYnxhDV/egpHHFYtwp6yR7XAUjEom87Gi5Qjh75gRCwRU4bGT0W5BJxUQ2tmlwEB7qYUt8FtTQajhx0lkxg1yezbRK0Ac6N87NzWJ5aVmeJRZtmqAkokncvj6D9VU/PG4vDFpFS00pFnfUJNFFIlFBpHTiqVxBNZdFg1KdXAb5VEKMd5ioWFZVEc2nUNQ0kGqUEa7npbG+87578anPP47+4U1iFEOODZ+nV0+ckKZp6/Zt2Lp9iwwH2VxaZFuc0Hkvp1KcnN0IMWUuRZ6BFRarAak0E65UQjjlFE7ODxsKInL8npyYKQHkHp8NWL3BQq8Rrg0HEjYGsg5RNQT94ntBVjwP3Kb7pLJvZXGmII3PAvfeVJkYoTcQhq3ICozuZiTH6TUWaFT8ZYZOY4fJ6KQaXKY3ojqU2HFCY4jK8PCwZNo///xzIrc6cuSwnEeczHnvcB/Opra9rQ0Omw2vvPAynvnF02IvvG3HNlGREAUMhRlVDclW962siT6a7x+bNDLVWdTjkTicFie8rW3o6evD/gP75Vl+69Qpsebm96VWn8+qt80rTQSRPyIy/N6ZchKr6QUsBxaRyRelkKcyJeSLNeiNVugMZiSSafG94DXjzxqYnwG0KmzeOYl9k9vwkfuPo6OlRVjwci/pjFhcXBHSJnfpRGBeefWEpB9em76GWDz67kTOT/iMNRFYqcMSKkZitGJNw6GPDVzTp4QFtTlNU3EgaPxGQVeKtCL3485cTG6qDPVSSYa9IEJNhFihtiGXTEFnswujXSD9WkMKOdfBRIXZRPH+IGIr9Uf28MwZobKDyE4V0WgAFoseJrMWqTSjgCtU8AkH58Hj9+Bb3/wGevv6sTI7L06NdB20eTsRXlzFV//6G3Ld6ZLH1Y3qJ2+cb5B9XSk3RNOazZRQyNeg1ZhkB8QLsr7uRzQakQAASmNstBTUEebUwm33iGcxuyXuEekW1cx1piZRZGdKookc7oRWxG3JrEgiKMn6lfOb4obUDE5U3iClSDch9+a7KRA7dxSlskz9QjYQiF1JRROGIrsZ7tfFK1rZnTDGkhdT3uBqGapaSfaq/HfJxCQJhkWLBWphYW7D4acdI6NDaGlxIBwJ4NbN6/AH1uQ1kdlIKQunfhYgahBZ3Anf8+deDwbgW/dhZX0FhWoBBjPtWF3YvnM7dh/ZA++wFyqDSjTCyUgcfd5uNIpVrM6v4O3XTiEbz2Du1jyK+QoG+4fR6vZKc9LmJbN+ALdvTomDEpsr3r40WGCG9q2bN6WzJ1uUEwcDZLintbvtUtBZlL7wO1/ARx79CE6eOolwIIgL587j/OkzePD+B7Brcgee+vGP8fnHP4eHHnpIOnZGndKQhkWNbHDeqpTKiWwnnZD3talC4I3Pa8idUtOnmhMSi7qyeimhq6MD8ZgiF5IJ30pJDndeJSwurcjfR7iOBzcPFUqxOB3wd8aM0i+Ahw5XA+zaEtGocB/sZjNsJpOEs3By11L2ZjaDHq2NTFrINDJlMaWrrpOplK9HicaFHPQ80FnASfYhosDCzqLNG4uoAws2mfA6ro/oOijNgKJlJgLA/5avn+5vLOpco/Ag5u/8eZgaBYcZyeAyXjrxAqrVkujTWcBNJh16e5XEQXdLG2p1qkDIGnYCWsbQUstbAXdwX/2r/4ypy2cxuX0rtm2dQE+XF8MDfWI1yceO11+t5jWjvwT16WYYjdQ222GzO3H91i0h8NBek5NDLBKXBt5stMJqssO35IPd6kQilsKN6Zviba00UFZpINm4aXgDlEqoMi2Lv7JKQc+kE8gWMmjoVVjPRlHWqGHp9CCQSSCcS6Otpxt/9tX/hsldO3H+4kV57hg5urDIiS8uLoTTN6YxNj4ibogkvLJBoAdDMhUXAx2mbLHQkTND0w69gaFJhG91sjaqoiwDhLInVYsk12iwShwtV3TVGn0uFEMUFnO1hoNFVaSFZGf7g6tip0peDqFeTs38EN8Lrj50bPxNMFtIsqVkMC8rOp5FXFFSslYtUzfNIFkinZSt6aBqGOQc4jlSLOaFN0Klx0D/AK5MXRZnO+68v/KVPxYHucuXLoqnAo1SvN42LC8vi1Xy+ooP09euYWLLBI4/eFzcyJihzZUX70ciH2TvR8Nx4YxEwglEAhFp/GulKraPb0Oryy3nVf/ggNzrXMXwviHDn+ZNVLnwmSXszoaC1s8SN11NI1sNo4wijGYboDYgkcqjXGMuiAnEhtjw+wMBLM/dlkZ76/5JfOLRj+Luo3egzelAnTLIqiL7YxFnMSwUKzCZrOjpGRDfwN/+3d/Fiy9RKULURYky4zkvTVhd2VPzo5lMp/AfuJ6lP37Tc65ZOZpO6Ix8NwjixUn93a82vXU3JnUiEoTayfugpv5X+3OFDMchl3Fq5GaxcWCLR+K1YsCjTPH8nLt2NkJsKNhYSqIgOV5ang0xuW9NJpqxxYFGTj6vVws4evcd+NvvfFferysXp9Dm7sCmiW0opfP4m+/+PWYWV2CxOuDzrcm5r/rx81MN/tCUWhTyZeTyZWFqmk3c0TllBywFq15BZ6cXrha76Olokcm9aTKSlj0dizkLM/eOPMAly5ceUJJfyKSYqhx2PKR4aJNFyd0604GakHvT3U0SZjY8jMkwbTolKSx4xRWOUhFOpYyJbHZWzZQ07tb5GtjVkgDHB5pQOu8Iwj+80UUaR3lNJgGtmnZ9bRgbGxNZHWHhW7duYW5+FptGhmS/yemcpL+5+du4PHURhUJODmY6EnEvTzILp0kS4XizEa5NZzJIpBIIRUPQW/TQmXRI5VMYGOrH4TsPw9vrxa0VGmboMTI4DHUFqOXKeOuVN7B4cx6r8z6YNCbUSnU5VMfGNmNsdLPsqAKhkBwGen1DJjWGqzDM4+qVa7hy6cq7xZTXiw97Z3cH3nrnLawGfFLYOYE+/u8fx6E7D2JtfRVtHo+QHf/ln38qB+H99x2XB7jD2477779fduYkIdmdykPNaZoNTDqXEQIMP/jQ86Eiyz70y2Q0FnRei4nxCSHAERZs+g3w+lM3aTYQ3clJCAEPH6erRYwc5peWBH4lYkIXO74WO4sTpXd+vxTGrs4O2Y+Sb5CI0T7TIAoFFnP+DGS/s6BLVvMGFMdEM8JtLAY2t0fJMazQraWCYo4+6VH5u3l4s4jotIo7VzQSlt/ZxHH9wALOHSHDIzhF8OdpZhITdifjlvAsGxXeTzwI2NDw+nRvGkI2GoW1vwfQVHDt7CkhkPFnCwbW0OKyo6enC4l4HOlUTiQtBgMdrgyw2hjb6EEmWxQZ3l/++R8jElrFZz/zaYyNDqFSysFk1GFxYVZ0uwcPHZQVxuqqH+v+ENq8XWht9SKXL4kfQntnL3w+vxx+nMxJrOE+rre7D9u37sCpk+/g2aefxezteYwMj4oPOK192SRzJcRUPkZlNhgE8ssCVMukUea9QkJmNilStaq2geV0AEanC3vfcxeKehVeP3sasyvLeN8j78fvffH3pfnhGozOWIS/+ZyuB9bFAY3FljAkG1M6+aWzKZmcezt7kS5k5c9JPEwkw7DZuSfnSo57X7uQZan/1pChX9NII6TXMb2uRRqvdDYi6BsncKOe+BiwElxEOh0XzgONQGjpyyaCTRrfR55jslpSm6Cu24TPYNbp0UAFqWIU2YyC6jBYhpp08pMMOgdMOq73VAgGkkjEcyJL6uzywNXiEBSS9wrvzSeeeAI3blzHe++9F0eP3i0Q9YsvviCI0X33vVcQQUqzCrm8NFPhUBCH7zyC/Qf2IRT24/LUJYSiYYG5aYTCIsnVya4dezA8NIYnf/BDvHPytMjP3v/g+7Bv1x45EykX5ZDF6290uVBKJqVwMySJkzqRJb5G7oMVYlcGZqsKVrsJZqsD2UIJ0XhaUssMDDcpl1GqlXD2wllhvz/47+7Dpx97FNsnN6NSKSCbTCEfzSITSyESjslrZeM1MEjC8QSsNgfOnb+I33z8c1j3+4VQxntBHBS5AydpTdcs2kq4zrs1gPOwmBMpfKlm4A4HE36wblQpOQMVBkpBVyKBFDa78ot7XGVSV2B4RV4twTwbxZ1TO7kGtVIFasYjy+5cZnIp3pzUqeahEZVOrezX+Zo4jHLYYp2gLr1SyaBc4tDApLwqCrmYGM28956D+Mof/7EoJbjeGegfFWLs6Xcu4Ovf+B8o1BvYvf+AyLGJnKmefdnX4EGazxWRSmVkD0JiAt1yeEAvLi0JHEj5BA0zKEtjNyracxItrs/i4vlLcoP39w8II5ksUSHKULPHg1SjkS5HCp2kQnHnpBeIkxm6zezfppsbCz2LdjNSsJmcxssqdH/uL+kgrFLJwUINedNpTmIHdQZl6hf4g5N8Q4wa+IZ3dzH9qCxTmlZVx+E9O3Dk0H7FzCSTkeJ/8fIlCeagm92OXZNiC5pMx3H+whmsrq/IpMBMd5LWCPl6vR0bkZd0+irLayHjkztZ7q+dbieW15aRKWRw34PvxeG7DiOTz8K3vgzouMuLwmmxo5Qp4NSrJ7E2v4IW7tlUBlj0FmEZD/QPy86N/sLU0Ld3dgqZqqu3DYViHosLi5i6PIVwMCIogeL1S5iwjHvvuxd79u3G+JZxvPjqC1LcadjQ3d8NVysdqNoEcifhhdPuL/7l55ifncMjH/iARBDyAY8nE8I8J+uURkT8Z15PQnR8yBU+hAnMZ/7XUbg0cuHXyCXo6eqRrxNeJKRKmLfD04Hu7l4JICCxhogKD/FqHUjEUzLBszCZeNiqGqiSFVarCsROU5xYLKj4W1crYllK5aK4jGl4OKsQCUV+paLgQ0gDJTKEqTXP5DC0aUwaV7XNKgY20s3msoiEgnIPtLW2yvqGe1auOGRCT5O9HZVGhOwjdsbNZrUpzZNwoWpFCnsz1ENJDlT+jJpZm8MKi9OMYjkr4uNkIopgYFUMLrjuoa864xqpk4fKIK5iBU7nhRqSqZxcZ/+6D3v37ERPdwfyecrJCrBa9HC3ONDitouEiOlnt2ZmxEWwvasLt27PIiJSHxZJB7q7B+SQ4ZRBbgblaTwDLl24jL/97t8LkuG0MmK0KpwV3u9UFmQTaXS0uFHOZFFhehQjVjNpZKIRZJMJsfRMZJOwtDqxFPEL3L7r6BF87Dc/jfbBfrzy5uvClB4dH8Po6Kho/Nns8/7iPcJrzGRGylDJeeAOncY7pTLtVhVva8WzoirQOSdzmskqv3M915Cpliuqno4Bgu0Sw8mJmgWd3gHxRAA9XR1iL1qoZWVajyfCwowniY4QurJqUZQ3vE6UYApZrKFHV9sIMhk2HAxaAeKJEHLZtFxzPg9Wsx2ZVBH5bB3tnj7odQ5USmqRIPLnc7VYYDTpNiZOvTgHXrx4UXbqXHXREvnk2yfx4x//SH7Oh97/sAwevD7kLjCznhXk7vfcLejFSy+9IERJp9slgT2M2qVcrrerH97WTnz3O/+AE6+8IUPCzu07kUumBY378Ic/jBMnTsjroKeEboORzh36D3/4Q9nzc2o/cuSINKUc9Ng4a6oVuKWxZ56FDnqzGWHK14o5aE06TE1fxnpoFV/47c/jd3/vCwiFV+EPrAh3KZfOQ1M14rWX34S3rQP9/YMIBiIYYuPY2YvX3ziJL/3hHwmvhmRqDoUStiWSMTEiEeTw//9jozg3i/TGv0TEWWqzwOusTxuWqwqwviGJVgkKSfY6a5e4LlCitrFcbzbnInEs5uWc5Z9xQpe9eokNj1Y4VTkqRsr8Z2Yz2CQIiBa6SkOihsnqQDIegN1hQbWcgs3SgFZVRDiyAqdVj7vuOIwPf/DD6OzoRU/3ELqHN+HGhTn84Ps/wqlzF1DRadHV14+tW7cLo1/11D/PN7gLY+iD4PryYBuFlR4IBgW66erphMViEtMLg0krUzrTgBbm5xBeD8mNyxdM2ISdSGenosdbXVtXoGep6rwoyi95CEW6VoeW8K2B8JPmXfKbogFUzGV4kDbJcoSeml7sfMD53/Dhkt1FlaYxRdFacofcDClhnB33yZSCcMrj1LO0uCD+ze89djf279iKLq/C6CTUdJMZ7murooGmtR6LXxUVcQ+bmbsl3s18ALlyINN3uH9E2WlYbEhSoub3ywQnRYv6Vb1WXJuoA3e4HaIx37N/D+gj7w/44HSYcfrttzB/ex4VoiOFCqxaM2x6q2gSrQaL5KCTNclGhAWBUwytV0vVEm7M3xCpim/Zp+zuHTSYIfFCkXFQ9kWP8oNHDoqU5cjRI2IPSQc3utGdu3RWvIiPHD4Mt6MFiXhMdmW8ZmfPnJFI1Y6eHskTv3jpEtq7OjG+eUK59qWSHDi09eUBf3v2thx0dJDjZMT3itISsolJ4Nq9ezfaWtvkazTomJuZw/ytOSkUXCHs2r1Xfja6sdF4SIyExPqUZj+AhiqGSgnVckEKr1pdh96klRxoTiss6Ix7ZSGnR0IkFN14mBTntVqDpjWUWNaFdFeu1WGwOiSekSxm3kOcwukkx/uOkCevB9nSWkK+xQJydF/bIP7xITcTEk8pbGCROZEDkMsqiUyhkNyfzTAPPgZ8xpqpgCz4ZrtZ7ie3izplkqgS9NSE3cYEPqOQHAnXlasqJFN5ZHIVOJ0eOFweuW7MmWf4w9TUJVyduoCWFismxodRr5ew7FuAu9UhZkuJZELeu8FNw0JI5fNnMjtRLJCgY5JniBKqTCYne3M2hvNzS7hyaQo7J3djsH8I3rZ2sah86623sbqyhp1btiG1HpTpnBnSsYAfxXSK3rRoSPpgSaRq9KOzeFtw8L1HYe1qw0okiJauDgyMDmP3/t1wt7pFvUDGeZSWtFy7kThbppd1jyB59MBnkqFIU0X6pmQvcKfKaZi79VKJSI8yzbMQs6BTgUL4lazyvt4hMeehmQsnQe7E84UkHE4Lksm4FHKbvB88V6gjrst7w7Uh9dwSesP1jmwYmP2th0lPlK4g2nju7/OFjKRw9XQzNIOchhxsFidQN0CnIZGJdyJNZloQCPhRrmXQ2qoErHBvS3Y9OR68bwZ7BlGql8StcOrqlNxHDCiiK5gw2ysV3Lo2jcGBfhmwrl6fwuUrF8WUiimLx+55jzSrlHbeuDaDi+euoL2tF2srfszPLMk6heoW6so5zRNe3zQ0jM9/7nOyepyYmIDOZsOPv/99fPvb35azpKOrU94bDi36ugaGohox5p1bzSKNpZtjsVaE2qTGWnAFWqMK99x3Nz7z+CcxNjEsLprhiB9qdUP0+vFwCcH1uBRDGu2sLK8iEIxgeXkV585dErZ8dSOnQ+Rk/ypKVlaz7yLov4LSldqtFHRFjfarr/1/CzolzMrgKfUJSiGX/4aNA9mVosT6twVdr5wRubQ8S8qzrTDfOdXS3ZH3NLkaShJcSf6Mw6bA7mwYVFokE1n5Vp3drQj7F1AtJ9Bi06FSTIqXxL///OMYHBhGR0ev7PsNBideeulNPPnkT7Bj3wGEcxkk83mRQdLTX/XkkzMNWhlyB9za2iadGZ3TaFISiUUkGYdJaWSQMl2Ir5fd8fz8rDCUrSYTXE6nRGVy7OdhSYIDyQG0zuMbpRRvxeVNp1fgDUJLhE8IibLoK/vHopg4EFpqwui8aJzA/rWFK7/G/Yl0SHkShJQOSixaOdqRYCz7cp34YjPRjR7owYAfAf+aFDB6J++e3Iobly5AS4yesXRGExKppHRlbe1ehGNhVBtVRJNRzC/OIBwPwWxlEIddimO7px297f2wGq0C/68s+7AiLkGUthBmqYqUi/KqLds2Y8vkFgky0NEsQg2srizh1rUrYgFIKRD/Hp1Ki2qhgnKuLF7JerUORp1RSCiUpgmMWK1JU3Jj9hbWokHR9PJ/7AjbWr1wuVoksYuvw+NtQ3oudnwAACAASURBVDqTRnunV7Lb9+zfLZD7oSOHxDHuX37xL3j55ZfEypOyFMLTH//ox/DIBz8oiWR8eDnVzc7cFrISmZ6bt9Lmtk92woS5Wfg4pfOhp63sl7/8ZfT19sl7zJv8pZdewuuvvy5Q4cMPPyyadn4sLizg6sUpMc3o6OrG5I5dAulHYgk54Cin0qm5SyqjVsqjXi5AzaxnFR3RqFuuIRbnrlCnJHSp1DBwl8eHKBzDqm9VmNvcDXOSLpSUeEY2q3xQtUYTbK1taO/ulmJMT3fu5jn9857kga/TaLBr1y6MbtnMp0lMIERTxA++iQzX4O+CQindPwoFpENB4QYoUhYSrmqyqiAy0fQIp+yNkkYWKVWjAoOOoSQ1VMt5uOxWePt6UEqmZAXBKXBuYQXJTAEjY1vRMzKukHm4MhCD9yKS0QCuT1/CrVtXZWL1eFvQ1e2Fw2WT53hlzfdLv7o6unq6pXDodBb0DO1A3B8TtIHPDu2UCfOzoJOk5HK6MTg0ikggjLNnzokVJpsMEujaHC5kfH5UMznEQkEkYhEYNCoxwyAkzuenUC8BRi3S9TK27tuNXXcfgdFlh9PrQWtHG2KpCPr6aEPcLvIeEiL5XLPJZ4GjxJC2uql0XHwUyuUCzBajOJOx0TduEBIV4hzXdzUJZaF7X7VRxvzCvKRgsfnp7uoTMyYG3fB8UuRpdJCkNfVVzMzekCjOzVtGpcjzGnK/zXuY5wzvSSIXcqaJ45ke+QwRQqJ7SYUBXypioL9P0EpyjJiU5za3IZpOYvb2ItZWw9Jc7Nl9QDwzbs9OoX+gW3hAPC9cdsWfIV8rwKQxowyu7hgashEKw1S/el28x8l8Tyfi4rHAa7OwNIellQWEYxGMTYxJ8acb2pl3ztMsGJsGxuF2tuMfn3gKqyt+eFvb8c7JtxANR+QspmfE45/5LO7/ZUQx9fh8Xtk88D6+eu2qwN6nTr+Ds2fPympVV9HCAzc0ZTX0Zh3y5Qxi5QhM9PLXlhHL5fCRj9yHP/rKFzEw0ocLF87Itfa2t4rb3vT0DNJJ2j03xIZ1fm4RmUweoVAU+WJVIadtFFhOzLwfmgFbrBFShOWRa07j/3pWV/6MzVyzoDch9WZtUQq5UtDf/TNJkVOiuaWwbxR1qS8b30eB3Vl/FJ8DIWPXFf4WB1sOszxfhJStoapLkd0SfeT7rOz2K5IJb3R3ohiLQW8jx6KIgS43hvvaaciLzaPDeOzTn0QwEMbwps2IxbLIF4Gnf/Eyvv03/4DP//bvooWk1pUV+P1BaSBVTz4x16AciC+QbjeEnP3BoEyY1DaSBcs8Y0LuJHOxAyWT3be6Ijq6vp4OJONMISqKab+eucX5EspM06GJC/cdGyJ7xbpVYahL0lStIgcmH15lJ1OUQ5SdVzNdrWkqw6LenNCbhg980PjB10qiAXdW3GFTn03ryE46hmnUiFLyFFhHPpfB5okxfPzjH8Xw8CAWZ24hEVgHQRUe8nYWfhoDaDUo1yqYW5hDnBOTBoino0jl6N1rlOvg7WhDl7cLZrUFhXQBgfWApO0kYpzg2LEpbEua1pDtz6mcBZTd88LyojRLiWgEF98+hZGBIXR38aHWSWpdKBBGrVwTWQl3wTR4EaV9pSKQc2B9DbO3byOUi8Du8GJoZET0nsl4UrTEhGlZoHmD8cGjlzpfc7FSxOtvvYa3T59CT28PPvv4Z/HIhz+IM2dPIxIKSzFnOAple3fecSfuOXZM9mYkfcWiEczMzkqGOp3bNo2MYP+efTJldDFPvViQok3rWzJ1P/axj8kNxg+6vj399NMiqyCJ7ZFHHpEiSTi/spFHzYLLZpBaVk7SLHbcX8tkzv+j72WJsqisWJoqPph1RJiW1NIiUHo2kRLImExeGqCEQhGBv9hgknfAdKgY4zVzNB3RwWx3YnjrVjjcrXJgX7p0CZcvXpQJqfnBRpOQPx9S7s15wLEh5K6RezJ1Q4uO9i75uRwumsHwBTMUWiFPSXfJs4XkmmxWksB4QBK1YBE1MatcrRKJF1MlvW4bitkUUomINKFECyRRsKGGbz2IQrmOgeFRWG1OrPr8qBXrmLp8BeVKEf39PcjlErh+fUqm2IGhXnFMJHdh9/496OztFsUF73WZ2Dt6YNA7hABLCRRXbmS5s9jN3J6Dy+EWIuYrr5xAjAoMnQG+ZcUAhCheNZ1DYS2IRjYvJDwS+sgsJ9TOlVK6kEGwGkFnWx8WwqsooI6dBw5icv9ebNk5ic7eDmTzSQxtGsDQEONadWytpYmW9MBiXlwmCbH7g2tiIavTqdHa5pbpmzp/Tqd0qpRrSDMZWvhSbYGGSP6okhHTk3BECjK5Mtw1ck3C96Czq0NIcDOzN+W6kSnPHW+rxyHqFpIipbnbWAfR15tZBeyhuHstFRh33OzjinJ+MgSF8CfXE+1tnXAZ3ciUuGLyYXlpFWazDWOj4xICFIoso3+wR4onD3wa+FRBdUVKJFEej1eeNxYCXhs2hDxPxbykXCblCvFYRNBTu9OKZd+ioBe79+1BPJHE+loAy4ur6G7vx8TYJJ57+hWEAnEsL6zhysUrMOuN2DqxGf51P5KxOLZv2yYWsbxleY/z+ecvqpS6exnOdAMvvvIygqEgXn/uTXRoutDr6ZVi7o+soKEtIZJaB/QV3Hv/XfjiH/4OxrdswlpgVUJTuL7juc2z4OTJM5idXYdBbxOpbzSWh15LNEqhRdOClyx5VnGJwNZwUlYc3Mihkvfg/7KgK8Wcf9W/hdx/NaErj+tGgK8UcF5dfg9O3gr0Li0GLY8ZqKTTIJeKAroN2ZsQ6NTiMMl/lfVKzUwCWsAyeEnWzSpp4vnBc0rFxDTGhjO8vUQffDU29XXiyP5d+PSvf0KkxFNTJD3uQL1hQK5Qx6nTl/BXX/06Wru68bHHPiXBNrOz85IxofpffzvdIHwibGSdEuROORA1iQ6nA26PWw4hSjlcLU74g+uS/EWZWncXTfdVEuuZzeQVpp/JCoPeIjaILOo0qZcdCAkA8gM1ZEqnTSF/p3NQU+rUlPzwa7Ifr9VkYudDyl/NHbokrtUZAq8EpTTfCN4F9K2m8QGnLE6zzL198flnJeL0ofc9iPc99CC6u9qxtDiP86ffxs6JcXS0tWFldVXejO6+XtkHcZqhzGst6EdrRytUOuaw5GFzWuFyO6BhhnxDg2woi2w8J7GdLMSUhtBYhRAIO16S7HgdKdUKRkICQ5JIRgWAldeYwS2FMoKhsASp0POdzHGr1SbGIaVCXvbD1Ff7fctIRiMo5XjwGiXj3OpuQ75cFZMd3qz8/mS89/f1iQ6d5C/mGs8uzMpBmM6npEE59c4pgZ3vue9ebN26FeNjY7I/DwYCuH3zlkzfdxw5ItO5tJgbOyt/MIDZhXmx6Nw6sUViXaUwVyoCCdLm9amnnpJD8IEHHtiItbRKwbxw4YKgBmQz00CDsjVxLikWEY1EEU8mYbU70dndLUUxk4yLAxn3wFDXgEwc8fVFJMJ+ZFMJaTzC4bgEJ3C6pLSSLmYkoeQyZA5n0eZpl+LX4vbAaLHKFEhHJhYkCw10XC1I55m+lZXGsFlsybRnU0nonD8Ts5L5EBOJYAPKlQYhNMo9+T3ICOYzxHua8D0PLqo9+DkZ8fx6x2A/LcTkdi1GIljzB8XtjX+vf3UJ8bAfLruRAy2qpSwMPDCydN9rgdlmR7WugsXuQkd3HxLpLC5fuIzwagCXzl+QZnhyciuGhvplPUYUjbJCNo4EEDaNj0MlagcbOrt7wPeRK7L52XmMj0+IWmNpYUmKttfTjoCfJECz2OOefPOUPM+t7jYsLiwh4A9JwQ0v+uAsN1Bj1ro0XippHhKZBCwuG7oGejA+uQXLwXX8/MXn4c8kJTGtjAaGx0Zx8Mh+3H3PQbS0OuFqUZjW3KFzZSbGU3Ul8IbPDIs3p2WP142OTq9A5EQJvW1K8hjfKypoOEDwfWDhI/udeeg9vd2CfPnD62g0quj19qCCMm7N3oa7heY9Dsmh4AosX0ih1eMUD/hINCToIP8+yoLIM7LZnIonO5U1Ko2w/bkjtVkcMMOKdC2PdJIhJDXxAOjr6ZcmMxaLKxPUxsqRHJdQZB115CR6mcWTWQyEl8lBYtoWp7u2tnbhlrAQsMDTFZL3Ls8GliZmTQTIlC/n0dXTgVgiIohGd2+3rA/5vlnNDliMLoQDSZx68zzuvuNeqBt6/PRHP8OxI3fBpDXgn3/yE7z2yqvi4kZTLcYRk+fBYBzC7xx0du/dA4PNKkgEp/Uf/K9/wvkXp1Av1uFoMUGtryJVCGJx7RYm94zhO3/3LbR3uXHt+lXhJzF+NJ8r4ydP/QzPPfciEvEMIlEOcJLFIs+BgpwoK7JKoybXRHFqoy2o0i83/UZEqaSg3f8HrP6rf1ZMx96d0GVvrqx9lQ9O5kpBf9cobqOgC1zPKZ0aci2TBDcKOv1MNmRnLEmlclY4ZkR1RS6tHMSoq7hWroqklWcZTbRoSKUgfGqASDXhbr63TidavR4YVDW02S3YOjKEw3t24b57jskacWFxBR1d/TCanUgy6jZTxE9+9gz+9ns/wP3vfx/2HTgkzyp5Daqvf+NMg50PWefsLvmHnLZJqKDel4c+5TrMb2YRX/aR9b4uU7TdbkQ8TkvBJDZtGhUbWH8gAv96CComDdWpAVQmI+5bmzauPPS4wyVszoJOaIIFQToaQt+8COxgyDwuFmSHxYLO94F/JpIR6dCoN6zI1ETiG41GeLCzwyQUx1B5Ro5S1nX3XYfxoQ++Hy6nFZcunhOCW3DNh5GeXuzcPin77pZWD3bu3Y31oB+vv3USt+ZuIVPIoq3LC51ZB51JK1MFO2GmR4XWQgjOhdAoMr0oLw8uwyu4x+7p6pWdI5ng3K/SVpEuTn0DfZLfTPaW02KDhl7esYSkBnES9vZ0w9PuRb5YQiDoRywWweLcDNZXlqCpV9Fqt8DjdKDFboPBZEY8V0U2z8jXKhw2hwSOMHKSem0ecnxfZ+dnceP2DUFZxreMoW+wT7pL3mj8OZlgRoIjWbXH33ufmMlwiiFhkQWNCxO7g81dq3SsNHsROZxGA6vR/C7krsR2anHu3Dk8+eSTsjOniYqSesQIQdO7yXmSNW0zI58ISnFmJCpjX20OpxweWiMfBD6QbFZKKAR9mLl+GQu3r0lBL+ZSAtVHIlmRXJJfwIfXarbBYrLK3plIEe0dqTd1e7xo6+iSIBQSPk2UFtL1zWDC9M1bIs0kWY1aeh6anOiYN8Aiz8OYKxS+Zk5Hio49J8WvUCJy1CRrsjmlwoIMV+WeZbHg6qCvr1cme7qO0WObE723oweezl5oTUApVcTy/E2kYkFo6iVo1TTwgEy+4pnAk0ujQ0tbOzaNTsBANz5/AD994klUC0Xs3LlTUuvW19dE18z7rqOzU+Il2zo6UVerce7iJSwsr6BK7/lwRNLH+vs6sHliVBAeJjsRXerrHVC02hoD4rEkWpyEXVO4cvkqFheX5VqwcNqghbemwY1zF8VnQUv5pFmLIjkAbS70bBrAh3/j4+js78XM8iIWVlegMRpgsFjElz+ZjsHtMUGr57qLGeN2eWboymej8QoayNVysqekyQthbT579LhgQadhT29Pp/AeeCCTB0RJJxutZCIlbnFULNByd2R0WArf4tIMBof60N/Rg1AyLBa6fF/tBguKyCISDUiErt5A+9isIHyE2GnNmYgzI90Om9UJmnFx4HA5bfL+OBwtsKvcyNbLSCeps9cLGY2BOPNz84hFo9i+fSsGB/tF106UMhheRbEcl2ZVkbpaNop2SdYsZHnTiYxvPSNIC2Tra6mUoI6eayYW9CisVoZgRQTC1xk1CEeDgpgxr4JDo1ZthEFrQyFbx+TWfdCpLaiVVYisRfDacy/j9Mm38fqrJ0TmyLAponvkrvCcPXTokJg+sS7yfhoc2STmUvR7P/nqaXzpt/4UgWgIO7dsRqYYwdX5M9i1cxyPfvqD+HcP34cl37yYUJnMNmTTRbz4/Ot47pmXsb4WEV4QjYM4nTf314xN5SRMySTPXpq0EKWRAY6qKRb1DTtehYv1f1fQm0W8OaEr0zqbaw6EHBYVbldzQpdPufzQ6GRCZ4PZ/Pf4dwjLnXVZTze4iuQukPNRLlBNJRcdapsZdbpZatXQ263icEkXPg6D4kCn0cDubpWo7Fa7VVwWJwb6cWDHJFptVpRzeaytrKLM4B69BXqzHelcBZ19Q8gWK/ivf/lXePPUKRw4dBgHDhxCu7cDqm9950KDBggkeZDEQ6iHge9uj0c6DhZh6h75+ezcjBRzNgAsCIViCmtrt9Hb04GPfvQT8Hja8b3v/SMunL8Cr7dL9K5kmMqETqKMSHsUlzeJN5WAFWXKVqb0jdxyklw2iBDvBrbQ6EOcuxRinKIoYNyrMhmScZ7NZGVvZbfaRJfMgp5OxfGxjzyCe47dCb1OJVDmun8F16evYGF2Bvu378TBfftld8vACNqYLqwsY3mN2nEfzA4LrC4r1EYNDBY6btmlG2ZjkwwnUYqUUM7QiIf7Vj2cthZ4Wjxw0KfZYJLCwOtKwgmTwmjzp6REqVHJFxBeWoPDYkPPwACsLU5kq2WUGlUEImHR4JbKeazS9UlVR7vbARNdz7Rq2Ixk29YQSZYwMDSGDm+HwMJsJihhSyWpo18QTS8Rgi3bt4gdZJk7TXUDxx+8H/sPHZRG4r9/85uyPz5291Ep6gN9/cI9YMgBGwI+zCzokkZmNkk3Sk91MtA9zhYhoVltVoRDYSmIRFhO8IDYQFnI2FU8AQglJgX2nJycRHdHKyrZEGrlHHREd6jNloNZCcPQWegiWEV6fQnXLp7G9StnkYqsw6CuQVWjLr0IlcqGbKYsTlgs5pReGXQkadLIQYt1fxjFUhU6vQlt7V1o8dDtjZpRM/RmCxweL+YXl8WFjpM3tfCEwldX18U4hTeawrCl49OGjSNXGYxmdXtgsbmQLSisZ6JJkvDHzPZ8TvaS6XQSGo1iTczM6lw5S38qbNm8BZu378SOfXdgYHAYu3ZsQVubHZV0HPHwOhJRPxLRkGQm08M6S2dDZiZAjfbuPgxtGhXuyvLUZczdmJaHmbD1pUuXcfbseUEkRsc2o72jWyIy+bP2bxrD2noQf//9J+BbW8eWLSPYu2cUTgkrsYv8MplMy7qCh102nRcJmyBtBrLlTZL5zOtCZ6/9E9uw8s5FnH3tdZy9eA65agFqsw4FOtcZSRi0Y8Hvw3/68pew5+B+xFJJCbvZvnMnenv7EYquw91qQqWhBFg0gzQ4kbFhIjGSjo01VMSgihJF8nh4PYulPJLJGCYmNsnhygaOqZGVClUtSgoWG48333xdktUOHaJpSgEvvPRzYaPfc89dYmQTCiaQzxfhdjvhctmQyhAJyMLMJAyZtrg9YUHPIZspiK8+izqLO53mSKvgfdPqbofJSF+NMmoVNYx6u/i4X526JmcTUYSJ8RGR05H3QQZ9pZ4H1HmJoWaDJGsMDqJqJhRapRCXqLD4ZQJXKBJDNlcUJIMNCxElyhytJq6D1Kg2KqLEaahrEmQST8bF455oAg3CWMyzqTK2TuzBresLOHPqPG5fvY3Tr5zE2uoKRnqHcWDffjGWYqNIUiw5SZzQ+/r7USwTWcxKHv1dR++GxWaDbzmIL/32n0uS3/BYN+ZXphFL+/AH//kLOHbfISQzEVnx0AFuaWkdf/fdJ3HyjQvQqW0w6uyyCikWk6iQG8PALMq8WBIYTEP+Ua0sxGMiNSzoirKpsaE42AAOBUFXJvr/82ODFCcFvwm3/9tpXZnQm4iAIO4b3785oXNVx/eDDVRzt/6uOYyavir01qc9boVaOOVb6TXoHejD0OiQrG6zhawgY2Obx9A/PCDDrDjD04Wwqx2dne1IhsPwzczAotZgYnAQo719MixNXboKg8EsZj1aoxVVtR6utg7YnG689fZpfPOb3xQyNAfqkU2jUD3x1KJA7uySSI5jAaWEhAeWGAzYCIMZZd908+YNSQ2zWEmo0Qo8tbJ8HZ/65Cfw2GMfxIlXp/DYZz4nMXBHj75HbsDunn45EClvkpQsE43kVWIJyYdWQ+KLmYeFUQo62Z3NYASBu2y0EyWDVTko+TmnIE73yn7TKsYJ/HMaXui1WoFvC/ms7CA/9MhD2DG5RZKfVlbmMDzYK7vGixfP4sVnnsHeLdtx5MBBtLS58daZt/E3f/dd8Z1++EMfwPY9O+XN0Jr0YpBAdjZdqagL5bXS1rTosLYjtEJCUAIedxsmxjYLMa2QKwrT+saNG4pxit0m3Sg7ZyH1mIyIBkMY7x0SQpfV7YQ/HsX561eQq5ehNurEjCYZWMfI1s345Ec/goGODrz23LM4+8YbrCxCinJ5+7BpdIsUSDLtFxeXcH36+rsyPWX3pJF8YurfKV87cscRQSReevVlBMIhgYfJQqffMh+NSDgsDRxhYu7KadnKFQz3aCQNkqTDjpREyvWVNbnutHVkHjM/yANgYIRgaWoVlhcWpTmgUxQ/jt59N/qHh7G6OIMWhwGlQlqaPbq56Zw2pdlLx5HPpHDz+hTWVxZx+8ZVRAJrsNGC1eWQ9zcYYMyiUcwhuLN0OZk3QJKYSvacbDDj8SSCoYjoru0OF1ytreIXLqQWgwGRZEqQkXebyhotXIsCR6dTWVkDEAI2mgiXqkUvLwSZRkN0rAaTXVL7OMlxouE0ycLdRKO4VuA0Sea7IH2Nuhy4bGyypSpSxQYcbjfuv+8YHv614xjs7UCrywK71YBqOYepKxfkMOPqhNPLkm8VqUwOXT296O/qwmiXF7euTUmSIF8X33+GbvDeiMSSsLv4vo8iEIkLIrB7/yHojZyQ9SgWUvD7prG6Miukq+3bJ2XKpTSys0PhdPAwWVryCTmOsPP09A0x++nt6cOt8xdx7mfPoJJMIc3nuVJEmimHmgZaur3w9ndDbTFgZmkes8uLMFktsLucmNi6BZ/9zcdx5x2HEYguoVInd6YsRZ0KAn7Oe4zXjOTT7p5OdLa2S+NIE5NskZ4IaRQKWSFYyV61TmZ6BcUCk880UhC5tnrqqR8Lj+B973sA7XY3/scPvo4bN6dw771H5Zm5eX1WpvnhTQPYsXkrKsgjEg+gVM4JL4HFmo0OmxrmBnhbu8WbfWF1WSxatdq6wPq9PUNQqwxIxgviuMlizIwMEtyIINJhk4jImydPYHVtGQcO7MXkzglAw2Ymu8GOVktBZ7PJkI40Nf46g0y39BAgEbGXqYIarZzHHI56PO24PnsVPX3dKFWKWFiaF4SLBTGXK8hUSVe6ttYuuOxe/N13n8Abr72NbKqIsYExDLX34/KZiziwdz/6e/rw1hsnsbrkk0xvemxwnfbobzwqPJw3Tr6BSDwi+3nGL+/YsR9/8affwPPPv4BynfG4KUzuHcGvf+qDMFnV0nz1Dw6iUdfin578Gb777SdQLxvQ3zMmNrjxWBiVahwabV1CYViytWoW8LpQXnVqpjNyuGPs9IZUmVkqKiWMi00brX4V2tu/JsYpCZyKecuvaCzKdK4QiJXKS6IdDbJIqFYKP5/rpjyNIVBs8BVDGS1UHMkVzZbA7vzripW8kIyFPN7eBre3FV193SJNpteIo8WBC5cuCEqqN+olJZDoJusco1nNDqfIF8Orq+jv6MDuLVvRZrfDwt07aGltEVfISCyNBmOSDWb4w3FEk2l53Vwr09SNSJrI+Z78ib/h8/lEr8mpu7W1RSB23sw0T6FshDaLvHkXF+clo5okFAlcyaWQivvx+//pd+B2e/AHX/wyWjxeFAr0bSdUwexfOiyZ5GFWkooaG4w/RY+u1+iloL3LVOQFJVudzHiRrtH1hx0azfTJLOWVZ3/DB4wkCb1YuRJiJ+NapqRiQULgGXl6+NA+LC7MIJEIi/HGxPgmRKNB8YMuJFI4fvBOrK8s459++kMsB1dw9tp51I0q/PW3voYDdxyCz++XHRYvaiKaxvnTlzFzY17CQVptbtRTJeg5Ael0QuIg3E2IbsXnE8Y3NalMVqMVJSe2XD4tP5Pk4dbq6GrxCDw+vTCDG8uzMHjsqBpUCKajqGuZpT6Ej3/4I/jQgw9hdWYeX//Tv8Jrv3gBvZ527JjcjR0HjiBfrshNIdaKgYAUY8r0CHGzEIiNKS1383kpXDzIdu/ZK/7hP/zhk/AH1vHpT38ax44elZ+DRCAmN9G5irv+8xfOyx5+cHBA4C+6xZGsxWIZDaXEv35oaFCc1sg4Z3GXnTotYjeWU5VcFtlMWtAUE93TSkVFp2+j3C8Oj8sGo1UPFFOASQMEfHju5/+MW9PTIkkjW5j3E42fslmiPRrojE7YnISu+2Xfx6Q87tUliGHDKVB2cZWKNCc8BBkAwg82gPlyAdlyHi2eFkUvTtc3wrUpFty0FDQlHZBRl3SCM8jBLq5yJhNaWjwwGaxIJtLyXChIkWI8QykZr4W7xSXkJdoMi/0tfdPFqyGNaCqD5XAUsXQSmUwS1UoBHV43jh8/hofedz9GRvphNGiEnLW27pPnkX7d/PuJCLidDvR43DBquXusS5MZDoeRyzMeVY+unn509fajd2QMP/vp0zh15jzWghEcOnIXHnzfQ9g02IeYbxan3nhVMpxZ0Jk/T1bt0tKKwL7tHV1CdqWkjY5yU1NXMTAwiN7ePnzzr/4bXv3JP6Hf2YZcqSA55652LyKpJMKZJDoH+/CHf/YnOHDXEfzZV/9CiGHD4yN46dVXcPQ9x/B7//F3Ec2G4Vul7WubHNxc69HBMRxmiphVDH44PTNch2cAv0aTFw4FLGA8TCmnYuNRKdOONoF2bxf6egdliiWBihnqZFdThkadejC0Jmz53p5u3Lp+XRQj27dvxrYtE5hfviUGNZ1dbXLeEN4NBekF30BPD/lsPAAAIABJREFU9wC6WvuRr5QxP7cs6yilOTcJg55kN8qQjHoLHPYWaTC8znasBFaUBDBVHV6vBydPvolXXn0Zjz32CWzfugmpXEzuOw4nHILS6byYfPFz+pqLR0OxJHbIHAr6enrlvAxE1uXeoA8FiVckh3LnSzIc7RQsFrtwIRi/bjE7hdn+6itvSPNz6OBhDPWNIOiLQlPTIh1L45mfPQPfgg/9Xf2oFQlzNBCLREUi29bhlh09NHVcu3EFvf09+L3f/xJczk587/vfwze//f/AbFPhD/7oP6CrxyPqAZK0zCYnrl+dw/TlOSSjJahrJnHOY0NRKDC8x49iJYUiPUqIuNJwhXsCnrhqesYrs7KSKM5C35D9tKzZ1QrC6+3xikc9B1NKYdmIUNlC1I7yZdquUuKo5Jfzb1DaHJ3OhEKlLme7kLAlu3xjDiGsTzKeRmkgKIPU6hiHmkU1n5V1oMndAo3VAXdnBzaNb8L+IwcxuXcH6poG5lfmEYmFUKkx07IuNalUKIjZGZPriN5y3ROLF+FbXpcwpf27dmB0oB82rqUI80ONvq5+8Zy4fnNOJKtGqws16FBtaKTxIW+FyDUVD0QWVd/629kGizkfJpJN+KAEg4TVIVAAu1taoM4vzIoUhe5ZNP5g95xJxXFwz6R02rMzc/iH7z2B7ZM7YeDDny0iEAorewjmYJNYQE35htRAmOycdCrci2gUIxrJVVakBkpR516CXSaLOCeQjd83Crqk3FS1EhnKSZ9uXiQfDPT1Ytu2CdmvxWMhzM/dksJ+/L7DmJ6+iROvvgyXy4Gd45sRX1zFy889h0s3L0PnMCCvKqKsq+PQe+7AvQ8ex/iWrYjF0pi6NI1Xnn8DCzdX4HV1otXehkwsDYeOiVRVIUtResMukEU1EAwIqsAHnqEN1InSnjIWD0sBo3+002aDplqXiMNgOgYfJwMDoLLpYG93Y2BkCL/20PvgYua8zoL5qZt49p9+Bv/MMg7t2Iejdx/DG2fOYn5FmRZ4GJKEpTB53fI5b1S3u1WINmSh35q7LcEb+/bth8fjxid/4+Mi8+GOV8heXIkwEKegEKq+8idfEfiY5jQf/8THZLplwAjREYvZLlaiyws+mepZwFxOh+KDz7zrZFIKmgRjcAdFbgQd9CJh5eBm9rPDLXA9ylmYiLDrqsjOXcfZN19BPhVHIZ1FMkmrV8oos8iXVLA5vBgc3oye/nEYrO3Q6hlZSNvEgsD1PMT5APPRlPuUdqstLvk8Lm52BkFKaJFZ1dRgc9qkGAuTXW+SIp7NMuZSK58L+U0UFfTMJ+eDeeZ2OJ0t4gTGw1ZZBVVRKhQlgIL3A+WSPBeoHuAKg/npbLR47XjAx5j7rTdiZnFB4GOyw9fXVkTP3N3jxabhPnzu858RS1eyu9fWloVPw3uXZLkwg2iKebidTtnN876j7pqQuKe9A6Pjm9He1YO6WisM+edfPgF/OCa7eIvNge0TYzg0uQUtNrNwCBbmFzdCMjbh9swcXnzxJfHTHh/fLE3z9PR1aQQJ7f/8508jwCb/3BmkwyFE4swH0MHe2ooqn8VMGsliDn0jw/jqN/5fTO7fhUKtjIq6hng6IYo7DgWEUzmRE77mAMT7lrK3ep1/FpV9uUDsReYkMCxFhU3DQzBpjPCFfcLnmF9YkPeGkaVk6rd5OqQ5ceic8EV9ch8QaeSenOdIvp6VxpqEU5NIW7PiQEeZWjpDr3Daiqrl/eB1ZVZ7tdJAR3sv7FY3QiEqFIoyeZMHwOaQfAreO/QiZ/NDGJdNIbk95GGQZMomkM/kqbffEpb38eP34MjhXcjkkqLBNujMgr7wfqcUjo3Z4OCw7HC5h+ZzSHIy4XvKYaOxCGLxCBwuB+w2hahHPgeLOZsbrh+6u/qxvhYSORgvOov8QP+QoAC+pXVMX76Nd948h9kbswj4gnBZ3JJYl0vkpaBmkkms+JagN2rwyU9/Ao9+8qPIlTJYXV9GR2c3LBa3TMvff/K7uDp9Fp/6zEcwMNgj5/faagCvv/oOIsEMkpESNDUTtA0TysU60smMwNWZ3BIKlRTyvA+oNqo1Ngq6WrIWaBSl8NKV+NIaizoHcC0Lbg16sxblfFFkuB94/wfExfDHP/oRFmcZTsMkNZUUdn7oNmB9oiaKnE0Njc4ovAWuhJXvoED4ekblGpjXUBI1AnkOJEazieDzx4yBiclJjO7cg4paJQZJKoMGGqMGa5F1zCzMIJ6KSVgT3y+r2QQN9en8xRalUkelRCMyI3QaEzaPjmDz6CboGjWUc4p9NV0vNSqiZFasrIawsOxHqaaG0eKEzqA48fH1kN9GmTYHOdUf/dc3G/yEDHZO5zxoaSlKpiylXTduXsPc3AxC4YB0zHzAKDcj872QS+OhB+7F1s0TeP31N3H5ylV0dfdBTfs7aJDJ5WW6bRp5iB6dSVeUH3AHzgOySHIVOyglh1zkXjXFVIYFnZ009ybiICu/lAmdv/jfa9UMPdDKJMwbnq5Pe3bvRFenF7VqEUsLs7jvvcfQ1dEK//oKIuEAQsF1lIp5dLW2YeHKdfzsqafgbHOhe6QP2UYB0/O3AKMGf/qXf4Hd+/fj3LmLOH3qPBZuL6GcraHN4YXFYEM2wUM1iBaHSyBrMk8J1ZIVzWmYSEdvb7eQebhi4GsuSHZwQvZAtDKNRcLo7umGq8ODRCmDhaBPUqkO33Mn7n3guJhHRANh6GpqWGBAcH4NK7fmUc2UxHXo3KVLSGbSck27ujqlmPODEyMnwQH6YU9fx5XLUzKhkvnOaMKdO3fJBOLxuETSxDAT5ihLEplOI+SqE6+fEJeoh9//MD7x6Mdkl0YJGhn7nAZoIUq3LD4HwfXguy5q9Oenh/nM7dtCYuEh1t3ZKQYtfE8ZViKHrNOFeK4okCUqPEAqgLqMG2+dwJk3X4VFr5X0uXgsjUiEML8OnvZ+DG7agvbOAehMLtRVFvB5JYueHbp4aOvIQFZSqej2RidBp90u9zY9s5nUJQW4XofN7YTBpOQo896TBLFSRXGBA6VQVG9wTaSRYs4/o8SIrGQqOJr6cx7qWWZEF+nUZkFvT4941TOdkPA7C3qDGQZGozQ3vFcT6QxWqYyoUCPdgRa3A7dv38Cpt99AwO+DSsXQoCw++MjD+PXf+Dj6x0ZQzaREK8+f0241YXH2ljjokcBKdOLy5csySW/esg1DwyPChn/62Rew7+BhLPn88BMRSKaQSufQ3eHFaG8HdmzbLGxtqlvYkFKrzf3z3Ow85heWZFonUba3px/Hj98vSpivfe1rEsRiLReRjUSkaWf6XDKfg8PTiq7BAcCow5nLF1HTqfClr3wZH/vUozBbrTKxhNJhVOqVDamZFheIAhn1EknMKdwp66kcFhfnpPkd6O+Vlcz6+qp4rot00OnE4sqykBT57LW3d8gevmn/SbSCzyWfDcY7G/V68ZYXr3aNWqaaBrXlNhsCQTqYMVvdBU+bUyZfwvqLiwsYHRmH09kqRDdaYkvuBQ2grCbkSwkYTUQAahvmXPTq1ipwsEYnenEa0vC5lOhNJvAx1nZhHnv37oLZrEZWnOW42rQgl6ProLI3bxByNZkVfgH9DJrIRLkgCga6LtL4hg0xUaRUMiMR0Z7WdkFXyChPJenKWJKdP4l8w8Oj6PcOIl8v4vq1W7g5NUvOKQZ6huAwOxFaDePimUu4dOaSFJ3O9nacv3BWiIuP/9ZnxCDG6LYhEV6X18mCbnPaEQr68PQzTyEc9WHn7kkZGKYuT+N/fvPv0CgTPrZBr7bQMwm5VB7pFNdSKaRzPhQqaeRrVRRpWEN3S/Et4XxKYWizoEuIqXLyM1WTBV1Nv3QGMdVFXv3hD30Iu3fuFpTqpRdfxmsnXhPsl9efMHuzzijDYkOa/mpNCV9hmSUpV6Xl9NsQIrcwCknOrZahdjswsXUCO/fuxOjEqEiQna1uccXLl0uIJKMi0yw3KvJ5hCEyajqiMhjKBhvlqXQurdShqdMzg2XdgJ7ecThsLRjq7YXTYkTMvy4hR1yn9bf3Il8qoFpTIZrIwheIIpEtodzQolhpCKeG3BKLzSI5JGJv+x+/9GyDpDd2jzxkCAfbNuwiGUpw4eI5gfoIcZtMTAii0UFKeRDVDRzatwtbxsfEpo87RUKShIrMVrtcIE7olAAx65q7AwaWKNBGXUgXnMglVk4i5RQ9H+FDsraVxLSauAop9rqc5inWJ5OYxZywikrY5dVKCV5PK0aZO93uEY18JhnDnl3bsWViBJHQOqKRAGxWIy6cP4srly9iYngEhgrw/DPPwuy0orXbi6K6hvNXLyOcjuPLX/kKtu/chXfeOYOl+RWJ2zSoDKjkqyjzwSuUFOLO0LCwwuOxhMibeBgqJDDmxLsQjgRlr2qxManKJcWcYTfRWBjbJ7fDHwkiW8rDaDfD09OO4S1jAk0yk5sBDJFgBPVCFfq6FlFfEL7ZJUTWmE2dFMIiryi7QBYZFiDCuZRMkQtB/TeDHEgAoqnLPffcI5MFmds+3zIOHt6Pjg6vRMFSj86DgoQ0wnt8jdsnt+HYPccERZibn5Os8tGxUSVeMsjc+FZY7Q7ZudEVLx6OILDuh8Nuk6aAWnJvmwcOiV5UQna4TyT0T4JUsaF4E1hsRiCfwsKNK/DN30JgeQG+xQWsLvvECIQ53q6WTvQOjKOzZxh1tQHxVBF1lVGg+GbADw9qNiVEalhEmVPO4k6XwHAoJMoBmeA1GiEYub3tgjoo+ci8jnYpak0DGELbirObMidwL0tXLWG8k5xJyYqOBzhTBGnh2hA0gLwE5j6z+ApkKLG+StQor53orPPKwyoMZ6NRpFnLywtIJCIIh/xSzEjeZGHZvn0LPve5z+Lee++Rn4eNCsNZWpwW+JYWFDWIVivvNdcDBw4eEsLf33zrf+Lr//1b+M3PfQE7du/F1es3xXObKJpWo0K3lyhCTZjMQ4PDwnKnqRQ5CSyQ1MD+y8+elrz6x3/z85iZmcVPf/pTaVzPnzwJW72COlERrjbqdeSqZVicTvQMDcLV3oannn8and1d+Jt/+C7ufs8xLK4vIU8TnExSHAYHBvql4ZmeviZrMw4NvpUlQXq2bd8sKXWJRBRDgwPiIUGdO+OO2bTx0KX3f7FUVhQzdZr3JBUIspDF2tqqNAiKNXEJkSiZ/XG59lzBbJnYAlWNedY1+AOrSCajaPO2wGozIRYLCwmPzwpliVTtEAFwGTyI5VLw+Yhi1tDV54DJoEEinZTiyfUECyd5QyzQRBGbdr98j9jIUsUjwU7OTvgSC3I2cL0j6V+lCjRq5gi4YTLZZHVHUjFVGUQLKEfkPV2pVaSQt7d4kC6RoJeQhoIFndA9f+fr4OukbShfe4GSVjXvZY1ELKcSWZRyNTjNLWh1eZCKpnHl3FVcOH0R/hU/DBq93FO8/m6vC5u3jaGz14uu3nYMDPfC6XCjv3dccjJ4LV5/82W8/MqzOHDwAO644y688tLreOnZ16BpGKFpmNAoq1DMMQM8gwIjiOs5ZHLryFezyJE/tVHQS1LQlXjsXxV08YhT/qdRSUHnc1QvkYxMNEVZu9Lj4rHHHhMy8ne+8x2cPn16w3uekLl2I8xFcUW1mMh1YB2qoVJrgMFoNVpW0RVuw8t9084dGJ4Yx469u9Dd34uqqi5nNY2Z6O1x89Y11BoVYeSX2SgatcgV88JRogxciUlVbDNUzEjRmeBxtaKjrR1Ohwed3ZtknWjUqKSQ56MROIwGDHV3o9XegkuXL2F2YRlqgwUubxdqOhOi6Tzi2QKMZiuWl5aUFEumwbGg/9lfv90gfEjYi9OLw2mTxB7CXddvTGNpaUFc4uijzIeC3SR3NpIUo6rjzkP7YbWY8OqJ14W5yl1TpcqiqxPIyGq3S4dJliStLmUTIiYxVSHAmI2K7aQSbahY9cnXKsrhLwVcrgh36pyQaAerlm6eXWgkEBd2Mzt6RkhazUaYaBOpUty3DuzbhVo5D4tRK+5iN29cw/mz70goTKvTib72HvF7D8djWPSvIkNjG50GXQP9uOPoUbEH9fsDEjWYS2Ul0pSwCQM9EskkduzfDbPVJtDswsKSFEqSaCTCVHT09HpkC1OX60iCj8Nhk8Pm+sxNjE9OIBSLiDbd6rRhbMsEdu/bK17MsXgM/jW/aMvTsRRmrt/G9UvTqORKaHN7YDOa4LQxwUmJJiXRgqQoEq4oY7r33nslcpRvNGVSbNquX5+W3T4nbAbPHH/gveI7zWL25ptvIEaZn8UiK4OOzg4JgxgaHsSKbwVnz58T6HDrtm3yO9+z1ZWABHqw26X2ncWOEiQurBh2QvKfoC4VpoMRbVFSkZre/lq7HdUi3cGAYiKKM2+9hptsqNZWsba8Ir4C/QMj6O4ZhsHkArRWGC0tMFocgMYIM1ntJovA/Yp/C8l6ZZm+OJnznha3Nq1GnAJJ6iTqwfvd09YOu7NVzF2a4So8wHmdeC15/7Gws0EQm1ezWdAEFmt+xDNJ1PVqZWKguyGgSKBsVvl+vI+p2bWKvtokkDubCUWi05AUphZ7C9MkkUrlsDA/K+sYwsOJeFSaTjazly6ex6XL5+W5/K3PP45HH/0E1A47kE4ADiNKIeXn4vW9cumyFJCjR49Jk/n9HzyJV159Ha1tHfi1hz+AcDSOVJYFWDF4am93YnlpXuJrjx09JoFLPAxpikLiIJtWFm/KMJmF/vWvfQ1P//wXilXo9WsY8rahxWYRy9ZQNIoy1SWlAjwdnTh09C4cPf4esXjt7O+WCWZ2aQ5GmwlDI8MS+MQwHCInHBAo0aMRDNUplXIRR4/eJc0w1w28XpSg8vqxuJNcO7+wKGggH0dOy7R8FR/2RERsYjm9sgywoN+8eVOeDTpacp3C9dgjD30QRpgwvzInTGWH0wq9niocoohkWjOoiqExJMeZpbF85+1z+Md//BEcdhce++wncGDfKFJFrvUWJWVrlKEi3F0HQ0KqpB8FP/j+8yzg/U8YVhQ94qXBKSsjBZ2wPfXnnLYpjaMxFwcEkrPYfHpcHhQqOQRDlNapxcGT5wpVNEQmSASkAdDc3CLKpbpwCTo6utHZ0QO7xSXSR07xdE/kaoKe/aHVCN5+8zTeOHESqVgGFp0V2oYOmoYOjWodHq5A7BbZoZdqBeRKKezcO4k7jx2WaO2h7glYjDbMzNzAy6+8IMPfgQMH5H5+87V3EFiNQtMwAFUNyjQco/qD6AI5F9UsMoUI8pXcuwU9zzXruwVd3NU3OOzNcs7NgVLQ+TWLRi8BNSQv89/g2fuBD3wAdx+7W675F7/0B8Kx4NqDEDrPSaIdXBNQPaZVc+XTYPqvQOoujwd9wyMYGBuHp6sbHf39siNv6WindgO+4Dr84SAqdV5vHaxy1JWQ4TCsaojclkMeeTj0EYhH45z9ZRhssbWgy9MphmSd3k7hWWQ4HBZKIlmrMeiqXsNAezu6W92iQb82dQ0zC0to6+2Hw9uJeLGCSCaPaDYPV2sb0glFvsvzTM6V7/14pUEoltMFp7xWj1sMHG7fvoXbMzcF7hYSioadJg+5ipJFztOrXsWendulY758+Qo6u3pQLFZF3sIHjeEXPFzeDUQVhqKyH29m0pLhLvWagv5mUL0U+5p0TtT0saCTDEe9n4QyaFXi3kVf3HK+Dq/HC6Nei1wmLcV8oK8LHpdd4uccNhMmt4whFvLjuWd+jvXVZZnkDTqtsNAddAvbNIqp6WlM3bgJb08Pjt13HNt374ZvfR0rvjVh0VdKZTFdyKfTKOXz4uBG1qLV4xKJWTAYFuMJNhlkW7d5vKLtZUHg4cMgCO6eOY22tbVK5xZORXH66nlM7t0pWkR2feKmt2EVygnz2tS0FPRcOofgegjpRBpup1sOXhbCQiIGTaOuBKVUq5J9TAkWJ5Dt27fLQc0iwwOYUyljJ3n9qWLg0Hnx8jmMT4ziwQcflMhKrlOY5U7mpNlqkbjGkS2bEVpfxQ+eeELgzR27dmLL5s1wt7TiyqVrys7W3SrezySnkRxHaSOXonXq6enxXSxKopsQLulwpVZDz6JEclMug1Q8imImhekrl/D0T34C3+IiBvv6xczE3dohxDerow16swt6sxMavRkNtU7QATYgLOgia6TEjJ4GFfreU9rGBDUmf2UE/mYXz6+TCEqf5b7+UZFWsqBLXKmbk5FR8e4WAhaDMxR/BDZBnPhcLoP4KkeScTSMWpQbSvoUi5HNapBdcC5bkWeKqw/CYQxo4f3M90gUrnz46oBZY0Q+Q4e1KjQqlaAjdKTjaxXuytyMNLXnz5/F2bOnRbmxZetm7Nu3F/v378bgYBeMbS7xmY+u+yUbe+b2DI4cOixFq79vEL7VdfyXP/tzbBodx/EHfg16o1niaTV6DRqaKtb9Pnnv7r7zLrH8vH1rBtVyTUJ+KIF0MNs+W8Cpk6dEU332zFlcvn4Z7z18Nx44dpcgKc+/8CKWY6twmt0Cu+vMJvxvpt4DPs77uhY803vHYAaD3hsBsDdJJEVSoiSakhzZlmxFco1jJ86L45c4eS/Jvn272c1u4uTF5cVx4sQlTtytXkhRhb2TIAgCRO/AADODwfQ+szn3A72P+uFHigXAfPN9/3vvuaccOHoYJ555GvFsEpeuX8Gu/bvw6PFj4lhosBgV5rIUtZK85sWFeYV74HbKlE6YnGgcOSjJREzIa3wfOb0rxFw9FhaDEoTkdFmxY2cf3FYrppZGsbQ8K0WdkbT8ce3adYTD6+ho75YdMxn79KjPpwsy5bCpZboazzieMSR9EiYl5MkVoNfsF7j39dNv4eTbp9HS0oqPPnsCFXUY8eQaQqGIQO0NDc2w25yK/C8aQ6CmVppBFm0SV3k/ET3ja+fakq9DOSOUISCd4XqGz4dWplRJ8KNZDolU5HfkUsI3oBsc11rUyiv/nrG4ZkxNzmBo6K40BCTNUunBSZ379PVIDEtLK3JOkVdT46slnRfXL9/EncG7qHb7BXZfmltBfD0p6Y3kpFjtZkBbwszCJJK5OA4/ehBHHj0Ek86Chqp2+GpbkIqERFFABIcRuNSZv3/6PFRFPQxqI9T0zk+lkU5GkUvHkUpGRfZM6V6qkEaaww8qskvPbhZ0Qu4s2oroTKGrc9FKQlyZXv5M7qzoUCrkhRBdqpSRKWTEqe+ZjzyDJz70BL7+rW9KxgRheNmjm/UypdN2VX7QN8IItHY0oa2rB01tHahvaYe/sRG2KqIfOaxubCCSiMmgZ3U5pGhTtptMrkNbITqclgLOPTxdRmlfzGHWoDMinczCarSjxluLlroW+N01MGlNUJVZ71TI5Ok0WEI5lURhIwq3QY/tXZ1orvEjE0/g1q1BlDQa9O3ai8XoBs7fGkKiXEGqDFjtLpn6qSqi/bYU9H/71XKF7Oh8IS97Kd5w4+P3RHNOy1dCYFni+CIXo4sPhZIV2SO67DbYLAbprNlZ8gGjTpWdIi1gCR+FwxHx/ybcwZtQglbEYJ9wO3lSSpSpEOEYZ8eiXuLbpkh8SjQl0RKWVUxGCLnxzWUaFU0HbCaneJ0zDIJ6Rjen3LYm1NdWw6zXwO91IhZZw8k3XsW94SE01tfKLo3TDIMGFldDCG/E5ICrbWzG4yeexv4DDyOeyuAXv3pJpjdRAKghZC/qDdlhkq1MT/abo3cQSydlT8POnA8wrUBZzNkt8oDk6+MExYhZ2s+KuYjXC7VZi/G1OfRu7xPtt8Nqk90KmZqXL1wUO1myNYPLq0jEEvLAuj1V8PsCcieur9J2M4ZUlLKotHwPsZji+0z4ncWcb7JSvLQ4cOAhPPvsx3Dw4AEhqtHB6ee//IlI2thVK3nfkMLFm5MytbaODrne586dxanT78if7d27VwrQnaFheb093b0ieXN4vViYmsLC/Dz6+/sFniYhTEIo8nn5tzw4FVMWHVxVHkFtCM2XC3mkYjG89frrOP32SbkWe3fvhcfjQy7HEBYnmtq60dLZB7Pdg2QmL1kBWgNJIwo0yILO74urHK5sOIlzUmfDSoMRFnteexLKSB5jsuC+vQdgt7nkgOU14XVjYeZ9xgmKaAqhUhYWEra8XoegCel0GXGuovRa5MqM19TDYSOpUGqrNDAKGsHgIaVZpfGEoE6bWciVQgm1HidWFtclwIHPAn/wvWLjwUJHVIEN9tUrlzAyMizIznvn3pGj7anHj+P//n//Oxp72lGOx6UJuH7tKoaH7qCpvkGmtoG+AXku/+RP/lSm89988VPwB+rkPgltRFBVWyWFfc+ePWLI9N6770n8bsAfQHtLG1qaWhBb38BacE1yCtiArwaDQoI9dvQIbEYd/vmfvoM3zpyUI3dn3y4kc1mMTU+jJAdvBUceO4rpxTl4/B489/xzaOtqEzkary8zx8nXYSPDFDsiPXqdRor7wsIctm4bEM4JMxjo/kieSGhtVfwwyABvaGiTNcNaaBG+GhdaWgOAOispasVSVljlimvcihTypsZ22O1uzM4sYnJ8WoyoWptbxOznPmTP+5GyOSJJXFtxFvTSv0D20tnNqVuF0Xu3kC0EUVEx0tMoEzYhbToX8tfpVEb+LuFd+lCQW8PpnKxxDk88VznR3i/INAMi30jZvxMe5jlLB0+9EOPup1VStcIPHpZcMXGFxX09vzc2FvSt91UHUO8jIz+LSHhDdPRkvK+srMLtrkJTY7NM6GSYmfVWZJI56NQGzE0tYujmsJyp1IDPL84LpByJrWFuaRplTRF923rQ0FKHfLqIZk8nDj/wCAKtzVicmMbLL78Gt7Madwbv4caVITjMVbAauT/XIpPYQDwaRDq5jmxaKehldVG+x1S5hCyANIuymMiohVfFpvc+KU7WsawdvK/Ip+K6riR+b9Cr9eLtkaKnhZbnVhsC9bVYDC5idmEOiRgtZJVcHv6sMRtEQtbS0YzkxKzxAAAgAElEQVTWtlb0b9uOhuYWiX5N5fKIk2DL94J8L4MeFZ0amWJO4HZC66xlWm0F0dAiKuU8NuJx4d3Qr4KIDmdRJvr19QzApLPC6/Ch2uWHWWORnI5ChgmBgNluhYqNfiKO3HoEfosFu7f0ospixuLcLL797W+jKhDAMy+8iHA2j/eu30Bep0dGpRZ0MRvPIBVPSp0RyP3bPxipcOri4cN9L6cKTuehMK0f9XLDkNQl8g89D2N2hEmBY3u6OsWpiLCZ2ULHpIL4PNMekTsNRjTKAaXTyY5L/G03LVv59SQWlTZ5myQFxp2KoT3/Y7dBrS+7L8a2EiVQ8aDOCpGBzYXIESp6YS8yQ9rjskNdKYJfakt3m4Sv5FJx/M9v/C3G7t5BR0sz7BazwL8CUReLGJmdwUY6gwMHD+MjH/u4xNmNT84iuLYu7EdKqzh9cUIgA1mjrqCttUks/IbvDUs4ii9QI85cvJFom0mLQ76hwZUglhaXpcDwIGeDIk54OiZu6cR8Y/uR/WKRqWLXFUtgfTWMs+9+gKuXrsjrYpfHTtlmd0oqGHc7qUwGSXa7G1GkVpdQSjPwQ5FW8esSFeHrI1GIE/PExLgU0Ace2I8HHtwn8jO+t4xZ7N+6RTyy+R54q6tlx8gPf02NaM9pw3r92jWMjd8T90BO/UQDqK+/e3dEDvxHPnRC8sR5Xd94/Q3cHhzEiy++KNMWpT1sKihXpH8/EQqueFjcaU5B1IXFtT4QwPLiEv78v/4ZQsE1PPP0M7K7dLmrJWVMpTWhtqkd9S0dMNtdm7RIxZGWRZSESb52wp6cwNNJQrgp4RSwmWBxZ4AOp2XC4FevXpUO+YH9h0RuyPubBYYFn4euYjFZkQaE+1j+P58Pq5UWnMxfIfu1LA89STQKg1kjEiHCmbxnnE76K8ilEeSKzYsSPKKsOGj5m0ukZY/La0WJWjpF8yTeKzStIDOeErcYLl+6IGswNtSvvPySFPZPPP8xfOWrvwdPnR/BmWlh0LNZDQWD0vXfvTOModtD2LVztziNnb9wCSqNXrS1rW3tuHPvLjx1XvTvGMD+vfsE3n3n5DuSUb93zx7Jy6asNBpeFzke78PXX3tNmu4HH3gQVy5dwg+//89YCM0j4A7g2BOPw2A2Y2xqEol0GkabWdZKn/38Z5EqZDCzMI3egV50dHfA43XLBE5+AK83rz+5FlyRTE9NIp/NYmx8FHv37kF7e5twZNiE099geXERi0uL0jibzA55z1jQR+7dglZXQFOLHw4nLUMZxhMVTgmd72iWQ404d8oT47P4x+98F7H1KL7yla8IQsbJl/fo6OgoLl1ikAgls2WxRj527JigiNev3xCeBfMK1qNBxBLLSCQiwoMghKogdFVSYKkcIJTOv881FxsFNtktzFZwK01kPBGVZp9TPIckiexUK+50hND4TDOngHt0Qva8f/j5CBvzvqC6h6gSByJmihN1qiEqAA2CwZCw3TmV82fuzrk2ILpAntKlC5cxP72IloY2hFYjWFlYRSgYgaqsRUtjiwwGtF0Ok9OxvoKytgiP3wWz3YDZpWncGxqDNmHGn//hf8OxY4/B4asBchVcPHMFf/B7f4xUrIhqV0CgZpNWh3Qsgnh0GYU8Q3Q4j5NbpfgXSEFXq5CSgk4uu1oJVdos6Fwrbo6CAm2zqJN/ZSozh74Mg8YgZF4GYcmfadWCrmzq3pRCzrAEnsNmA3r6erF1x3bsf/gQLE6HZF7kikWE6T/BACW1CjqzUT4Hvx7JbtliVuy/U9kUYomYECdzWQaQKU6FvKaCrNAHw2xHja8eA73bUc6poS5poSnphUegKqphM1El45TPp1VVoCsUoM1l0eBxoau+DpHFBZx7/3384le/hNFuxxf/8A/hqKvD5dExrCSSWBYDuGoYoEcpp7itCtfnb759rUKIkQctD/LpmSnpfsW20sksZmVnzsKu/J2I/F57ezv27tmF8FpQYFhxpqThQTgqBxphd+oneXNSckH4ksWMew4ebFLY9IqdrBxyer10ZITa89mcHGgkEBFuNBMCzRLayMLtouexSghbDCNRVbRoa2kVs5jGuhpMjA3DbtHjqeOPYWluCt/6xv9AKZdBQ8CPWp8PlXxRzGd42N++Nwo4bDhynB7vvyEa5wsXryCXL8NmdyMUjshukM0IuQPUCpNlT6vbpaV5bMQ34A1QY+7Cli19krBEq0fGT/LA583ISc3jciOfy2Fjg/7jLDA5+P0+9O/ehubt3VAZtJgYHcMH77yH4RuDWJpdEH/lrvYuIZxQJsR9oYpEMo1KJEIMklmamYYunUA2FpOGgiEe2SyvM61HmYKWlGJG8gwDaY4ff0LQF3rxE65roslOS4Mwh3koeKupH7VK8c9ks2JVyEOGzOnzFy4gloiju7tbglXu75GtripS6rG2siJFntAi7w3+OXf59G8ns55udUlqcaGC00GZlQdmtxOpjXVY3C6EF5bwra9/E+fOnBf/656uLZJb3drWJZ2o1emB1miBmRabLrMYT6TStHVV1j+KaQsLekVQAabNcaLhdM7QHnrt8z3g7928cUMkXlyLbNu2A00NTQKN833hnpqsanoGuN2E8xVvA/I27A4+J5zOFQdFTr6lskYkTowUoNcPmcVcW4je3kR9uEKEF+dIFVOZ2HCV5b7g96in17aJ8kJFakSUis0ZjYq4OuEES2jWJc9iDL/4xU+FCf/UU0/ic5//DDRWLZZnp6RBMjpsyK8rxTcZj+HalauiTWeE8I7tu7C6FsY/f/8HqKtvxG/+5gsoqCpw+N3o7u+B0WDA4M1BieElO5+NGvkt3KMS0guvrmFxYUEmWqfdgQsXLuLrX/87GI1aaf6I2uzet088Jm4M3hLXrB27d+HVN17F4uoSDhx+CJ/77c+J0+L07JToe7l64oFOfws2XnW1AWVFZGIy4hLGxu5Jsabaxmm2yw6X5DnJHTBaEEtS6mhDcG0Va6EF3Lx1CSYLsHtvPzRaspAKiMXWpTBbrSRFRhAOxbBz516JUf3lz38pORSf/vSn0NzQjJn5GWlq+N7xvuX3wgaW6CTPRJojKe5wBvQP9GP/zj0oIo2z5z9AJBKVvGvefzTh4e6awUCEttnQnj9/Xj5vb2+volAgumk3w6oy4tLdC/I9svmmKQwbS2rouUrihM5Jjg08J0BltWORYq8QIRk7rVjxMiqVQwXPHsL2lM4l4rx39TK1m01WUSpwgnz33Xdx9oPzwm7/8JPPiO/8tUvXRR++NL+M6alZabyZR0+HzASJd8kI8qB3QwzRRASqvBrRiQQcejf+63/5Uzx86CiKORXsNi+unhvED/75x5gdX8TcxBxqqqqgUxURDs7AZCQCm0IiuQ61To2SBsiqgAQlraUCMhyASB5lIA09NYxmeXCyBTYBZSm+BcoPE2lYNRaoK2oUysyl43qWjp5GFMpFUUlAzyg0+qcDsJuEo7T3gX3YvXc36lrbsJ4rYiOT/XUYGZ0x6fVA/TgDb0wWozQ02UISuUIa4fVVpDNU3BSQzmWVxkNHxDcv70HAXycuoZSb6dQm+KvqYNJYoVeZgIIGOhgFEaGbJdEok0WHYjaFPKW1Rj3aanwwlkuIBpdlvTs+MQG1yQgVX7PBiARjyonEForIF8qw6SxyfvDMFtna//ON8xXuU3kIUU7BD+4PefMRyuTuV6bLzRxa/podCWGjttYWXL50UboD3nicrcVkQ7yela6FNzOZ04QzCauxkLMLlix0pprllRAMmdSLJZmiSIQiLClpW/RwF+g9B7NJD2+VS7p1Gk8QZuYFZNgHiXnslnZu6xVm+8k3XsHffe2vYDXp8cjhQ+J3TQa2r8or1obB5SC6tg3giec/jurGBpGd3B0Zk4eeNqGEt3nqbIjMyShmBiTOUL43OTkmwQ38/g8ceFAeUsJYNFKgyQrtV9mZz87MCtOZcjyuJUj84RRFiFEYmloVdjy8D7dHhvHuqdOYvjeBKpsL9b4ATHoj1GVO83ohKfHmsbtdWA6t4tbQoNygvioPaqwWFJJ0IdOINzInVE6ebFPJtOVudPd/HKzbd2yVCe/27VuwWE3iK13tq0IyHZPGjfAs34fO7m5hstOAhXshksQ4PXJNQj9+/h3ZRen1Yj3K+NHpO3eETUqSIP3b9x05In9n8OJFmSY42ZvMJiSY4FcoSfHRmUySHEfIfC0YxJkPzuDdd96X/Oiujh7Jrlap9WhoaIXZ5oDRbJNUIZPdDofbCNowZ7JKkun9NFMWQrK0JTd+s3hzwqIdMPkSlK2wkTt9+rTwIsgD2LZ1m9zrRJ14fzLKkztbPg8mk16gdvovEDYnWY3FmRIu3re83ijrJTGQOQtcj+dEp85umaxlxaSC5wnfF5ryECpVrCM3JzFK7OiPny0hGacRCu97g0jkKO1hC8w9K2Mar127jNu3b6LGX41Hjx1FW18HKvm8wLZms0JEjK9HJNKY+3om8t24fl3gdH797/zjdyWw4/f+05dx4jc+gqnpCeQ1ZTirXGLewzhbFuyuDspymuT+XxifkBUYqwpNRphkyJARXt+R0VGEImt49LFjsuM9f+GiNH01dQFcv3kDf/+db2Pbzm3imtXS3iKpatt2bRVkiPwApuh1dLUhuLYi04XHrchm6RXA556wNNEUrqpY5Hft3CG/pucBryFhY5fLK5wHGsYM3bmGUiWF1rY6pNJRpNIbos5hI03bVsLObLg4off2DqDaWy0NNleLPIw5WHAHTM8GDik0YAoEajAzM42R0WHhD3V2tsuuXVaHpRIa6hrEbIe7azqz8dyrr2tCbW2DGJmQgMf1GhtI/mCzy++X8D53/NduXsD5i2dl1bNjx3ZZf/He4utrbWhDjMWD0K+YbNGghNwQpnhxLaNIIHmYc5omc53IAGOweW9Se05kgsWc7z/18YoB0ZJkT9DZsiHQLAoek4HZCh6c/eACfvLvP5OwLapZPNUeFFBAMLqCSCKEsq6IoiqHTCkNY8WIZmsbpm5P46GHDuITz72AmuoGqEpGlHJalLNafPd//gDvvnUayWgUqlIW+UIEDgPJVCmk8xvKXlyrRk4NJFFGnAoFQtB8KlRq6LU6MWUStFwS0CooUKqmYkPoQ4TntYq2uXrRqNNqVSZ4EufIsy5mAYsJje0t2PfQg9h/4AGB4lmTFsNRVLV0IlUgKU5Zh4l6ik1Gmc1/FqVyFuHICrI5mkelEIuHkMkmkC9mkcrmkMqrYLY6RaWlcE6qYabfAXNMtBbYTC5Y9A5Y9Hbo1Wb5PRZ0HWWJYqCTQ6WQQTmdhNOoR1N1FSz83mkWpFEj0FCP5bUQbk9MYmFjA1mdAWWzBVlaUueLUOXKKAjnQi1yWdXf/MOlCm8Idp7siEncUKYLo3SK96FxxdeddH+1HDA85Akd0waVcCMPbhZFPgzcJ3FC501GNiYbBCEWSWQ0IXb6YpcF0qTvN5fpJYr7M4TVsjIVcDrnQ61lilI6IWSg5sY62ZPT5Y3EI5pc7Nm7H6dOnUI6FYdaVcJDD+5GJrmB7/z9N9BYWwOjTou6mhro2DDki9LVzU3Pob21HZ/5nS9C6/Ugp2Ie76RoRgOBOvm+l5ZXxAGK5DLaVSZSCZy7eB5nzp0R/SftUx995Ci62lqxNL8gDzR3jLFoXCQ/hIuIIFCqRb0541yzGULAKZELES6bmp+B1mZEJp9DLpVBOp6GRWeQFLOe9m6ZkJg9fHfkLpJihBIXG9qm9haBgphBnYtEUO+rkb0dZSncoxFa5J6diMFf/MVfyPs6fHdIZH9bt/ULmkEyzVpoBXaHWQ68kydPiq76hRdegK+mBrdv38bMzCxsdiVCkVaSPKydDpdM/CxUDHGwmc14+803ce7cOeFJ7H/gARw5ckTkRFw5kIBClMMg6X30alfJAcSiRxkRP9d3vvMd0fr39Q5ga/8Osdi0mB1oaekULobOaBJ0gkQGg8UEu0vPyHMpoIS4hdsi9p+cctkU5kWaxOaBBD1BfXIFGPQG4UP87Kc/E3vgY8ceRX9/nxygfJhpM8yJkDt0FnCyncndkANWTQa7Qb4OTWnYoGpVeqhLBlkRiY6BPJDN6F/5donwCWpAEINaYiVtkOREFjA+S3KglcsyVaWSGUGpOEkRZWHRZEAO/97du7dx69Z11NcHcOzYETiq3Uj9B1wclzQ2+tfrkIxvCMmM9yu7nFRoTZ49d00NPjh5Cj/44Y/Q1d2L3/ndL8mUd+bCeaysr6F7Sw9aW1qE08Lrxt0pD1Ca5Hj9fizPzsl0zpUICx1TBGsDAZFSqXRqse10eTySCkeTlxu3bmB8cgKLy4sCTz52/Bg+9txHUd9Uh3AkqOSaF7LI5jPw1zOIKK0Y+9C2ORySXToPJ/oXsICfOnVSSLCffOEFmeTfevNNuafpVveZT38Onio3rJzqwwyySMFi06NcyYpu/eVXfynFUXkumNpIy9sCGuqbcejgIXqEYXSS5F8V+lr7JX/89t0h8W1oam5EczP33Rbxdqf5DA2AmJseXF2SqNmd2/aLZzubvBKnc1eVGC7x/WRRvHdvXN5LNgs8N4lWUXJH6ZnLY8evXvkJhoYHZQ22/4F9MFtNv85Vp+0yJW4MCaIkmMZHbLx5PhEdohSUpE+mK3KtQJSAg0hdLZtShyAEYiOr0mx68Ec2Y18ZLsIUNipMKgKz0+hlanwW585cQHCZ3hgMkaqTaTddTGNlfRkbmXXAwL1yHvlKDnadHf2+fvgsfjH3ampohV5tQjZVQWfLADq7WjF0fg4/+pcfYezOXWTjURQyUWhVRBAiKJXSyJQSgrblNCpQe5GgV0e5DDKlJOmMTHYzI7lT0tyymeTals6EXOXazCQGUhKdVXbkdHLic8XIZb0GA7t2Yvuendj34H54/NVyhsaSCRjNRljc1SiZPUgViJhlZFAUmbSKDoGUtpaQy8YQXJ1HIhFCoUg3NtpNk+yaFvO0dMkIu7NaznzeD8yz5yqYyLHV6IBOxYncDovOJj9bzU5YTQ4p6IT/NcgpYUyVEjxWM6rsZhRSCeTTSWli3V4vJufncXd6DmG+73YXTJ4qVAwmac7ioXVEGH1dKEhDrPruj4crtJLkgyPwXE6xsOTTrUzqJPUoYe0sxEq4uwLzEDZUpoec4qJVKMrFpWMSiXESJycWrsJNlA6Xh9p9gp1aSyMPPihqmay42GdRpzuQnmYzKiZm0UpRC4eVcag2cXUiTEayy979+2SnzMmnpqYaVy6fx/LSLCbHRzA4eA3tjY3o6exAXU0AhXQOd+/chdlgxsc+8iz2730AcTKwk3FxtuIBTSiN3ycT5ziZB2oDUqCu3byB0x98gLHJCXhr/Dh89KgETJj0esxPTOLimXMy8QdqAsKwJMSp1xokY3otuCKVhiQn3pT83nnTsCOcnZtl2ynX1ml3wWayCrxUV1MrcD0DU8jOXFljDnYGLq8bT374SXzuC5+TTPX//c//DAsTk2hrapWDivCa2WQTuG9Lbz927967qbvN/Dovm0lT9JKeExaxDZ2SQrUk5jNkRdPulX71nFhqagJKOEmhILIfmuXs27dfGoXpmRlMTU4gshbE7My0uKURnifkyum9o6NTPl559TWBjXg4fejECfEA535QKehr+PFPfiKuYzSp+OxnfhvHjj6BRDyLXK6EhoYWyROm1zo77oqmAr1JD4tNCw7HbHDpC/G/Qu5lFk+iPJLeV5Q9GydzEpu4ghgcHJR411g0hmeffVbY4nSDYhEnxKjc4ypx+GO3brFoxV9biJiSy85pOqdEI7IcFPWiIxUUS0yTeHgzv1mZzkmSkWFDOmNlL6Bo5pXngtalio88/4FGEroYtsHXlsvQ4CYhedcjI0Mi2zxwcD/qWxqQT8YRDoXke6OXPgs5G0Y7u3TuD2O0n83I5EJkJLi6KulbtHJls3rj5i3x5ac2vKGxAS5vtVzQTDIpnA9eM6JmkvMQDGItuCphGkSaWKDcTiZH2dG/fTsuX7sqO14iL7x3yDYmS1ygB3VF7CnbO9tk4uCUx6x2Xo7p+SlEk+vid817Jx6LyeulZwAnM2rt+V6IxarJiI72dkkto2ERzyAiY62t7VhYmBcducNhRVd3uzi+TU2Ni8tlfX2tnGO0tqVxDosEff5pnkPCGwl2wpFJpmCz2qWhJ2GQ0Ds18vctY6mz5kdkPSja42RyA7U19ejp3AGnrUqkfZzQWdhI06J1K50EqX45f+6C3Ddd3Z3SQHKFQ15Le2cr1iJLkvXO9QNtXZOphHCWiBgxEIlcJab/UfrL6ZtSQhZjeryTFExjq1RSURNJUWGoCxPZDMqv+Vr4a7LuadVMoi6fP/5+IpZGT0cfmmvb8c7p0/jOt/8J+WxJbGwZ50zTHn99DSq6ClLFBLLIoKgrIJmPI1/JosrswYGOA3h45yElvz1ThLqiQ3gljvamLdjWuxe3Lg1jfSWKQJUPuUQcF8+cwvXLZxArBOG3OhFNBlGQxQWDZFnQK8ipVCiIGzhDd8qoolooHkehmIPdZhf5WThKvkNFPA8U47I8KvmcFHWTrxq79+/B1p07cPDoYfGJYBTrBjMUkglxLGXQlMsXQDSjwkaSkHtCCjqHHgbo6PUK6a1USmF+YRKRyBJy+YRC5CuTx5VFPJmDxlgNo8klSKpRb4Td6pAVgKqsgd3iFLkep3J+mPSUVnvgslcJWqImVyAbg7aSh8WoR43XTT8zjN+7i4nxURkC6AZX0ehQ0hkAowUaiwNGpxsWxnNbrIiHQ4isrcmzI5r37/98tEIGJh2ROIFzciAsyJtOphCtdjN3XCuFng8Si7TIq7RaSdci+YMdqnhd51jESSaiu5ZaDlV21/x3ZOvS+IHFjA8qd5XcRdC5iwcuoVLa9FEexg9VuYxEfAMNtQFxw0olY5I+1dLcKP+WMPRqNIKBbQNoa2vCxQtncP3aJeSzSSzOzyCXSaG5oRFGnQHra+tiJXj88RP40BNPys5ocGhYdjf0macDXmwjgomJUTHQ6e/fIh7sr735Bs6cP49wLI59Dx3AE089heb2DknoYpDB0OWrsOqNqHJXKR00s7b1eiGzZVMpVHurcG/0rhAHy2xm8lmxtuRrpqNaKp4Q72HCrJyaeFNwH879M3fX1EtmyhnYLBZ84UtfwIuffgGBtmZMjQ7jS7/7Ozh39grqfT7Zn9NbvKtzi0wJnA7IlmWxOHr0sGhJecgxHjIcXhW7wIH+XgRXFoR539u7BQcOHJCGbGFxUXZ/Hso24gmshcIIRSLidsUiTRML7gQnx8cwOT66uRO0i0FLMsV8YD0CtXXC9H/p5VdkB3jw0EE89fSHxbxEbbZgYzUoe/mv/vFX5RBtb+1Cd1c/tm3djdaWTqGjRtY3RH/LAqXWqwVmN5jp4c5gBMVNkEEsQqIUrbiiblHiTCkHUSBKcVFSA0NDozh37jxOvn1S0uhY0D/y0Y/JlMv7WbTiapUUQRZ4wrVms/bXWcmsufyafC4EyldpoS3rReLFRob3u7jUaTahQTLuKbQhvK7lTlBpCPieSrMrqg1GZSoaZBolkcxEIQnRFk4NZOTz7xSLGVR7XfDX+ZBKrCMRj6LK40WlpJNAGmq0yQok7yERDUuCFpEgl5tGRip4GDEMCCx+6cpV+AMBPPjgQ4K+sGjTpIhsa8Xcxf7rnRwT+7jr42TMgs5rTP5DfR099Gtw7tJlSWbktHR76I4gIL1begQafe31V9HU3IADBx+EwaRDLBFFW3sTAl4/UsUkCpU8xmbG4K3xCuIXofFLZF0KOpEV8h+IaPE6VEpleR+pxCGrm8MEtcV3h4dFnUGUiRN9V1en3I9LywsCpW/fvk2KI/9+OBKWz8nXx1UShwi/P4C52XksLwelKW5v70Bna5c0a3cmbkugion3AHJQafLQ6SvYiIUQXF1ANp2Hz9MkrG42BDz76Oe+tLgi9q2tLe04cuQR/PKXv5IJurOzQ2B1NnREGJjt7q+pRrbIZ7Ug/JZ4MoaGxjq5kWPxuEzoVLbw2WLDQBSUQwM16ry/iWxm0+SHKwZFOi1lmQrEToLWwvyi3Fs2q0MQFBZ+Im/8O031rfC6Arh04Spef/VNSS/s7e6X2OHrN29JcFNRVYTeqgdXwBVjGRlVGtH0OnQmNVprmvH41mNYm1oVKeOBBw/hsUcex+zEEowaJ/ZtP4ipu/NYmFiCpqBCii6aEyOYnhjB0twkTCYgkVpFrpJFnIl6KCNJl0uiuBqtOA8SfaCbH1UndosVNrtV/DnSuTzMDjPSVD2R/MT7srlJeBv7H3oQ23ftQn1LE2KpJBZXlrG8ugqVTgtfbY08C+zRk+kcFpcYk6youHgf0XWNazU2hWUUEEtGMDs3LqTLfCktEDyD1zSaCtIZNqZOaLVWsS4nomq32lHKl5DP5GHWW1AuqmA3u8QNzm5xw+VgdodLznt1qQBDOQtVkWiSGc1N9cKYP3v2PZw9d0ZBRD0eGG1OmOxuVHQmSVvTmmxweoiKOKFFQeqcDH4rK1B97R/OVsjApLSIemU+WMrDQotExVGLh5hSgBmKwENLJzsffvDA52TP4iGyi4ICCfEKs5PkYUW5CQs6CwclKJRryMBC6DkRlYtImI83G+F2hmxwX0LWtJH+4HbqePWwmg0ypbMwEjImvOKtr5GY00yGRRFy0DntZglm0Ws1+Kd/+EeM3LmLB/Y9hC/+9pfgdnixuhJCMV+W3RJtMIlCMAAik4mjkE9iYGuv2HDeuHUdf/bf/jek83k8/uTT+NwXvwSTw42bQ8MYGZtCNBRBMZZEFdnAOoN0SWRTM8qUr2FpYQH5LCecZXntZOmXS3RrInxrhEmnR2djG8q5IhLJNBZE974gjHCXxy06d39tDQwmvRAyjp94XLr6XCEDnUGDN998Ez/64Y/R3NwGjxYJWGIAACAASURBVNsLvZ6mJi5o1AasroYlVIIrA6bjLSzMyk368OEDaG1tFGY7044oJeH1PHHiSWHuUmZIYhwnLkp9yLrl+8ks5OaWVtGc03OABYl2nAadCkuLC7h+/TruDN+Vh+XQww8LHDt4e0iKxJ69+/DggQNyMPHQhN6Ai2fO4Jvf/CYuXLyIBx54EFt6t0nQia+6HgMDO1Fb2yjfA+9B2kWpmZlt0oCNqkZfQUWl/JmqRFMi7a/ziRXZ4+b0XiqDygmzWSmS779/ERcvXML1a9dl6jz+oRP4z3/4FUTWk2LOwfucznvV1U5otISfFfa8wPnig1D+dcQvCzMPG52aE3pJVgsMN5Jpm051JZJW8tDqlUAiFnGZzHlFJQGPBb4izoViMrP5Pct9mSsqCYWFvDQWBj1ZzxroTaTzc220jkI+DbvViXJeh2yqgEiYjnh8Bm1iSrMRDUugSWP/Fmki6EB18tQp3BoawsC2bXj02GOwOV0YvHxNErWEdU+mrVYjZCwekCz0LJBsdnhgsKCTzEU+BP+MlrUs6DduDmJ07J4Ufd5vDz/8MHq39MpExZ1/Z3cHqn0eJFIxrK+vyeTMaZQyttbeVknw4jDBzon3C78PBf6nXtoj6ynuqx02O7pbu7AcWhKVAglyJMnu379fCIS0pG1sbEJtoE7WFGwuKbckikgkpqOjXdwZyTbn+cH9dkd7L4bv3JOJncgidb+cYMlsf/PN12Ey69BHh7Q6urRlkC/GsRKcw+Dta5gYm0TA24y21m5x1WNzwMnr+vVbuDN0Vyb0Dx1/UtZ5vF5i5tTeBn+NT5oMFpHV8JqgGCzo9P0gmrFj5zYZfkbvjYo3RVd3D7xVPoTX1wU6Z4Hm88UVk8vmFNIn21pyijid24x28Uagr/nqakjgd07mnPA5ePEZpplXQ10LLpy9hr/6y7+VKf7zv/VFVEoqMSKidwF30tyfq4wqlAm164pIq1JIFuLw1VVjT99O9Dg7cPqlUxi6fRufevFT+NIX/xMKGSARyaHJ3yH6+GunhnD17BVMj07AyDWrqoTxkTtYW51BBbR9TSJWLiCOEkibzevUKKo1YqjDLpQrNK1KBb/PJ9wtulbOzs9ijB7+JJu6regf2IqHjxzGoSNH0NzWKmd2MBTCYnBFbImNFgvMNppSWUT6RtSDiZiLMwsoF0qw2tks1sHt9QghLkaUJJvE1NwE5pdmsB4LAURptBWYrQYxLSrkgXCQLHXFNMrKhD+LBelECsmNJAxagxTyao8fAX8DPG4fbBanKA14rFU43KkpS0rJc9tUW49UOYGT77yNK9evcFaBxe6A3myD0eaG3uSAWm+BRmeGWmsS6bbXbRZlF59P8p5UX/qTH1ZkbyUWlyTyMMaUBwr3iiU5KDm58Ehjt8wfLOTscnnzsOMlA5O/JuRD7aVifao0AiTcsRjL7jFNYljy17A7J3XGFHJ3yc5SNNvFshwwLOjcH3pobm82wef1oMbnFRLL2L0RKZCBxlqY3DasRUPiDpXLpcTfururHYGaatHl/u1ffw3VVX48/9yL6Oroxd3hMditLoHLRobv0XNfIHG7zYj6eh9q/C4h07z3/km89tarko8ejsew78DDOP70R8VHd2x6HqFoHKlYCh6DGfEwbRcz8n37qn2or62Tz7k4P4/zZ8+IpI5rAwZOsLJUyoTP1HCZrfDobShlycjMwWK3o6G5GTV1tagO1EgcKWFmrV6NmblJJJIbUthtdhN6e7vFiejO3TEYTTbEYklcvnQNQ7dHYDRYUV/fJAfUa6+9JtO41+vG0UcO4cO/cQIms16Y0hvrIWgqRTHq2LtnL9588y059BubmkXaxMxrTuqEapuamgT2u3jpssBrXV1dkmjX09UqUyQhe+7R+To6OruEpfv+mTM4eOgQnjj+IdR3dSFLD/GNuEwH77z7Lr73ve/Jjr662i8hEsyUdti98Pvq0NbWhdo6D5LJEsqEwfQVGMxq6I0qqHUlVFQFeYjIqiWjVOINyXYX+YgiIeEExukql1LWOefOnhfiItn4Y6NjePjwI/jyV74qfsvLy2tyLxPiZEHn55BCLqltyp7+PozP4n6fyFkh/ECpJRte6uFpP0Ujwc1JnpHBLO6MmyUZlMWcXAPZoWsBs1EjTF7uXxmAwhAQft/kGvD1OZ1GaZJV6qJ8cO9I6LdUyiOxkYKqaJY9HZ8LkvdowESeCZUgLrL07TaB3iemp2RlxKZq7/79qKjUGLxxC2atEdVEl2hmE4/Js8/CQ7iXDTebfTYVbFj4LLur3HJw8L66MTiIYlmFlvZ2UWLw+pFwyOJ64sRxfPa3PoOu7i5cvXpR7lvmkicSUUGLSD7MV/IoaAuYXVLSyMTjPpWWvTCVLhwsZK9sMsFlcmIjHUVoLYTT77wj59KWLT1obKyTJuTH//4TIXsde/S4hMnQsXF4+K5M64T/qV4I1PoEUp2emUQ0GhFEK7i8gZbmTmzt2oHxuUl861t/L6ZKX/jCb6O1tVn25aHwIiqqDHr7WtHYVI35xQncvn1dkLXu9j5Ue2o2jWFskj9OmH15KbjJI6Iyx6NIihi3maVHhLJLJ6P6/KVLCEXCUtApj6z2e9Dd3SkOeSOjI+ju6RI+CpnU8XgSuSwVFGZ5JlnQTToTHBLMolF26xoGsNhkypbCrdHJdM41EVEE+bdaIhw5FPMVhJYZUTyBPbv34/ChRySP45VXXseduyOYmJ6Ek772pTQS+TgyqgwySCGryqC5oxGH9x6CeUOHe9fuSrrg9q3b8dTxp9DfvQ3pjSLyCRXycQgLvhgv4sJ7ZzE+fAfR0Com791FPLaCfGENuUoa8UoJKaKwGhUyXPfST10QOG6qVLLe5P1BrsGjxx6VPfrPX38Z68UUnnjmaTz99Ifhr60VuWQyk5Z/Sytih7tKYGv+WmvQS2Qy/59E441QGB69EboKBNkK0E3TasZ6bAPByBoSmRQmZiexHFoWeRmDVzQGNUxWI4xmA0q5MuLBFNRlrTibMqmSq2KSW2mFzTVqW0sHfN4aOdNsFof4FHBCkdx7upLGI9CWC3B5HPDWVGF+eRavvPkqpudmEGhoEDtao9UBm7MaVrsXeoMdag3rMXkuJXhclCpnsRGNylCievbTXxM3F4X0RlKAQtphMWbXzP+nBInTB2Vt7Nb5/7xBebBzj8HCwv0zD01mC/OGYWPADpsTixhrMGiFmr5Nxjw7VhLNKAkjMYokOD7IpTxdf/RChivlc9Br1Ojr7YaLPuXJhEzdZsLVjGiMrqFiVSO0wVQ3JZqyraUZ9XUBkfrwHL5x7QYOPnRIUrHmZhbg9fjQUNcoD0YmnsLyzCz0ahV8vio88MBuOJ1W/PwXP8arr70kkgruuNfWo/DXNaCxrVNC5q0ON3LFMkaGR5FPZGA3mWExGmVFwBuP6VfRcBiDN69L58Upgjp2HrotzU0iCxJZHjHQbFn25oyYbW5tRc+WPnEbyhbyYv/K6XwtHJSUttW1JWFfGo06OF12dPdsQZipSAaLkHDOnr2IN944iXAkJvsnWjzS/pXrg5bWBlQqBYmOpE+4t9qN7dsGYDHyfUvL1//Lv/xL3Lw1iIMHD4lb3GOPPS67XbJ0CdddvXpNEtucTpcUNKbWUUf+9FNPit2iyWAUTTkLJqHaqZlp/MEffAW7du+B2ulEeH4RC4tLmJubx8VLV3D12nXs2LFLNPYkEhkMDD3xIhCol4AJkvR8fq9MtypNGUaTRgq6Vs8pVzHWKGbp768VOJvFkvVVsgAIaUuSnRHh5XUx5rl167bsRlnUqSfe/8BDePFTn0VPTyOSSWBmdk6aV2lqSS4T6JmhQUphJ+FOpkfxUKCzhUrIieJ6p980uNEp0D8tkO+T4CS7gM2GRpnM+XxxEiNSQ5c8lcQCK5nL9xMHuc4iKU+c7/JZmG18iItYW10SgyXu+ClNUhUN8Hj9IhPLR8IIh1bFqMJhM8NsNSO4vCSa2XUG6lRXobahHhuJBFZDIdjMNhQSObgdbmj1GiE+clKxM+CHEaarq7h184YUeDHOsTvgsNvFsY3Mbjby3kAt9CYzmpqbhSexEgzi7bffEp/2ru4O7N6zSzLLKQHK5lISmkRef3B9GaHoKvLqAlxeF5xWJ9bj65gcZzY72dmK8yE12vw1Y4lJauRu/ezZszK5P/TQg8KAZnN88uQpKV6HDh4VHgkRw82MTfiqqjG7OI21tWW4PXbML0xhYnJUiKNOhw8H9x9BaH0dI3fviRHM6Og9RZ65ZRv+6V+/jffefxtWmw6/86XPoK29Di+9/FPcG7uDrQMD6GzrFt4Dz8JEIiVfm1A3CY6EvXPZIjo7u2TfyQaFJFdOU0888QR627ZgNrSIs+fPIRQKikSytb0JzS2NsprkGTawbas8M1xr8h7k2ovPppIumEM2lRNFBO8dIqy895kpQZc6+oJwxUUkgv/W56uR4s5Cz3WFx+WDWe+SBLlMKichSETJjAaLSBxn5mfxzpnTiCTXEUqsIVlOIF1JIoM0mjua8PC+h5CaWcfgxRuS41DFZnHnPhw/+iGYyzbkNyowlu3wO+oQC6Vw8pW3MDs+AW2xiLnxe1hfnUc4PIG8OoO0uoyMFkgRZa0UkaB6o0CJml24L3zvxTq8XMLxp07gwx/9MIo6FZLqEvzNDULKZigRteQOt0vOs0y+AAvJ2vSLyOcRT6ZE6kifda7ktOWKGLmoiyWYLGYhk9I0Zim4LHbcmUJOCjsHxiKKQhAkCZSGYtzjE1m1qOhRX5ZmietWNvj5bEGkZA11Tejt6oPL4ZFJncz3AlfSpNWodTBUStBn4rAZNajyV0kzcW34Bn78q59hbWMdW7Ztp7kITBYnjGYHymUd8nlygkxwO71wOqww6Iviusdnhu+96uOf/htJW+PhoySc3c8hV37Nm4Q/szALWU5IQYr7GYlTHq9PSQOScIv75DemRGWka7v/e4q0qCK7MDYKRABo3GKxO4V8Fd+IYmM9LHA5XcPKxRwCPi8KuQya6uvE15Y5wA8+8ACmJ6dkGrS6zQgX1rBIt54KxNClu7NbfqbDEH3QSX6auDeO+EZM2JIkWDQ3NUGv0WBuagIBlx3N9bUCLROyo/acr0fWDTodlleDEgNrtdskhIUTF60mw9TjJ1Ooa2xCIZuFnkYg7OzmZpCNRWHgaV3hAUktqUWSykiaM+pNwoRsCDTIjrkg4bxkPRvEmY1IB0kekh6WpcG/VvSUZPGTbEW/aurhFRMUPwolPbJ5YJ1GA95q5ItlfPd738elq9eENPj7X/6yOG5duPABXC7uKVflUO3u7hBI0u3xoG9gAO+//74SQynELq2EuPBQi4Qjwu4i+WZyfEKQiPdOv4v1SAShcFiyodmk7dq+HU+eOC5ozLXLl2TNwHS1gwcPYt/xE9iYX8Abb52URmh+cUWgXwaEtDS1ide02+OlG4SQfTxV1aiq9klBb2xU0uMEopJ7TkXEXnlwKHtj3jGjecnHUFXEY5mTsKyGiBJlCjBaDFieXMa5cxfEypeugFy1kCPx+c9/TqJj+ZCzQNnsdmFtExJta2sXnbUgfwxfKiruhtwps1nIFPMisVHpNAIJbnLAZKJgQ6rVqBV2Lo1CaPpiUcseO5UuCHGMzWopm4S6TLtkg2TOc71AS1/CsTQNodEK7x+T1SZrrGyS7mLKzpSkPSpHLA4bCvEYZsYnUEil4fd4oCmXEVqlR8Sa+Au4qj3IlgpYCgWRymcFAWppasW18zdFmeEL+DGwrV+07Ly/NmJRZHJZLMzNCUkz4POL5/TC9CzS8STqA7Wo7+iUwJ6p+XnJarDYbXC4XAJ5uqrcCEfD0rgMj9yR/TkZ+n5/lRhy3B25g+GRITS01sFf55cCzWwHqlwUz/uKcBVeefll2U8S+aLrHWFRroXIgaBtM4lfRE5Y1Ovq6hFw1WE9vYFbN+9gfm5ZYk75vj338WdhsRgwNTMi0DmZywajFju378bszLw0e4Szm5pasWvXHjT4G+W8evfcO3j3vZPo7mnDnr3bMTc/ganpMWlkCXlmUkn09vSKkxwbChIbuUOfmpoVNj1jUekB4PFUCwrz05/+HK+//ga+8Y1vYvuOHVBr9VhcXZBVBNEkh9O8ue5RInlJXiOHhdB1XV1AcrlJyJK0D0mmVGNsbELudybL8d5gcyFBVxXFmIaNBSF3ytkMerM0/+Q56XQWuF0B3Lk9Biqk62uaEIskce/uJBYXV8QK+trgDSTyCajNKqTKSYQzIQSa/ejd3gOn1Yzo3DJmJqck/tkfqEVfVz9663uwra4fPTW9qMR1qHLUY3V5A2feOYvZ0XFo6Om+FkYytIRoZBrB6CIKJhVyxgrm4muI8SExaxHn6olcU60BWr0R2WIBLr8XH//k8/jEJ5+Hr6kewQT18UnhwbAG8MxgMefzRUJquUJPf0qQIWobkkMzuZx4+lOhY9ZqZIhkA0+vlHQujQQNYwo0qKlgbHJMgnDYkDOVkef//RWaPO8kAavJ/yoK+kiUjYhwW0snan31qPXXCx+D3vj8mZG0dAPlClBbzKIYmkdfVyt0TFpLxfHau6dw+fYgAm0tUBlNKGu1IovTG6ygSKZUVMGgNcFuIc+EzoSsVQqnR0hxz33yryv34wZlX7n5Q3FvU0I/2A3yZx46/D3Zd4kW2QCrg7tnhtWnZQqXaFTqAfNkKmfl9xR4UjmQ+dDSlpOwK+WtFptb0VEm40ClAKeNO4GC4sneUAe9RoXw2ipam5rRUFePuZk50RSTqZpFGmvZZZR1JdjtLiGGUZfqcXklXGKOD+qNm3Ax1nQ9IiEYHe1tIhdgRGNPewsO79+JualJvPTSKzh/4TKq/bXYvmO3FJtwJIqq6moheZEwQUiSufAk25CQwJ0MoyIp5wkvziOxGkRmPQSLVo0qydjWizEBoRzunzkROKxu0SnazXZJpAM9rXl9SAKkzpIyJ4bZZKl1zgvZh71Bqcz9Jrszlbhr8bCz2T3I5Zk6paQDmW122NxupLJZ3B0bw72JcWmsPjjznhzSHrcDjz5yGC3NDbL+6OjsREtnJy5cvIR/+/G/S2HcvXs3tvT3oa9vi3x9Nk8PHj6MsVu38MPvfR/pRFKKmli9Ol24OjiIeCIhRchhs6DKZYdBp0Y+k5avcfjwYRx77AmsrIXwi1+9grHJGSytcm+oxcDADtQHmmT3ryJvQm9AVbUfDY1NcLq5s1QshiVNSAI6FKI4JWESj0rNeTatEM4MWkk+o7afpE7unxmgY9YaRCM6cnMYly5exsJSEIsrQaj1evQzSe7IQQnMYfhQOLIhLnwSp0rri3RatK4GJqqRzEbVGR8c+U5UkttcNmmUQZCxAzxASNApMTyYhZ/vFxnr3EZWhF1Lt6tipSwHAz0S6HvBZT33zcQXFf1rTgo1yXmUiZHsZHdXCwEwGtqQokHolFpYR7UN4ZUFrK+uwcGwHpMZ+WRaCEg8qMhKtzvt0Bh0iGeSSBQyMNqtqK71w+Xx4cbZm0jG06htrEV9UwNmFmcxeGcQerNeOBX9W7cjTTiPbmPpHKx6k5jhpDYSWN/YQEGrwgp140YD7ozcxfC9e3j+ky8Ie/7t029j995dCK4tIxINyeqCUj6md9FMZm5hBipdBXUNdULOo/yOPg08Z1jMuAaMRtZlQqfskMx7StVYnOgpP3T7DrZsoZpjt1gFUwnCKYUF7u7wONQqA86fu4K9e/fjox/9iKBTw3evo77Ri6ZmP/y2KqwmVvF3/+PvMD09i+amFinK/X1bhRzHFQPPszvDt8WgprmlQUyESC5NpROw2cxIxNaFd8HmQjLRDSZhuNNilZGlCwvLaGnuQE93nxDmiAIMDQ3jE594Hr3dfZLulQdXj0nJYl8LLUlWO13EuPJKxJmPHpNrwlUF14GJZGRzBaNGNlMS/g2Nompr6+Re47qBa096YZB9T8MZmt0QOeC0zqLD4l7jrcfc8ioqZR0K/DzrKaSiOcTWUxgeGhECZa5UQFlbhsaqloKe12TR0tOEupYAspkEpu4OizlQJJdERaMRa9MaUzWOb3sEzx15DlV6epd7sLAYQTi4jrGbdzA3NAJNNI7Ra5egKm0gjxRyxhLWy0ksZOKI85GgLp31wW5HNJ6WZv/wiRN45vlnsefAfjiqHUgUcliObiBLNFkGSkCjpRKAnBqtYr4juRGKKisWJ4crJkgUSdtEFOkhUSQkX2JRLyCXZ1IarbxpclHG6NioIANcl5CYSDSaKzR+DtY5A5NhmNaWJ0eGpllV4qHRVNcCl6NK7HGtBhuMGiPUJRV0zDfXKKFHhXgELS4DAl4HDA4rTl84h1feOYWyyQhPQz2yxO3YoJgY9mRSJLolFYxaIyxGqyDSAF+3khQpXu4s6JJuVlJIO/KbQhdWCjAPdcWuktOjEhP563ANXhSLVQ4+7tcJh1A7LuYxRUqHRE2oFHSykDebBfk6QgXixGkSNic90unDbjZoUSnlYDcbUVNdJelpG5EIejq7xCCEDkd8sDs7urAaDULjgEgoCJXR3IVBBDRNWFsNY2lhScgflOJUuZzCOA8FVyQ7fd/e3XjqiWNYnBrDL37yY1y5eh0+f61cvLGJKdgdLjz+xIdkKmcTQ4nV4OAtMZnwej3CWBWyGW0o52YRnJ1BIRGHTatGjceJgK9KYHHubboYZOJlRK0VXo8fetEgAiba5Qqjk5GainSPjY44nW1K/jj90mCDVrcq6iPVJCspenZeu2p/E0KRuNzIWUoJiyU0tLRiZW0N3//XH4pES2/U4VOffEGSpCj7owsX1xL0b+fD8N//z7+QCesTn/gEOrs74WcwQCaDV199BQP9ffjY88/jygcf4Af/8j3ZFbU2NUlB57UJRWPy/i/OzWCaQSLlIuoCPrgddmmaaJlJP3wSp954+xRm5haRK1UE2enu6UdtTSM0Gkagcj9uhtdfg/qGRtmts6AzS1hWQMXCZtNYFE8CXhMjPX5ZBCsllBStI9QGNkYQqLqcy0vON5IF3Lp6C4O3hrAaCmOJftbVPjzy2KPo6GyRfSWRChIROZ2TjMOJej26Ic5dZFebTZzK+XkFKpAVEV37imTEbmrgWcz5wdULJ3Yp6Jupa+K9IC44SleiMxhgYTOQK6NSyAnjnclqFYp4SizubI5VoKR0YWFRDmWuIZJJykJ5nQLCx1hdncfoyB3kUil0NrcIQTMaXEM2kYTDSgllRsiVlP3xGhlsZljdTtHpcoIsJsuy92WRZ3DPyPgo4um4IiVjPGe1D8lYXOxfaVXrtjrhtNjFN2EtHMb4/AxC0ajsLvn6/LUBtHV3YiMRw/lLF/DoE4+iraNFYoNZqOiwODE5htnZaZHslVQl4S3QJY2NGy8RSaqSnqdSobamVib0bCaHzCbZlj4XomDIZdHe3gKHwYZwag0XLlyQ4lfjr4PV4pRiV1fbjNraevlcN25extjEbbGFbWjySYNLnsmpk++ILJOyTZq1sACQrX/o0CEh+bHRuD10S7w5OCVzB8/1JIm0DXV+scqmJI5kuuamVrS3d4lrHN8rOq5RLlbl8ckqqc7fINeGcDmdvpgMQidNMudX1xYFOeCqhRyVvr5+WQ2Sgc+CxAaC6yaanEQ3uIJbQ6WsQbUvIDwBfn3u0cl2ZgPEM5GFi00KCw5XApwkCf97PF5YrHaw9WTcamglgtXFCALeejTXtyG2nsDExBRuDd/GzOIMgtFlpCspFHR5mN0GaMw8ZzcwfucOLHYrMrqK7KbT0TQ0ceBD2x/Fl3/z99HfthdzIwsYn1pCfU0jrnxwHhfePImuKj/WpsYRD8+hoskhmI1gpRBF1gCkdUCMznDQIJ4to6ahFQ89fBQfff55HDj6oMhBF+IRRNNJrETXxaOCNYbrNkLpQlgVwx09jIw5phV0JqugnvQL4PO5+efkbIk1NLMbqDop5WQ1VCznhbQ6NnFP0FAeKmzCeU4zBpyfU6y8KV+lAY7eALfLK8W8saEFDqsL6ooWyVgKFr0FepVOoHkt43DUWuQzWWQ3QqgxVyTCmOmEL7/zFl579zSctbWwcrVSU4N4JgeNjuejIo9VldQw6kwii6Y1OonOMu7zWOGE/on7kPtmAVFcrBQWEAsvJ8X7eav8M+XFKxIdvgiVVisXkcWbxYcXm6Va0dtKWKoiL9oMneCOUqZ+HlnlstzMioOaAdVVbhg5haoqMDHGkPKeXA49XV3SSc3NzMoNy4mFhBASFRo7a4WNSPiau92Z2XnZbRNWooyA8hQLrfyyWYyPkjCmw2c+9aL40F86dwZ/9X/9H/D7uCP2QKXRIUuMR6VBb/8ADh46LMzR20NDuHbtKpaXFuXB2bZtq+R9B5cXceHsBzKdltNp2CiLYIyr2QiH3SJ+1Y2trejo7UG+XJH0ueqqGpgMFpRyJdhdHpR5iOmVZkmZzhX04r40kIcbHcoIwRL14KTKaV10kyXA4fSK7zwLIN+LhZWgMDm51xyfnMLlq5flwKFhCjt8SujITv8vf/xVzC8u4D9/9Y8FKjvx1JPYunVAWNnRjShOnT6FN998A3/ztb9GlceNV196CeuhkDjfeT1uyTNml78ajoqzHHkI66FVLM3NoFTIorO1BVt6esQ5jszhN0+ewu2huyiUAJvTDae7SixdbVYPqrw1Qr4jrKY1GGF3OMWohNM5JxUhpDE/PJUURj6RD+qSCTm7AjSrIQmtrBR12VOroOKUvMnvyAY3cPv6IBYXlhCNJTAxPSPriaee+TBa2prw+puvSQF//IlHodIzazwuaxfu1Yg+UJppterkucllS7I2IkFHpVUhw0aYzlRk1G9O6ESlZBWgVgkfhN09d+ec0HkwcC3AJ4MPpIquM/Lc8Bnhz8xxVH7NKZ3v83vvvS/39t49+yU1i4cypYlsEkZH78DA41Ds6AAAIABJREFUFCijUTgZqcgGEpF1mLRa4XLI/tugFwSD1pgMmGCYDINTyD3wehpQyeSFSBRNbiBfzsPl9ciEzthJNhTVlE1p9VhfC0uMr6asIogoeeS0jw1F1xFPJlHf3ITWjnZMzs7gxu2bYr9Z11gnyoyaQLXwGcj/oMsizaEWlhaEK8KdMHkaZNBzQmdDxsOXBjNE75x2p0zAlCDSPIUuaAEptA6RE/FQIyv80uWLuHnjlkztA/07EVwJw2R0oLe3T86Y6RlO1hHYnQa4PQxOSgkRk1nvJPQRDeM15Vn2xhtviOSNiACtjoeGhuR7oU8Dizdjiem6uHvngDTY3G0T/mdEK/fn7e2daG5uFU4Rp39O7MwmoNUwiyxlqYlEDp7qRgkZymTj0OmJejL7ghI0M2wWu/wZVwwi/zUZYDCq5YN66NU12tTa0NzSBoPKgI10TCZyqlt4ltTXN4i3PHfsvG78PLx2bFwYnMQsAr1J4WIQaqdW2qKz4/aNYbz3zgeKm+JAH0rqkkjVFiMLIlsjKqQ2Ur4XweLcHCx2i+zAiRJqiBZG8thW3YPnjj6L3voBRIIpaA12aNUGvPyTn2Fq8A56vDVYHb+HfGwVxUoaC9lVpNRF6HwOrGQTmIvm6ZQKZ7UPX/6jP8XHPvEpOLw2ZCpAkIjRRghFdQXxTFpY7GqNIqcWDwpOz6xjGto1O6UAc8WbzeV/ne3AyYhKJHbYYuBE+RtVSOWCIF9EymhPvLhMBRch94o0CVxVMGRJ8biAoFZuh0uuaW2gATX+ekGLy/mKJK15HB7Faz1fAkF3Un8KXHkUijBU8mjzWeBxmJEtl3Dl9iAWImGsZzMIbsThIxrlcAEaHcollUzojGKlbz217pIuWVRCoJShWQ3Vi7/19Qq7DRbq/3VKv1/QlcJN9i7jKZXpXJGxKZ+ArGatuF6RSKew4xkcwMOMUKjigkXme15YnQ6nXYhH/Bxk5aYyCbHas1nMMOu18uFx2GUHHWP+cbGA/t5eIZIQbichjx00Cy2Zq94ajzAOSdqi9eilS1eE3OR2uWTfRrOAdDIpBDXzf0CYv/uFz2P71n6cOvkWXnv5JdHwDfT1IV8syWRO441HH3scjc2t8tqu3bgukqz52TlJ29rS24PaQI0w2G9dvYy58VFUWS2wUspnNMBJh70c85N1qGtuwNEnHkNdcwvWEwkE1yJwe3wwG62She10eVCg5t5ogtFAdzIiIMqUfn/9wUmUhKcMu/pcWmxjiXYQ8mMjRZiYnsf0djcyCSscwVJwVRAG7jIpC/vpz3+G0dERPHzooByaD+zfJ+EQX//GN7CRSGLn7l3oHxhAd2+3GOr80Vf/EBOT4/je9/8Fxx49ildeegn/9qMfiuMeCYmkgFOqxmxlBpWw2NT5fbCaDIiGg8gk4mhrbsLObdsEbbg9OIRbQ3dkhaGilMNVhZpa7s39KBTU8FYHUOXzwWA0o6LSwGy1yk6SznJi1EJrVbkhy7J+oDxLMs8zKVE6qA1a+WAxl+JaKQtzVf5VpoCV6XncuTkk7NNMNo/h0Xuwuz145tmPoqO3HecunMfcwjy6envQv22rFGDaOjKchkWNTQWDV9g40JCKDzXvb3al2aKSQ8zxgCgCEYxKiQ87I1IhBiwK1rxpKsNnpJAXr3w+K1UOt7wW8iSy2aToXGlsoWhdFbc6ZthTFtXa1ikGRkSfKLmk4QqvS2N9HaocLmyshTE3MYVsPAEXY0idLjQ3NSKdSSNdyIm7Vji2LumAFocdAYabaKwYuj0s5L76pnoJVEnl09AZ9bA57JtTs1qkOBuRqGhseTAxh5kHPh0Med127NqJ1XAIv3r1FcRTSRw6egQ79uwUFzQaSGXz5CgwTKQsVsM1AR+qfT6MT89gI05DmaRAiPed+hLxmLj5cWKmvarX61OIZoWShLLw+b9+4zLefOuX2La9F/v275YVBYmb5EqkUzn4ffV47tkXREVBZj7d9jS6IppbAqj2OURm6q2qlUaNShBaO9PUpaOjVSRkNJjiKoCERZLuuOrYuXMP2lo7ZS/9wx9+HyPDnNz1Ms3v3r1HrglNbAh/M4WQKxueTbSUpfJjeWlFpkSiY51tA8gU9NiIpcSqlt7zbOgI9/K+51qFxDY2XjwvV9eWsRZahqfKjrb2Bnk+2NTbdW6kKimREN/XoVOvzq/LvS7375RBMomN9y4zDPjMUi4Xz8aFC6MqaNHa0I58soTv/sP38MN/+ZH4TTDApKe/G1lkMTh6ExVjCR39bSggi7v3hhW+A90CswnZWVdRpqVzo9fZil3NO+C31KOmqhFdfTvw6itv4F+/+8/wWx3wQIPVe/eQXl+EinpvhrU4DMjZtLi3GkakAFQ3efH53/sjPP3R54V/MRdKI8GIUpMOiXwKqSwZ7SkltIUdjAyJ/388N5UltKu+PxxxgGSeBI2W+PeFt2KyKDWLzzH3ZKoS8kWubjihlxFnk8vpfdO2mc3CfQUY4XOrzor6QAMaG5oF9dDrzHKfsIkqZIuoD9QjFo5CW1HBbXOgyPdhZUUGgBqXFQNtNVBXcvjJL36JWDaLA48dA0Xf92bnkSXPwWQRFKVUVsmErqH5lEYvclzhohVICiWhVvlQffLz35CCLmERm1P6/T06X7RiJqPoz/n3eGPdh+SlwDO5zGBQjCikSBNKomyNnriKyQa7bbGUNNK0wiaFnXsJPkBmG1nuiq9tNpmA1aCHlwd5pYJ0PCbwLhntZMATZpN89QpERtXf1yeTGw9OkproXra0siwTIztchshQ3jZ0+xZamxrx+7/3u6hy2vEPf/8tnHn/PTTU12HH9m2yp8zmi+jq6UHfwDZlBz1yT5LWKAXg907osaW5WQ5q2mCODA9j9t4IjMUsatiAqFSw0GiH3upMhXLa0Lu1Hw8eOQynz4dkoYh4Ogub3SWQKfNwjWYrEllqlY1C5CAhTlJ76PvNaa9ckQaoXC4qkqJSXgo6CxYLAFndfOiYkkaY+P9j6j2g7L6ra/99ey9z+/TeRxp1yZIsWZJ7wcYFDDaEEmNKAiEhkAJ5f3j/9dIT3ssLAQIEEsDd2LiqWL23GWl67/3O7b2+t8+V/GAtLbyMkTX3/n7f8z3n7P3ZjKvl2GtqZg7JdAY1dfXwlvvw2uuv49ixD2T8W1dbi6amRhHB0WbFwrp1+3b5rk6fPY3DRw+LQPLTv/csnn/+OenqX3rh1zj+wdFb0bPsVMkZD2F0ZBxWi0t22cxk12tVsPJyRW0BL2g6Hfyra3LALSwuy96cDgGzxQ6r3SHTBaWa+3O97Kc4ArQ7nAKT4X7+9jSHzxn3wex8OWHhyJ2iMwlk0ABGmxlWhx0Gk1rEK2x2FRwFFID0WhDzEzMY6RsUhSm/55sDg7A5nXj6U8+gpqMeyWgCv33nbbx3+D3UNTbg2d/7NJraaiVshZ8jsZ/SXN8S54nXXQA2BeEq8HOlZYV/Jtnzf0igVEChI2NdRi8lWFOO4S2lizHHrrx5E5RCsRO7clrTyCWn8In7PNqyiLWkiIdWmxs3bsr0ic8IR6KxcBRmvRFepwtuuwNGtRY6hUoKutvhhKuxAf6JCSysLElUY3lNJbRGg+Q5M4Ft+OaoZJ1byqziqggzqzqVgN3lgNvrkejj1ZVVLDN+NFuAm2hTvQmLc4sYGx2XC5TZZpX1GQFNBHcwqWo9FECumIdar5Zi7va64HLZRfzFfTSfY17cfFXVJd79rZUKR9lc21GzQk8vvf7c+1KdTT+1HGoKtXwW13ouYXzyhozP2fkzarW2thb//uOf4MSJM3jowUfx5BOfwPjYlHToHKeOTwxiZm4UzS01eOjBh6DTWDE0MIy+/l7RLrS01osqn+sBiZXOZBEMhDE0OIZiUQVHmRedHZuEB3/y5AkE15ewurokzQP98Ox86fBgF8/vmClud965T/6aU4CXX35FLgoUnW7duheNjdskMc5o0iCdjkmOO1dAHJ+z8FJMx7OAZxSnGguLM6ipLcfmLV2llDl/UIr+7ckl9+5GlRmpAosQp6MlCyTPYF6CSiEuVvn7wUgAl3ovytlv1lnRUt8Bn7MS/sUgVpfWBH4ytzCPwbFBnLt6VvznHVvb4Kwow9TCBMYmR6FlboBGiUA6JtMBj9WFe7fdhXs770SVvgL9l4Zh1jmw/94HMTY6ibMnTyKyuIzxS1fhUCiQJklTkUVck0VEk8VqMYGUUYONe/fg7kefwCNPPIN4VonpuTUs+AMwltlh87iQVRYEK0yRLycqZD7IWPxWraLIjfWMEzZOw+hWuR06RcgPizy1Mjx3uLrh1JN5DCzi2SzJmkmqXaSwJ9MltCw7c36PJRGmSmJRm6vaUeWrlUumRqNHJs1zpyRGpA9dq9QgGeXYXQd3WRkyiQSW5uegLBZR7XOiwWeFCln867//GIFYHPc9+hg8NbUoaLRYj8YxNbsgk+N8ngW9IJ05UzjFn88EPgmJKv1sUtA/9fvfL95Wnd+OC/xQGcfEOd3/Q7/+v1E7s5q5w+J8v4SFlUJ063ZUsuYS/sEPqATZuB2/SiUv/+Uy2sonYbJrUOawCFWNez+n1QoDhQeplETu+dwuzM7MfBgPR2EDb56dXV0o9/gQXQ8JS33VvybRecT8ETxAj/vi4rwko9XWVOHRRx6EzWzCr37xc5yjN9xmFSIVR6skXTW3tApdyOXzom9wUDzUhLxwIuBxuyUzmTeJ3mvXcKOnB+tra0AyBlshCw/DVrJZ2I0mNFRXS5iM2WbBxm1b0NTVCVBkxd2czlBik2v0JRgKgR5KjmQ1sgOXqEQZAzHApkQlEzmDgnuz0miFe51QKCDdaalbLwoMiMrNOH2oGiYF5aUT5SiKkavXrl3He++/j/HxCXRt2CBUr7Nnz6CtrV0uMFSILi4tYnh0GL03e/H4kx/F3/3D3yCbTWNichQD/TcxPDgAo16LqspyZDmB0GrgXw0gFkohGo4hEvDLqN1q0MHBKFBOZ4hfzWbFKra4tCoRuzV1jdARj5shpEEPa5kP6YzgVsS+5vb4xHfLCw4vg/zZ+Lmziy3mclLQCUwhOU+hUSBaSItClGM/2rT44nKHze9DmSsgNLeMyGpAEux4IeTa48r1HlgcTnzi08/C1041M3Du5Bn89d/9LSZnp/H1b/wJPv+FzwqHXV7y3ynmso1ip54uyAogztxsnVb2qyQEqjknL2nmSulqyaQ8+9zpc1LFboJCKxZ1JuMFQzH5GTmO1uqoKeHIlYmECenYCbCghYkCMV7eJIXLaBLm+zovKzMLSEYSMBuM6Gxpw4bWdlm/SOuWzWFlYUFWKKtMCTPq0dDcCHdluVxWR4bHoFcZUV1VK4r/WCoueEwq1C1OuwRYsNjSrsoERWpYzAYz0skMZqfnMDczKwco98xLK8uwORzYsHkTjpw4hvePHkHHhg4cuucgXn39FdlJsosmnpVODV7KqL3IFPOoqa1FXW2NWNKCkXURnTJlzmVxYWJ2Er3Xb0haWktzGyKhUq43BV68/Li8eoSjKxK1Sotod/dGsWWFQzFs334Hjh4+he9//3+hoaEBf/bnf4qt3RsxOt2Pnt6LYoVrb92CpQVSC0+K4KyzqwU9vZdRVVUOe5lNXB4U2tbWNEGrMeP61QEM9I+hWCg1OWplTrIRGLrCkCi+s+MTYwLb4vfOfXZXV6dgZnnxe++996SAcBXo8dRidTWHuvoWbNrciUq3BynERDDIRoIXxgN33i0FiYVpdnYasXgI5RXExBrE1sb3iG4h2rasFsbQciCkFsCNnCcKtdiDxWKcJ/mQbHcFlpeXMLswi9XwitiGfY4KOG1eWHR2OCxuaJV6oU0uLC3glddfwetvvwqDQ487DuxEUZfH4NgAAtEgktkMtFaTWMhorbPrzPjixz6Hx7bfi/hcFD/9/s+hVphw8MFHRBxrM5nxXz/6Ef7lu/8dDoUStWYrMuk4gohjKR1FWAd07duCT3zpi7jr4ccQz6oxNb+O1fU4EiQoUpRKjYWZyvU8oqF1ZNIJcWSUQGh0fpTeQdYYoZ7eOjvJb+c/wzUWm06xnoGWtlJHTkcGef28SKeY7nlLy0K3kbi2uFamyFu8/ibYjW7UezrhtldIZDiZ+Vy3c61B4aaOZ3EyBY1CBRMZFYqSTZWCYbvVggq3HVZdHv61RUzOzWF5PYBIOguTwwl3ZTVS+SKicZLp6C5jNHNB3Fu85PK/6YZKZXNQiWW2VKdlh367Q+d//64wrpSixmjH0uicDwTH77dH5uw4+KHwoOIYiYWcDxGVgLwBZnJZORToYafIRatVyz9P+Iao4dV5JPMheLwO2SkY1FrUVVQiz/i/aBQVbi+GBwYEA8lbJG+ZLrcHLW2tpfzaeAoJfxSTYyW7VXlVuRxIs8wt1ygl+o9evd137MDa0iJefuFXmJ2chLvMLsxr/lwtre2iZOcembabJf8qrvZcx+ot1Cl3e1S76jVajA2P4MSxDzA9MSm+c8bdaaJBeAx6AsRR4XZjY3tnifylKKKpswMt3RsQzeehtphhtJehSGuWWitkJio3C0qNjFMkWUjLHSMJQFoBf3BEVGKDE5VWuhzxQSOHPRJljrRFcKA88HlDJ1mN/z+S3igwI4OdLzKLJZXsjGD1+HzSMfMg5mrC4y1Hc2sLXnn1FczOz+LhRx8WIMi+/XswMNQPq9WEyYkxfHDsiAB9PG4HxkaGpCOlWr+jaSNy1B3ksyIQ4WogE4/BabNIxvnw0JCMnwLBiOz1WdBpQ0mmsyU7hsEOhZKWPT3MFhvMZqu4J/gM8Wfnf7g+4T5YEMK01SmKAmNJFzLQuaxIKwif4S2cY0od9Gq12AjV2TzWphdk7B4LUngJrPrXcfLsWWhNZnz8U8+gtqtdLn0cg7NL/89f/he279qJP/rTP4bH65EQGHo/uLsu2TfVMvaPkQYVCUuymVajkhdKRkXEVMpFhlYSCpEism/nPUBwsezmtYxdzSOeTMuUghfheILiwhBU6gIcTgtMdqOMGq5fJQxnUJ7/jRs3YuPGbvmsErGE4IuZrxwLRhGnCM5khq+yGtAbkZqaxujQsBQWqtXJNugfGhScJztxPuu8UNRU1Mm0wWIjTpJ/3wxrmU0Ef0Rs8h3mpZdCNHaMZpMVkWBEUgWXFhfR2twslLAr164LqtNV7pXuPBKPory6AoePHcbo+Ag+8uhDeO65zyGRjGJ9fVXEZfx3Or1OrKytSL67378qhzPPCrm0WaxiqeMOmhnjNVX1MkonTlOt1glXPZVdh6fcJgp0olNPnTqJrq4uPPTQR0Qw9r3v/rWozb/0pS9hY3eX+MfZpXP3zpE4CnoJJnG6bNIp3uy7ipdefh1f/sqz8l1z302hbbmvFpm0AufOXMOJ4+dhMTvw1JMfQ0tTraBaOQGYnp6WKYzsNm9R/ngZ50V869bNIqQ7efIkKirLBQVrt/swPuYH9VX8ztvam1BXXymX9nV/6RLFy0tDQ5NY8rirD4bWBCwUia6LZZCCOL4zBPswh5v2O+7LG+qbhJrHc/jDrpXncZyj+bDYIWOpGMwOi9hzrXobUtEs1pfCkhDGRLDV5TXh/dP22Tfah57Ba1BblFDoixidGcXk3Az0tOU67dBYjZidnYWhoMYfPvMF7GvchivvXcTs8ALMRhcUBjPufeBBHLrnEE7+9m384H/8NUKTU7AxeyEdR1SdwVohhaJbi4NPfgT3Pf1xOKrrsbAaQ1FtgcNTC6gMmFleQYrdtckohdekZ4hRSSQs62AWfK6q+JLK65iVCy1taLx0q9QqsevyfeJFPa/IyASJgjhmNSiUnDLz92MAC4ffDG4pTZgpvr3t96fN0mWrhKlQDoue+gkT1CqdFHMKLYlxZkGkddZhZRdeQMi/inQiAhejq6ur4DbpMDzeg+MnjmDH7j0o8/hw5tJlZKGSuOi8Qg0tL2Zakug0EjJ1O7iMuGueG8kcszPorijpsBRPPvPXxdvdNv/QpUOn1MLf5luXgllKB9rt3XppZ8HrIEoHFL3TScLtlXLgyLgjEkEsEZMgFYp+2PHpjVoRs2h1aiyszCJdjKLMacHddx2Ew2LHQM8NmNRaVLq9mJ+awczkNMzGUvGlyrC6pgZVNdUCrhjuH4ZT5xDRgVrHwA4VltaWMM68ZXUR5ZU+2Yf515alMw+sruDpJ5+AzWQSMUdjfSPuufcB4eVyF9E3NIj+4SGhw7l8blE+19fXY2FuHudPn8HZU6cRXg/AXeYUcEAhGoYLWWjTSTgtNtT4KmA3lzLg7S4nvNWVqGlvRV6ngcHphMPnE8Ui/ev86ExmG8Bxs94koz2SoPQGk7DNodMjE4tDazPJBUf44YwXjIQQoL9XpZS8bq26KPYwvqjsaoUDH+alZl6UneRt8xJ042Y/rly9hrn5RSyvMp0nJwc1/30jo6MyOuWu6Bvf+gbuvvcQrly9iGPHj8r3RU741cuXBAxUV1sFj9sJo16HSCCKBw49gobqehTzWbEYjg/148yJ4zJ2r6uuRjTM2MGcePm5669taIHOYEIilRFYgq3MKyNHPjP0oBOXSZoZCzp/JgaFULxCzyjFeZys0LrHzjgYD0PjssLqcQi0JRAMyJ/DZbPDTLFmNI712UVkIwmkY0lRS5PBPz49jU3bt2HPgw8AejX8q8siDuKk4i//6tu4dOUSvvWXf4GnPv4UzAS6iEgrJdoFXhgoXKR6nBcMEboRm0pkaSFX4p5z2pRMygEidEXu68gf56UrnUJ1dTWUVguK8RTSefroNZiaHkMiGUbXhhaojRpkEgER5vDvDw72i0+b9izaPGWCk02ir3cQ1y70YPOGzVAUitKlNzc0YfhmHy6dv4Byr08SmPiyk2d94fJl4SrUNTRgy7atqKqqkSlLbU2dPP+8FDG+c2p2Bv1DA8JeIAaWLgVS2Nb9QbF2VZRXSZAJf38Fuz6DEafPnsWPf/oTXLp2Fd1bN+PRxx8Tf/wPfvSv6OhqQ/emDbDaTCLi4ftfV1sNs82ERCaG8clRCWLh7nhxcQ4z05PSbXd0dGJj10ahIE6MTQttq762Ga0tHbhyuQcXL51Fx4Z6VFS7YbOZZFRNeyb1F7SQra2S4JjHrl17hGLJLv7M2RPC5maHy5va7PQq2ts6cO99B1EopnHh4kmcPnMcz3/x83IZGxgYFHrf8NAkdm7fB6+nFol4Hvv2HpKV2AdH35dC6/N5JaqYz0cwtC6XAZ/PI8X8ytVLYm3jJYbfBce3ExPjYJZIESQy1mBxaVamM9t3bIbDYMdazC/2u5HhcbHddTR2Yn5tTmxtLDrB4KpM7jo6N0o6H5sEFvKLFy7LSobhTPzz3VZ9k7VAqy3jbnmxIPee0sxUIScrjWgwjmQkA7PWjgp3DUL+CK5fv4HfvPEGbE4bitoiVEYFtDY1ppcmMTQ5hHQxC1OZHXmNEkU90d5x+CxOfPzuR9FqrMIrP3oJde5GHDjwAFaicVy8eg1f+fIXsbmjA3/2xS/i/DvvwZCkHRHSofuLWSzmgN//1jPY/cD9WEtkYHNWw2Qrh8VeAYXahFg6hwS5J6Jkp7ElhyTXRPFYaaJJNwcjWJMxuVyxseM6sQBOxNj0lJIVKcaOJkJI5SIoksKoICCNly8SJqnPiUohZytcsmDTiVIUPQKFpm6nC2WmCuQjnGhUiauBsBhiXUmEo1WWtDi9RoMkJ04UZidjWFueQ111JdqaG5FKhvCzn/9vpDJxpHIF6BkOVFMPl7cKnNz7AxFYbQ4p6MxrYBHn+SJodLLuoUAkkURBmsFSoy0F/fbInUWYxbwU7VgapbOwl8AepQ79Nnjmw0xntbJk4C/ww6CPWiHjDIqh+M9ybMUpJF80RtJ5fVSjW+TlnV+ZRV6bwY5d29BS34TQ6jrS0QSqPRVIhqK4eOacUKwoIGAmOQus0WyS2//swhzWFtfQVtUKh6VMbptjk2NYC/vhrfSgsa1RVOanz5xA/41edLa3oL6yEudPn4Yil8djDz+CpgZmE5ukwC6uLGF2aR7RZAJGqwmeCvp0y0Rpe+bUaVw+dwGJSBQ6BmhQ5axQw8luMB6CU6eBz+GC1+GCXqWRjowF3VVVAb3DBntFOVwULlVWSnLY4tKyZF3by1zQm9ih8vKkkiKm15tK4jBwVZGHVq8vKdoLDH4wSJfOh5UaBB33rjmiJW0yxqOK9fZulkIX/lwM4WAqFgV//QODGB2bwMzcXAlek6QYhAM9WugMeOJjT+LxJx/HydMn8Ff/37eFZ0zfOQuaw2nGZz/zadx1150IEapDvnamCIfJA4/dhWOH30MuncT+PbtEFDc/PSWrh8WFRdltBUIRgWjU1DfJBSYSY9ABBXDcpbtkqsBDiWN57tB545Vnjc9dltYQhUxF6HVn90ZLlsZqQIjJRyJWpTsD0GnVMFBERz94MoPgzALigZB06FRqk/o3PDGOmoYGHHzkQcBmgn9lBRaSCFMJfPPPvol33n8XX/vjr+Pzz32+hA71MkGLvveciIBknCd4YwXSEuwCubxSgEMrI98dPv+8dLGgp5OMRVWI75V7YYPDUYp45J6/SI4ABW5zonTm56xU87IVExAK0cikwlGtS9rg2qpfFLUUhl670oPeSzexsaMbXrcHyVgck6NjuMpbfiotxbCjvV1Cfi5dvix786bWVtyxZ4/w3Cm0E88dFNIlz8zN4Mr/zU9/78j7Mkl75CMfkeJP5wg7Y3aC3Neura4jyxAijQ6NNbXyvG/ftQs6owFnzp/Dr19+CT19vWhpb8Wff/vPZZR58dI5UUU//PADqKurkSz2UGQdyWwUwYhfpncul0OmJUPD/UKI43Rwc/cWdHVsxM3eQdhtbjx06FFc7+/Df/78l4JIfeixe+B22jE6NYjxiRGB1lBxzhQ2FvTmpg74/aVCR7vc2tqSrDNq2fwRAAAgAElEQVRMZl5UQ1KkWdBJiFzzL8Js4WceQ0dnqySiUbOwuLACjdqIPbsP4o5d+7GyHMT01AJaW9rxzltvYmx0FFu3bcVDDz0oyW8XLpxDdU0lDhy4C0NDAxgi5jQSFlcG9Svk2A8ODkiq4MaNu2CzO5FKR8WKRo2B1+eREX0oyOCmpFxy2T9dv34V2VwSG7vbRTTJyGvGqBLzHAlzhx2mYUK88Mx2oBBOyHGBgDRT1ODwHeFEweGwYz0UwjR3/ekC0vEs+CLV+hpQU96AoYExvP7aG3jtjTfgD8UBDbD/gR3o3rUBQ5MDuNp3BUWNAmqTHhqzEToqtZNJeI1l+PSDT6HDVocjv34P00PzeOyxp2Etr0Tv4CC2bdsCk1qFH/zt3yI4NYP8OjPRc/AXYojpAGuTA49+9hm07tiOUDoPp7cBKo0dag0jgQ3I5pXIFhWiqBdaZIFCyRKIic0l3zl6ymOxiAiHTRajpFtyrC5clFui2XgihnAsgGQuhKKC+3fuibl3pyKeeoOIXAD4ebGbZ+3jxIgiR6fDKQUVGQOMxRpYdD5xOLCYc51KG6CBXTrPdF7200kYNCqkE2H51d7SIM/s+OQQ/vXH/4hkLinALYPJJudjXWMbzFYncgUlUimKIhnyW4pv5B+TbAvaZqmb4ho3J+jpUsaK4tnP/3ORnRB/sUhLLjET1woUBxBmQlIWM8xLOE3+uo2H5f6cSnYi9yjS4d6AYwCqR/nCc7fIB5v7iXSaanbmBZvlJkTyWU6ZRVVrNRpbG5g5gag/LCpJg1KLqaExTI1OSifMsBPu6dhBlJJzluTLs1vsMBYMMvJdZdBILoWmziZs2bkFaoMacwsz+Kd//ge4HGX4q7/4c+H4f/ub30JHUwu++SffwNLsAmYmGb24jGA0KFnbFqcNerMBWqNOdvEvvviiHJArS6uw6nQoowc3lhDrDsVwmkQEPosJHrtDoBsUJPEW5/S4YXE5oLaZUd3SBIPDBovTAW95hXidGUdplbGKBvkidzIlb6hGS18qQRMUSPHzJaM5ITdPJmdxJMoujyQvCv7y6bj49VlEQsGA2IyoVOeLzMsPoTj0Cy+v+mUnfL33Bk6cPiPdOy9gmUxeOqFoIoYf/uiHcmv/0le+iHPnz8jT076hXSIod+3cjkc/8rDQsc6fp4o4BrvJjshKDPFADJcunIXTbsX+vbsQC1PXMAMdb8Z8jnJ5LK6sShEvc/vk5yaeJV9QorauGQ6HRxCPRd5A1VpR4JbZyuQ5ZEEXTzl34rR5EZeoUsLt4sTDBZXTjGguJZcSs5kvFMSGFV3zI7keRGxlHflEColwVC5MgUgUl3uuS2fx1LPPwNPZKH9+2vW4a/zpz38mQSNPf+JpyfHmc6zR8jelhTIlLGiZUkn+dWm0zjE6lbO8TPEz5/vB74DfEy9hArnh5EupFFDK9NSU7NobW1qhNdlE65BMRWXkzj06x68Wq07U7vPzDNVhPHC5dHdMz+JBzUmMgiIts0uU57TJkYY42NePuelZGfUxLILrFT4bfOGdtFxu3YaGDRtkRUTnBvO6ucOuqauR5+zy1ctic6ytr8P+uw5gdGxcoje7uzejsrkNC6PjOHv2ooi+/Kt+DN64IQf55q1bJVqYOhQK6o6fPgmz3Yyu7i6xATGyl0Vkx86tSKfiWF5eRGWNFzqzGtNz4zJuJ5s6lY5JXCyFoFarTZLs4tEUnA4fNm3cBpOxDG++8S7ikSTuue8ehGJ+TM6MYGi4D5lMAk3N9RJ7ysuHyWiDfy2MUDAmFEh2pty7UiXe2tYgl7Omhg4Y9AYJkZmemcC27d2StjUweBOjoyPyjpBzrtEYMDoyCYOeKNKUWOK2bd2BHdu2Y2R4RJwQHo9b3CH82WitZAHdvfsO6fBGRoflvWFxocNEpVZKTKnfH5c1ZVW1V0bpA4M3hFx4z557EUqz88wgsB6S0T8LeCQagMttk8vf8sqyaAuIgJ6empMgluqqOhHScYfOixpFehyvc03HCQVzvMnA57QgHI0ik6MdSgF1UQsNDNAqTUhGszhx9DRefuV14Zo7y92oaa5FRUO5YF+v9F/G+Nw49BYdlHoNzJwUWo3CK7CpDPjMQx9Hs6ECF946iwvHr6ChsQvlLa2wuFwl0NDsDP7pu9/F8uIsanVW5IpprOXSULiAfU/eh/bdW2GpKEdObUB5dStQNEOl5OSTP5MW+SIFsQUUihRpE2tbspXxPaQrhF14NBZGLBERBgc//2SKI3QCm0qRjJwcc22RyoehVDMrgdMM6lxI5SxljvBSzgs9b1P8jmid5BnNRDUh8WWNMCmqoAbXgQxmsQlrRKcxwKgrRWFTb8RVpILZC2E/TDolNna1IhEL453Db+BszylkFfTAq6DTm+HxVaOmthleX7VMLulq5cqSoDRO+Aq5rJwj7MZ1FCSqNaKh+JAU94U//FGx5ImMfhjEwpf/dtd+u6CLF5id9609O28DvMXTU0txC+0kSiLtBMmZEU0Qu6UyuwVWiwF2OwMeGP8XQzi8LvFznZu70LZzAyZmphBeC6K8zAODQofRm8MILa+jprwaqVgKTY1NAvhgBzGzMCdMXaIqWdDXZ/1YXWLMXx6tXW1o6GhEKBHC6QuncPnaZXi8Ljz1+Edx94EDuHn1Oi6cOoOdm7eiub4B50+dxcjNYclZVmiVWA35xQbV0tmK/qF+vPDSC7h+7RpUzDLKk72ugF6hli5dr9KCPDGrogCHQQeTRgdNQQGr3iRMY1LkCmolKpsb0LppI+L5tET9dWzYIPt/olPZifvD1CEYxQfPh0WpKTHxuWMmtpACNloleHFi8hLZ97QhrQfXEQ0RMauQtB12SRQScfQ0NT0pN1XCKQi2OXL0qJDa6Fe9duMmXnj5ZSmytALxZk+/6v4Dd2Hfgf34yc9+gpdefVleBE4Fnv7kx+VQ4gEQi0YwNNgv1D0KBYuZIo6+eQw13ips7OpAPpPCyeNHBOHb3dUJn9cDe1kZYomEKO/pkWdyUHVdAzy+ChiNVng9lbJ64MidGx2FQi03YXLD2dEKxKgI6LgGUimRohAtQvuTAnqrEY1bNyDC9DmtBlYrgw+A1Zl5zI6OIrrqRyYYhZE50vSiQYFgLIYzly5BadDjS3/0NVRtbEUqmhYlKwv62voabHYbmloapROfmpiA1WKCUa+XgB0+15FgEMl4QgRGHKvz++F3QrEM/ez862gsKgcMR5tk5a8tL4vin5jMnuvXZTy+/8AhtGzoFoY0vceB4Apy+eSHBzb3vb2914QMyPSvAwcOyjtGFj4vbDYm6xVU8K+sIxoOw0SNQnU1vOy80zn591EgxvQxq9crfveVxSXBG1OwyovnT//j5/Jn3r59O3bs2C5/ZmpiLFYLzFYb4tG42J0k3lXFFL812e1yAZlJZTA+NIRYNIpwLAp/MIh9B+5CW1cnTl84K5O05rZGySPo2tAh4SwD/TcwNz8Dk0kPnUENX7Wz1KmnYjLuLDKwJctIWfUtlbsGh9//APv2HkRr8wZMTiwgHk1j29ZdmJicwEuv/QpFZRa77qBaXI36+hqZCp48cUqyAdjV+9dCpWS1lma0tTXBZbYjhShOnT4pCVi0xq2vr4nKna6Oy5cv4J133xLh2vPPPy/j6//8z1/ijTfeEvoa0w3v3LtfYDE+d7noCngeci1GV4rX5cbc4gxOnPxAQFS7du1EW1uLwKnY9bNYMOCKq7VEIi8XNSrXyZnnioXfQX19AybGp/H++8cwN7uIe++9D4cOHRTa3Y2b10Q/wLWE3mAWz3ssmhRuvMlklQAQdozs6jkqZhgMi9XU9LjEJ1OY6HAygKgIr7cGaoUeyqIOU2NzOH38AsaHp4G8Wka9LR3tWA6uYd6/gEi2FNASiK8jkFhHjmFByMFUZoGS4s1gGFaFHl947FnYo1pcO3IJSxN+JDNKuOobse++e/HEx5/E2uI8vvfNb+H00XdhV+uQQxpRVRHWejM+8bXPoWg3IMXMDrsb5RXNUKvs0Ks5xrYI/Y96T67xSHYrKLjbLjHei/L85OUixeyADGlvCjYUKUmoFD85V7/835O0TIeRzARLCY4UquYycn6yoLObZ8IfQ4I4LeRIXbryolIsxiTv2cw+GBVeZBJqaNR6OMo8sPCdVBDxqoNRZxAsLKOb0/Ew4pF1VHjL0N7UgIHBXvzoP/4VeXMWCsmoMEOnozi2DA5HOVxOpmSSfuqUFUo0FEEoEEQiGpUOnZdCriYjtITnGNZUspIrPv/lH0hBl7SjW7z22zv13+3QBdtK+9DvQGJoaREfrkolKDu+/LIbNhhlv0gkHpsbR5kZFb4ypNNhKehEF9ptJjz29BNIGZS42tuLbDwDp6kMy5MLmBgYg8NoR0tdCxzWUiQr2elrxLcatHB53ZKRzcCN6FpE9oSNrU1wVrgwODGEwyePYHpxBiaLAV/5gy+hs70d/uUVjA+NCEmLUP25iWkUUzkYoIZBq4PBaoSR+2p1QRJ2KOY5d+GKRLI67RYp4olQFMpMAU5OBqg8JIlMo4BBoZBibtboUOHyyn6FdoKVgB+d2zbj4EP3yVh4dnEB9U0N0m2xOBaKSqTyClgdLinoGp0BosIiE5o+w3RW9qs8fMkTTt7eAQmYhCCTHHRKBWKciBC9ajVLZzM9Myn7o8rKCpRXluMohXxz85LeMzE9g2MnTgiIhaO5UCAiI+5/+9EPpZD/zd//rUwD+Oevrq3C889/AVu3bxUmOW06w4NDokguL/eh93IP1qbX8MRDj2Hb1s04/N47eO3lF9BYX4P9+/aKF5/uA/LlY6k0wvEklFoDKmpqhYHPQBaNSicvgJi/Qf2FQboKk8FUIhMS8KK/xV2mkpOKcZrB83n5TMPIYN5P0psDmzdtRCoRxeljxzA3Oga3yYKO+kbRIFB0mUilEIjGcOrCeayEg3j285/Dg088ibgoZEtJaFTCcsfZe6MHN2/0ij7h0IED6N7UDZIdVhcWEPCvSYfNXS1hPoSq0I7GywuLIy8F3NGRW8ADnmjJG9d70HP1moCSyux2YaE3NDXDRVynCPq462M0LJeDeSwvTOHGzeu4evUSamqqhKtPbzOJcezWaKWanZnF5OgEfG6viFJpmtu8aROc1bUAee8c6avUCK2sSoa2xmzGmePH8drrvxEU8XPPfwEXrlzBa795XYAuzz7zjFgzqbCWaYOeuOOoqJ3X10Oyq+V4lxevUDgq4KZ4OCz7Ytol9SYmVYXx+m/fwMjEKJrbWvCX3/kLVFZXiAXolVdfxLvvvoXNWzYK3yCbT6Fv+AYMJmKlKaQl/IO70IzoJLRcKheVmJ6ch9NRDrPRgY62TfB5ayRI5Kc/+ylqmyqx76470FbfiNG5Qdy4efUWtRKwmMvQ2tKFbIbaH6UAgjimZUe3uDSD1197VcRm/JmpleEhyZH5iy++gN7eXhmZHzx4SChyR48elckLn0muFwlMqq9rkiQ/dsWcgtAHz7z2WDyK8fFRKQofHD8qVEkWY64aZmanRS/AIk7boMdTKb8fC7TFytWKUSYJ1Lisrqzjg2OnMTk5IwK8Tz75CcyvzeCD4+8jGgugvb1N2A7s0n3eSrloMNOcWex8t+iK4KifFkCL1VhyUmiV8hkzuZH0OBX0om5PxnI4/M4HePO1d6FRGvHwQx/FnjvvwuDYKE5fOoep5RlYPBYkkMDg1CBWI6vQm7VQaRUwWg3yLmYTKVRa3PijTz6P+PAqrh25DEVSh4bmDbDV1MHAd3T7Zhi1Grz6i5/jnddfxeTkiJxvGrcKdVtb8NhzH8diPIBwLgNfdQOslnLo1HbJV1cVSAhUy2SK00sVuckk52VJgCtlXxChzAIvAgkFizyFwqUOXCbF2ZSsLPkZ859LpkLy3nFtxrE9p1ScOImrpgBprox6U2niUVSK0pyj9TK7A2VWL4wqB9KJIjRaozQnDrsHSgV94gSkqW6FduWRJW9FkUNLYzV8ZgtOXzqBH/7iByg6FFBbCA+zw2CwQa+zwWyijojJky7p+mlX47SA689wMCiTP8aIO11upLnuvoVg5TRJ8fFP/12RUAcWbz5kpZtm9kMa3G3D/u+q3z/Ew3KHSDg9hR6pDMKhkMjpXWUOmI1GFLmzUeSgUmRRZiOPOQyHgzvGnKh5H//kx9A7N4UMv9FMAfNjs5jsG4NFY0aNqxKFdAEepwdrK2sCq5A8W4tBUnASQvgoQgu1HHa+6nKMTo/hzcNvYXRmDBu2bsDd9x2SroMCptGBIazMLUILFYIrfiTCMdT7quA2WJBOJGFz2mGwGXD60ln88uVfisq9pa1BPrx4JCq7fVUOMCg00PMGrNaJrU6Rz0JDD7ZCDY+tDHXl1cKVZiTi9MIsqlsa8NFPPIWKumqskPNuMUnXFo9Gpaga7S7YnB4ZL3LkzF+0timJa8xRsUlBR1FwkdyLs9jw92AHxa41uLIGZaGASDAg5Cu9Ti3qzJWVJUSjYaGdJVJJxJJJ6M0W+ENh9A8NYWpmVkQ37PIO3X0PWtvbBBVLMRTHVzvu2IWm5iY0NDWIHYc2l5MnSgWdBwl3s4M3BvCJR56WAJQLZ8/gRs81bNm8Aa3NDR+OHdm5MQLQYLGK6IMKTv45mPPLDsGst8gDy0ONKn/aP9ihcwxKERs7Y5PeIGE6HLkbtBqUsTPRaZFVFHC27zqGp8dRUeHDPfcckoL+/ptvIrEewK7uzSjTGzE/NVWyjaXSyCqVGJwYw/DUJPbefTe+/M2vI5XK33JeQNCwr776Cn784x9iYX4W/+v7/4QD+/ej3OvFwvQUoqGQWE44PWAHVFCpRURJCI3D55GgnYmRYYxPjsshsWfPbvlZA4uLOHb4iCjjt3RvQmdbOzQWi2Rczy0uIBYLw+0pg8fLokNaIRPVdOJxpuCKnRbH5yymdbUNQhnMJJJYXV5GFZnf4SiCgYCMA0m+CtCzqzciHmOH7ZeCTmHd4NAwjp84IQLK3XfeiXsffED4AzzANm3sFswpFfOB9YCM1LkvpLe2lMOth8Vsx+zsvHx3O3fuFPATd7Qvv/qKRIEmMmlUVFfi0Scex76D+0THwrCLd99/GydPfiAj8UcefgDl5V5EYmGcPH8CRjOV5DmEQny+mQ1tgtVqFvHP9au9GBudgs9biwfufxR37j6EUDCBsdFpTE5NYvOOLonVPXf+JMJhP959702MjC7ge9/9JvbvP4R4LIMaFgadHQv+ebz44q8FzrJhY7uInzhStds4Ro+Lm6Wra4Pkl7PB6e7uFtQ0nweX2wGPxyXdM1cg3NHuu/Mg9u48hMB6FNeuXZMgHI7dOU6nOI6FnL84/mX3zr9XUvOvCeq2ZC+zYmBoEK+++qLYdz/5zFOoqKAKPiZM+EiY77IfW7duQ2dTJ4KJNQmHISqWXXYozO8qJFGwXZ3dSCQy0qkzN4LBLrREjo4NY3p6Ai63Ha1tjQKvWVlZlHVGNlmE0+ZBJpHH8MAk4pEsWpu7pKhMTs/hb/7pH2USVt5YhbyugOsjPZhamoDRYYKr3CGjf61RgzRz03NFNLqr8M1P/yEG3r8iI/ed3fvwyU99AVmTGW8ePYpoOg6vswyDV6/i6Lu/hT+0KgK3yk43dj6wFx37ujEdXJYI1aq6ZtjMXigLJqhyBhTSKhSzKmkCxBZm0kFpVCGRTYjOiJMscuWLnFhqlaLdoLiNeDZe5Og15yTotiaJ2Rh8z9i180LPDA2BzJC3kiUKnfiIPBRF7qxLgjdqnJiuR0eB4BbzGkmoY1AWI6C97iqJr1YUaZ9VYH11FZlkXGKqqytcaG+sRS6XwIkPDuPt428ibsogpyPkxiQduk7LVZFDVkxkHvBnpSCOl2cmjRKSxgkpiZnkuZCsyf++rXUTURx/iNsBLOzOeUvhfzin/11v+m3B3G0bWzafE9k8lQMULnHfSLWtkZAQCsa0KlFhZ9MRmAzc1URQW+NGLhvD5NQI9t5zEEUiSZ1urMwuof/qTeSjWXgtblg1ZsEIZlNZ2c9zX6DWaxHPJBGKh4Voxd262+6U7mh2eR7XB3owNDUsKuFNOzahe0u3ZIqnkymE1wJS0Olb1ysIr3HCY7EjseRHZ2urADXeePdNnLt6HjqzDmWeMlFGci8dDgSRT7Ab10NbUCEfz8Cg1sFps4vyW5HPwaTSyh690kliGhONkghEQ1Cbddi4fQtqW+rFm+5wESxDxXNCPITGMhfUeqOozTnWzDEXOw9o+EUZTJIUxOSgEFXdvDApSxYjerR5EaHgi0K8CHfqsTDMJoJMcsLMXl5ZFIuG2+cV4YRKp5MRDXOsr/X0YmJmHt4yF+46cBDHT56Q3b6N4AZHGZ79vU8J3/3td94RQaLs4aZnhNZ16OB+PPH4E8glsrAoTDjy9vuyQ6+rqcZHH30Y01PjOHP2JPbt34em1hZMzMwgxYkA2fUFQGMwwkyhTwGyuuBLw7/mmJCEOynoHFdxjWAyw2GzSzEPBwMCXPO6nDIBiqTiWE1FEcum5HBjPnsqHsX81CTM5P3X1KH30mXMT07BWeYQe47WYkYaRSyHAtiyezdaNnUhEIiJr39lZVmsQO+8/RbOnj2NttZmvPTCr8TXvsIY0nU/3A4HvC6XiM6idBaYLVCQJ6AoCvtcZzFhbWVFDmmiOTd1b5S8eQYEUXx39eIlzM/Mwmo2C//AWFYGtU5z69BPwmyh7bMgmfcNjbWwsXCnomKJ4t6ahzyFnMSK1je1IhFex+zMtEzHyuxl0Gm0kjDIXHH6VYlEpuKWhzttReQ40HrDyw0jQ3//S8/D4qbor4iVmWl51jlB4DtD4Aq/B7vVIdGb7BaYwnX58lX414JyQeBUhEWxb2AAv337bXC+uP/QQZmiBSJB7NqzCydPH8eNPiJZ2/HEE48KBObw4fdw6swpGKwmlDntMBo4msjDXkaXB9XhRdEbzM7M4crlXuzdfQjf+Npfyg51YWENsSj3pBG8d+xNDAz3Ct+caWgsduRPfPnLX8Gdew8gn1NK1r3EJSeTuHDxrFg/d+zcIpnx64E1gVq9+OJLUmD/5V/+VSYShLCQQdHXd1OeZRbwpeU5NDTUYsPGDoQjAezcvgeW/xtEcuXSDfnn2JETeHXH7jtQX18rXSDPTF7gB4f6b1nZjFLUac3z+SpRX9eCvr5+vPb6S3KR+cijD8qlimNW2uXmZpdkDUVwCe2/5E5wcBEK+4X0Rs0Jh6bEt5pMNuHzs6DX1NSLLodNGoV513uuiPistq5Ciht36S6HC1wcKnKkjxlhNblQ5auHQm/DpZMX8ItfviikyxRyWAyt4PjFEzh17RQK+iLMTjOC0TW4XVZoDSok6OMuKtDsrsafPPtlHP3Jmzj9+gl89pNfwtPP/j5iah3eO3UKUwszWFtZwvD165gY7Zf9dUKRQ+eeVjz47EeQNhewkgyhoNPAW14Dr6sWipweirQOyqwWqgKhwxopckViwq1apArUHKVAoRs57NytU93OqVc4Sq9+QqZB/PvpTFLedT7vGi1ZAiVVvBRx1rLbOSMc6rBoF5QSd0r6G4srSXCM4mZEKnkMpFhWVdZIAI/HXQmT0S4CShb0Yq6IuekZBP2rMGoU2NLdjroKL0ZGbuLE8SMYmh1E2lFAUkmBLS8ppQ7dqLfBbmXgj0uoorxQsEmky4erRk4IqTOhMDon8DGemZZSDsuzn/sHCWcp+Z1LnnLanli0ebDextyxwFNgxb2hqHiz9O9lEBcEZ1LCVvTMteRYPp2SToqjaotBTeoznHYDMskgfB4bVpamcfz4YbRt6sZjn3sO4VQWl85ehH9pDQ0VtYgHo0iGEtjSvQWh9ZBYTtitrq77kcgkZefIIkXRms1ixvWea7g52CdfrN1jR5nHAbvLDluZTf6cjGSkkI3pW+zQ1UUlyiw2VBEY4/Xh+uVLeP/IexgaHYbJZkZ5daUI8Dji557OarbAbrHKDp3q+0wsCRNjUC0EeOTkF00Fdr0RDrNVbHFm7rt5AckSnpGF1WXHhs0b0LWhU3Z8gvukHoEiuCz3aAahyBEUEQxFoWbwircc1jKHCL4IRyCT2GAkgIRCt1XMT0+j2u1Dlvsg8Tuzo9UIPWlubloeXkkiU6uwsLwshScUi+H46TMYn5xErsBIQCuWA+sS60o/I0Vdn/6935Od6MjYqFzoKMbhKJJFnQz7jz31JB577DGsL/vx377xHSnsD9x3D3bt3Cae9ZdfekH2kd/682+Jx//9ox9gYHiEQxgUVRrxSje1dsBqsUJDxSonEUqVXGoojqPinftdglqo6qytqoZBo5E9NIFDtK5JkQ2sQWUzor69WTCp5NTHIiHxeHpsNiTDEVR5vIJarKivRy6RQCgeRVYBxDIpNG/bJvtn4nKnpiZw/dpVEcVw3EurJQNtiJkdGR7C6tKSjMlrqqqkEyaW1MDdmtUmkxaCVQg2amqhl7geqWxa/K9Dg4MYHxvFlu5ubNu1CzcvXsL//73vYnhgUPzIjz75UTz+1ONCWFtemJWOgWK4TCYJvUErBw7VtlTR04JEFwnhMsSRsssjoey1V1+VcfDuXbulq2WICdde1LOkEhTmmRAJRyXkg5OPhvpG0Swsr60JlKeGeNhEHOfOnhGIU31tHdpb22DQ6jE1OS08crPRApOJEa5KVFaQV20XgR7dDjMzM2jraEckHscUL2/ZLGLpJHbcsRPB8DpW1peF507i3qlTH8C/vgKP1yksBVLmuOJhYBKBMtyzc2zNPSbFg2QyUHBEOtvuXfsQCsYl0erC+cv45a/+E+cun0AgFMCffvMP5PfkLvyOO3ZJUBPtdb29A3j3ncNyoRHbn0kv42faWam6Zy56uc+Hf/yHf5a1wk/+/ef4zetvoq9vULQlHLtTmU3sal9/j0wRZmYnZHzN7HVlwYzzZy9LVzCo8BIAACAASURBVM1pIC83FBbzczly5IhE8JIWd/z4B1I4Dt19AMvLC1haWpCYZ72eo1ZmBoQEIcs9LznxLMbl5VWYGJuUiz47ME5r2F0bjBrEYkHR1LAz3Lhxs1xC1tYCWJdVzJysrUjN4+9rsZTsgvy9ieHl5I5j+K7OLmQTOUQCMZgNdnicVcgmipifWcXs7AqWVvy41HMds6sLiOYTCKQCGFsalz26xqxBIhWG28vJm1bOODp/Gr3V+PqzX8br//PXOPXaSezsvBP33/8EnFX1yGk08nu99Aq1Sedhs+oAXRLBdAbbDnTiqeeewejqNML5FFRGI6x2NyrKG6Sga4pG6JVm6BR6FLLkpCcRI7PAZkSBIQaKguzJ6SEnEIbC6xL5LS8CYpL/SvjWnLiwWPz4mVLBLtqwTFr4IcIeIJCH6ZeMUSxyB87TXYtMKo9ELCMBTdKxq7Wo8HjEJdHY3A6NxohYIotUgv9MHjli0YtFLM9Ni19+964tEkD2wYnDYgkOZkKIm9JIKrneskhHbrWwWbHJ92ExlcHCkKFEGnquc33lUov4bK2uLMukIRBaF14GL9cClvnM839fpAeae2rxtwojNiukMqb0sIhQ4VfK6lYxckV2DYLby+eF5cwdOi09VODpNWrJyaVMH9kULDoNykxaWA0a+JxWRAMruHj+NG72XsWffee7uPvxT+LwyTMCwKDvk4dlTXWNYFlJHlpZWZWLhUqlK6UFZbLCQOfLQDtRJLaOt959U/afFDZR8LBn7x54vG7Bco6OjEimM/fNXAXo1Rq57TQ1NKKuphxLC6P46Y//Df7lVdRV1SGXKcr+yWC2YpzwjHU/WtrbBYO5urKC+dkZCXohmlaZy8OmNsJlssJqNEJPgpBGC7vJCIOWAgqK2QC704qisiBhMr5KH7bs2ILqmmrklEoE4iz4JBRp4faUw+nyIRJLIRJPwmC0SMdKcZIIF2NR2RVTwLG6tiLiMLNGjb6e6yJAa2lqxNLCnNze2OFQOcyRO21qJIUlsznMLCzi+o0bWPH7oTZaAWMZcgqt0Ny4wth95z7s2rVLsKTkXy8tzouvlmlq3Ek9+tFH8NGPPipd4Uu/fhGzY3P4xtf+BC3NjTh75jR++9s3RET2uc9+Rqw3I6NjmJ1dwMTEDCKxpFj1qqrr4HT7SqK3WEwsGJzAcKVCYAQTkphLzlunzWqVSQSZBBny+z1e0MTB3S0z0Os6GmUNQ4ARLx4co5Lvwlz2MpsVVrNJRueNjQ0wVVYgMDON137zGgaHh7D/4D2oqW8TUQnFm5cunsPIcD927tiKvXt2wVFdidnBASwuLwm9jt/F6NikPH8k8RHcwc57cXFB1hoU5pFWRy93MBLGuQtnMTw0KIr8tpYW1FRWSsDP8aPHsLy0iIaGGrS21uDhR+6H0mhAcGlRLnv87vizUCE/Nz8rnHMWPx5ALM6coBEkxAtQGYWkBpNgQOlR5eWV3T+L+fTklFyWyssrhRg2P7cIn7ccdk85poZGMDM/h8X1FVTV1UjRIRXtP372M5w5cwa7du7EJz7+CdRW14hAcZmXqWxeQEV+vx8NDY1w2B1Ip0rZ0rRXLi2vYnBoRM6FytpaAdUUlHmsrC1idGII4eg67E4TTBa9vBfE3bKr5XibnWwsRpRnAC4XYU4WzM0yJzyAA3cdwL59++UywneAGFTutH/161+gobkKTU312Lt3r3w21BmQGfD2W+/KBWRDV7ecI+yWeRmmroMZEF6fW1ZTQyP9pRCaQFSSspjO9uab7yCbKYot7Z577sXFixdF4Hbx4nns3rMDu/fsRCi0jjt27oHHWYNIOC4TBl6gaS3zr63Ks1FXUy8rCvqW+/r6JC3RZNKKNY4784rKKqg0ZvT1D8l4l3v5F3/9ovy5uYJjYaFin4lyfX090pWzZ5qaGpEYWl44EtEc+vtGcOjQvfCVV4hgkp8RLVv1DdXimuD7y/OCZziDQ8Ihrhds2LJlhzgmOELOJ4vo6xlGJlaU37P3+gAMJiuGx8cQyyaQ1xVx8eZFLAUW4ax3IJ6ndzoNX5UN8VQY1fXVMplqqqrHf/vat/G3f/w/0HNkCHdvOgiL0gmLyYWde/fiSv91/PSFn0JlAqKFEPJ6oHOnHfc/+hHpyqP03RmMCCWy8FbUoczhQz6vhqqog0FjgkFrgqKglEsrG8k8mVvakv6ExTuXS4otkfY+hvYs8xJULNwq4FqxxnLiy/eHuhPu4iUVtMikULpsaBhmwVaKCI6TALPRhsBaBKlkAXaLG9EwY8FV2NDSha76VontVhlMCKcyiJO9T3cSA5ASMaiySajyKfhcNjQ1NiCajeG377+L4+fPIpKPQ+PSiG7LamYaKAu2HSioUcgq5BLBlaRea5LpAGE1VjO7d7tMwxlDfPnKGUGnk23BC5zi+T/85yJ/OFKjSgp9hXTDHDEQBCIomduRqrywFOlHL9nXOHLnDp3iuJKkifFwBRg0Shg1SuhQgMtmRhnjLvVqVPvc6Ou5ipPHjuKhB+/HI489henVGK7dHMSKf0XUsCzSDS2Nsgu5cPGieKnJcJbQ6aISVRXVaGvtlPg4flmXes6JMb8UApMQIVJDY72oEzku55ezvLiI5aUlKcRVlRXSLdESNTVFK8lh+FcXoMorsbljM3zOCnmYZ+eXUFnbiIb2dgSiESysUh28hnQqIZ5oJUVUmRzK1EaUGUwwMcCGhYQQFKaBaZRQFvPwepxyq6bqkjYKlV4lP9/mbZtR19KM4ekZGUUbzTY4nAwkodCBlD3AbC0TVCnH7pRXc8TCToz0IxZ1u8WMwZ5rCPnXRABntZgxMzUhdhzCX8KREKampxEiNjQcRpABMf51yQOnRiCSyWM+nIZCZxarGNW83d2b5JAmLpb+2kI+J+NFXk6aWupxxx3bRF3b03MN58+cw70H7kNzQ7Ps2C+cO4doJIQHH3wAf/Wdb8sl7cQHJ0UZzVFVe8cGibZkoAxHt0leWpihbNBLp2awmGWtotJpYbXbxApEoRcDDfKpDIwaraw9WNhTsYSMzLy15RKZysugeH21pHtpRSVtEhubWoI2WCjZRQWC60ITGx8fw+Yt27Frz0HZ35f73FCCa6MEbFYjopEg5manBYnqXw9AQUa6wYwQOQm1Dcjkiigvr5ApAA9wnUEnHRP1DUq9VlYg/nW/JItxqsH3w2G3Sfoad2C8dJiM5NIXEVjnhcEOndmMWDBYoioyGGZlRd43Yj8j0bAUeJIL+e6xyKvVegSCcYFPEANKBTUnPxR5sRBTWEg1vMlghp7pViPjuHL5Gjo7NqC+sUV4/Hl1EdPzJcRxeX09xvv78Q9///eyO+Znv23rVlRXVpUodRs2yOifIjEW4KXFZcxOz6K6qgbbd+wS+8zi0gr27NuPypoa8fOPTowglorCZNWia1M7yqtcmJ2fxMTUmHRRRMCyG+KEilYzKrQ5bqaSmJ8vueNbt24Ry9HY2AgOH3lXFOOcyFDYlcsnJLxm//67cP99DyIYjOBf/uUHuHqlB1/96tfk7zNFjbYt+vn57J47dwbDI0NoaW3C/NIsnC4XWpppX7NCR0LaSpDzSMkwZ6Lgf/3Xf+H73/9nTI6H8fVvPI3PfOZTss7iqqimuhk3em5gcWFWunaSFYmUdjlJqXRgdHhCwD1UmtO6R9djPBHAhYuncPc99wosZWx8Bu3tnbBaymTNQUAM3QzdGzdKMV9aImxnTERz64EljI4NoLW1QTgDly/24sQHZwQSRHQynw3mSIQifugNKjz2+IOIRoMYHB7Emj8ggTU2mwf5HGmdOpRXViEZz8Bt9yIWTOPGlUH4XNXwuatx8tRZHDt1ApFUFBVNVYjkwrg5cQMza9OIphJwVFqQKyZBz3F1XSXmZxdQ4fbgr77+Hfzb9/4N4xcmcd/mh2DImKEpGNC9aTOWoqv4+Wu/wPjqOIp0gJqBj31lF7q37cDc8hrAXbLFgWAsA6vDi4KCTBQ9tGqjXDzYGTN0SSGhDYx14WI0L2dsoUChG+ExcSnqnBJSv8Azk3ocakCoRmeNY73jZYbsCBm/q5WSZMkJGQO9WAw57WIhJZkwEkzC567Bju13Qq0wYHV5HRatBR5jmUSlKowmyevgalFokoUMCpwKRNfZ26O22gu3z4X+iVG8xvdifh5m5qA7tOIU4PNOdC9/xlymgGyKHnsVrCY7bGYHzAarxLHqdZz+EoetQJJ59JN9KBRIwSsliyq++NXvF0XJGktIQeceiXYpFnRaU5ikRluORKOSpsOTiNsuFvVCXm7j3OfS0qMh5pAKVY6YDexU9djQ2iwxqCrkMdh3QyAvHEd/+y//AiqNEe8cO4vZxRVkcmnUNdaha2MnDGYjxibG0EuPayotfyYWcGeZG/W1DXDYXYIlHJsYxcLaLFo7mmV0wmSy+oY62VFNjDNMoSBjFI6j2b2wcDCGlT/o0tIiJsYGEQ4uwGGzoL6yFqqiBrOTC4jH0qisrUdVXQP0Nht6B/vRN9gvwfdGrRY6CrTyBQosYVSoYVJpBDfKhC+DWgWLVgMTwwCQF484i6FGR085EImHUVAU0N7Vgc07t8PG9DgdudZpiUrM5uV+KOhWh8srefNUM5LDTTQrCxHFVhRKMaFutH8ANqNJDqqlxQUZxbQ0N8mu5dgHxwTdySz2nEKBobExCSZZWedeKYtUUYmiwQqnr0oyowlNYDTn4OCQxECWIm9VkjhEeE17R4tkqo+ND0sB16m1qK2sQygQls+ZBbNcoBgtePQjj+DK5ctYWlwp2Z7UejQ1tcLtpuAnDr8/IMKTVCwmO0a70yE4UmKjuCJgQacqmQItjoscVhvsRjMysQTS0bjwkSk+0ph0UGiUUtDZhVFfYDCSA08mOr2dWoyMjoiylS8auzTqCmZmpgWTW+YsEb46O1qhtZrpL0E2EYFSwWdkQboAgnloDyKyVkN/qdONAoMSNCpcPnUW/X03sXvvbrRt6EIiFhFGAu+fLPAc8XEUxuAh2k2oaltbXZFnMZuJIxRcwOrqvBRx3rB5uMzOzsj7Ve7z3gI65YTlb5RYXpsIeOg2YZd1/OQFHDl8DJevXBKl9gMP3C/ccmoGmFJGoeG1qz1IxFMYHBhGz7Ub8l23tbQLHS9Nj3tVpcSCcoTPi/HC/Dz6+/oxPjaGt996C+OjE3A6y3Dn3r0Ce2Hxp42Owrnz5y7gzOlzKHO4cPDQPTCaLYhJpgAtrTmcOH0cm7Z1o76pWohc6Vwc2QIz2lVCjCMshx0s8a4E1uzZcyd27NglBY2XkcaqRkwuTODGzV6MjAxhYKAP9Q21UtQdThvGxobFarRly1aZJF65fB2XLl2RMfVnP/tZ3LfvPpy6fBK/+c1rYmMivGZ4eACpdBL33n83/IE1eH0+tLZ0Ynx8GqsrIbS1dklxpy1tfHxS9tClEB4ltmztlneNsJhl2jDVRrz37rsIrK/g3vsOye788qWLmJ6aFfEi2d4upwd2uw0msw5bt2xA/8B1nD1/HO0dnYinOKmw4J6778PQ4ChaW9rk0L49MaupqZYx/9Iic9KLksZHN0B9fRVcDgcmJiZx7cp1KVaBIO15MWmKkukYFMos7n/goHRwdF4wIEmroSjXgWxGgXS6IH/d1NCGqbFZKPM6VLrroIYeRp0N8wvLuDHYj/VoAElFCj2jPTjfew6rsVVkOSa261FARuyHbq8TSwtLaK6px3e+/m384L//G4bPjqDL2w1TwYZ0NI+Ori5s3bcNveM38Ou3XsDk2jT01cC3//oPYLTacXNwBFbaAMvciGeAHPPEE1wxWGHSW2V3zXAeZVEhljC9wYB4Jo1UluvIuISqMEWdXTo1Alwz0PXDOsCumd05hW2EeBGoxctPOBIWXRILOn8xPpV8Cb6rei3tfGrEIimEAwk01LXiwP77YTE5sDC7glwyB4+pDEaDBUWNDknax3hxUKug5IojHgKSYZh1CjQ0VEFj1ODY+bN4l5ekfA7u6nJklWmx2zGK3GSwSJ0r5JWiklcwL6DIiGMvyixOucwQMiPrUTVZMbTZrQk1kLZzsZh/7ot/V+R+iQWdTT5/aCqtKbQgm51qWBb0QrFk6ymluhAKwiKfR+IW+J5+aK2S+c4p6JQF+Jw2VHqcaKytFv9rOBTAD3/4QzkMvvrVr8oY/dSZ8+gfHBfFbmNzgwhoaLO6eu0qTpyiSCsgiEm+2BW+KrS3tIu/b3pqRgo6RSEOr12UtOxQ2tpaxSb029++KQc2u3V6PinCIT2KnuG1lWXxhvKwmp4exd137obFYEAiHEffjQEoixo8/sTH0NTejt6BQZy7dgUrzKgNB0tpX1K4qa5XQM+qQWKWUgGdUg29SgmzWiMAGquWaniFIP90GiVcTjusNrPsc9aDfhnLNra3omvHdmjZmcUTYkEpSjE3wWyzS2Y3Ve7snFgkzpw8jp7eHrTy/9fVKTaG0f5h6FQasTHQ78xCy4eRyU4EWZDgRRgK96WXr/dgYGQUmXxJSKEzW1HT3Aa7yyMiqdmZeSwsLMlYlXY5+hzZ0UaTEVgoxGqoFdziyuqyXOyqKquwMLcEn8cnxZQ79k3dG/C1r31VCvyrr7yCudmFErZQWWLYm812IV/xweQkgB5/nV4HE0N5zEYoyT3XqGX8zgtaPBITD7nH4ZC8b0aEmjR6YbvzEsdIUFLu+HxyHcTvn6Nvrl5KcKWiYE15GeMzUhTPQFHwrhzbVlXX4LnnnsPBA/vk+xkZuImZ6Qnx3bNwctTd2NQi3wm3UrSTqE3W0t5fpcRY/wDOnD4le1xOcGgvpHaD9sRnP/WsFBHuVEPrfhh0WuSzWUxPTYpKn8jKQiEmCV9cqVw4f07+jESGOh1lcgHh6onqaH6+tDqW1lLrMkJ0urzQaMw4cvS47MC3b98Gp8uJMD3pRjPqausRjSaQTKQQWA9jcWEZxaISszMLeO/d9zE7Nyc20HQuI+EizzzzDB5//HHobDZEllfEX3718hVJF6S2huP84eFhKfpMFuPukON8WugYWbq4vCwiPoKaQpEINm7uhrfCi+r6SsSTEUxMj0KpLaCmrhIWm0lESnynctmc6AI4iWtubpFkNR66nBpxGvCTn/y7XGacLkYiV+Lq1cv/h6r3AI+zvrKHz/ReNNKo9y6ruPfecKGDAWMChg2bECDZJIRNsptkIZtsNrsbYJMlBUIJBBKKMTa4gW1s415UbMu2ZPXeRyNNr1/Ofe38n8/PIwS2JUbvvO/v3nvuKaitY9pYiuzdKQMl5Hjy5Cl88cVROB0pWLx4CdasWSMIyQcfvC9JZe50F1JTnXCm2IVlb7VbBeVjWhUHmJ6eQXgnA7hl/WYJY6FsjBJB8hR45nH3z+n+7LnTAtvPn0fOSJcc4MHAtBTOsrISaTDOnD6LttYOkZNxF0tm+71b7sKa1Uvxl7++hVjCLxOz3uRCTc1c8Wvf+dFurFi2CsuXrRIFyou/elEK9L/88PuYWVctVrdXrl5CerpL/jszM1X28fS0oKyKKw/yNvgMBMJ0LpyG2aKVrAynyyHwMkmCoVACiThjiS2IRrXcjEKnMqK0sAq6pAkhH+XGFmkADh09givt13C16ypaelswFhiDJc0EvU2HUJyNmwpaPbXZOnEqXDJ/MX7w9Pfx82d+jhO7z6A8rQzFGeWI+GPyjK/YuALtwx347du/F57F2sfmYtN9GzHm8WJgdAKujBxYHWlQG6wYGJ5ANKYSbb3VrEyojCRldKhIjU1mTHNlEwpIFgILuhJBy/Q1paCzCVMgd7WskOm1LkMrB+BEHMFwQIxniESK/buKJo4KH8xkoDEM5cGUZSfgcmSipGgGLCYaHgEWgwWpVqd8zxjUCEcTiJN8zBOG4S5+D0yqKDLS7GIcNOodx/7jR9DAHHjWUYsRCXVUkcvqTcIVow+8IuXl3p6yXarG3EhxpMnvM9SLRZ8fJJEmwTXVkKzBKDVVPfzVnye5u+LeiQlO7Gy5P2feMu1BSZSihy3ZSTTO4MTGjoYTxE1dOiUn6kRUYAaDOoZUmwnFeZnIy0pHgNOxRo0z586Jj/i2R7Zj02134LXX38T5Cw3IcGdKeIQ7ww27wy766qZLTTJVccLRcvo1GMWmtaykHIGpAK41X0MwEEZmVgbc2W6MjA2jv79fHnZKYc6cOS1OTbRYVAJhtHIg9ff3yoFOX2VO6Ef/psmtLS9Hqt0p35M3yje+8TTmL1qMQ8eOYe/Bz3G1sw1qPbXgSWV3HovDrNXBSNhdup6YELRY4M1aLex6A+w6PWwsSlqt2BwKFK8nXEKtrULMYLGyp7ngyM5AijtNTGbIRaD1KVcddEJSsXpqNMjMzoJGrxWUgJ32wsULMYPZ5eOT+HzvQYwPj8sqgQ5ThF2Z304gJSsnB0XFxcJqP37qNHr6ByXpLCM7B2nuDBgksUwvZCYyqD2TUzLRsZHzB9jdJuH1TckuiYdEXkEeODEQViZ5jIcwoVLuoi5ebJKCvnXr/fjpT5/Hq6+8gsuXLslelqECQT+d1ZJiZkOGNq0pFSMiSu5JYNFKnKHOaJAVDqdHFsJIMAS7xQqn1Y6AdwpT4x7kpGfKxM4kK8bmMj6WJB86F7I5YIgCbVw5JfMgo0EOTWP6B/rFnIhlnkQssqHr6mqw/pa1gnbQnrijvRUjw4NId6dJkSQ6wmvlo1NTOI7C4nLhAWiNRiVRLRQRQs0bf3oDL/3vSwK98/qwSN519124d8vd0mgyNvGmYxz/Pln6nLwisSlcvXZR8gr4nLDYk63Phs0zMSb3Mf8uuQFs2Pg9WDAkLyCFkaQ5GBoeFYgbf9OStzU2CKrgsDnR09svE+bKFWtQXDdbpKEMBPKNTWLPnn3iUx6MBBGKKPnb1dXVIkUjoY7Pi9lkEkkcVzjcW3e0tQtTnrA7p9YlS5Zixowa2HPyMNDaht2ffCpySx4QzDh3Z6ZjzrzZcLgcMp2PT45gZHxAdurUAFMKxv0lkQU63126eFleE++P+fMXCAz56quv4sTJ49i4cQNmzKiUhubdv7wjZi2zZs3EmTNnMHfuXNk5M/iEJN57790inAlyGz766EMxsklJsWPmrBqZ6ilr4nqOjTXjheluSXtXSpLomlZYUIoVi9eg8fIlXLvWIk0FrzkdE3t6O9HYWC+Fe8Xy5UqueDKBK1eapOAvXjQfc+bMERvWzvYutLV2CmGNPur3338voI7glVd+g/z8TIxNeJCZXYqKyjqxeb3YxERDG1avWi8ytF+/9Bu88cZf8dSTj+Jb33xK7td9+z9FQUEe5s2dBZ9vHGPjvWLSleJ0y3XnwMXVZW9/F3p62+CdHhU5HK8142opqbLaXNBpzAiSANfjQTKmhyqhE0lYUV459GozLjY0S9TwybNn8Pmxg5IGllacArPbBG/Ig5gmCrHe5NlmNkiksiYJrF66Cl//ytfws2f+Haf2N2J2UTXqymZJ1GiIMmarFodPH8bVznYsvWs+7vn6nRj2j6Cjqwd2lxsWRyrUejNszjS0dfRCo6WVqg02Grsw8IREdMY1c/zUahGgv0SY2nKS3sIi+ZRdejwke3Q+U+L2Rto2rVhVdD7l7ynrY+rUGUVNWSsHIV4/rppYd0iGC/mjSLGzoGbI/pxyPoPWCovJjhSHS3wylHRMlej62eirYlEkgj4kQlMwa+OoqiyCyaLD8fOnceDEUQwH/FDbbIhzALSRZK4Wgh1Ni9gcSEGnHXhSC4PGKPcEp3eTwSIhSQZJ66Q1O9EHBsf4lWjmaEwp6JLUFaFPNfcqzDVPIko7OepsSbFWQaYRTjbU7PFCSFDLDUanEADCfiDih92oRn5WGgpz0iVxi8EoE5OT2Ll7D+7b9jDWbroN9RcvY//nX0iKVn52FspLS0V2cL2tTQ5ePuREBcioJwzM8AfuAxnu7p/yY2pyColYUkz3yyrL0NndKcxQHsB8SAnhFhbli6yFKTpTvinZZ05OeWC1WURfTce1/u5eHN57UMxr5s2Zi7Vr18nBQrONY6dPYmRyQqIBeThzD+ef8EAVSyDFbIGZsE04KA5fPGw11JRrdbBqdGI0Y1apYdFopMAb6DGuUQvzn2Qt7njZBdJQxOp2wWjjYa5RWOYWm8Sf0ndbRWe0SETsXsm8d7lTJYCGzHVOnZ7xSQz3TiASjIkUjoVKyHJ+v+weSSxjSMvlK9fQ0c3wByPS0rOEmU0DFxZQIg8kBbGp49TO///g0DBGJsag15pkgi2vqJCmQpAaJGSXS9b90PCw5CFfutwsa46Fixbg0Ucfkely+/btcKeliY55dGRUXMUy3GRl5yM1JRWulFQ4HC6ECP1HYiLNo4qCznYs6Jyablq/pqemwWowwTfpRSIclexvusf19fQK85vmIIQ0WaR5n5JtTskdrxWvmXfaK9M6lQvn689LUbj73ntQPacOiPhoQ4exnm7RztOSmOxRcV1SqcQ8htcqRqMIvRl5+UWIxpKwppDX8f+ChqP+aXx+8HNcvHxRJr/uvxHx3v7z29iwcT2e/MYTWLhoEQLeSQwPDoqJCz84GPYPdWLX7h0YHxsVMuKMqgrZK3Oa573S2dEuaW5smgnTk2AnDSa7cbUWrde70dh4SWyBWRjJ4FV2zw40XWzGvv2fIRyO4e67tmD2vIUYH5uUsBE2YoQh2eA6MtJpA4mDBw7g+vXrMBoMUtwXzF8g8kqGblxpvoLenh5B2Dg1dnR0CIObq4gBZqUnSNIqEGIW0R0aCvEaaPUa1M6qFfOYxksXcOLUUbFkTkt3oXJGhTS29JEgovTaa68LOvSv//ojzJ+3ELt27cKePXtEH754yUIxM9q58yNpilevXi2Fc8eOnfLM0vKYz/+mTZuwctEKNF6tx3/9NyOAQ6iprUJ6eqrknHNKv3ixAZcuXxQ0o7S8XFzHiF44HKli69rfsssoIwAAIABJREFUN4Svf/0pTHqm8Nhj/4D+zgRq5rjw5JNPCEpA6J+aZxpaLVm8VNZgbe3XoNUkkZnlluvHwkF3sestHULg2nLvFhQV5aH5SgMu1J8Sgy02ixnZJTCZnGhv7xQjnHNn6mE22bH1ga+IsuDFF/8XZ0+fwdNPPYnVq1fiiyOHRYFBSeXZs8cwMdkNl8sKd1qWhOgQRmYAS3tnK4aGe2G2aFBSViCvm+9JwB9BeUW1IBC+qThGh0MwaBzY+eEu7Pv0IJ5+4ttYu2oD3v/rDoxPTMLmcuJc0wVcuNqApDGBqDYMX2waZqdJmkEOeWRY05qZ8tlFsxdiy8Z78NK/v4iuy92YVzkfRpVZzH1sTjuGp0dx4MvPkFueh+/89LvInZOPjw9+goGhEeF1qHRGxJJ0XLSjX2JymUxpEQtwFjJNUi1eJxyxSV8joZhrRYXFT2tfDkz0rSf0ToEqp3PlOWUhZ5evFHPWtjg46HJC57Ms7HaGnjBiIc5URz1iYSA9LRsFuWXISs8XBjrJamTjyZwroW6KvI0ytSTJT3S3jAagjofgtGpRO6Mcg5MD+OvHH+DkpSZEGdaV5obZ4UAiFhc0gJC7mgosNaNQzfJZDHQSGnkdLPIs6KL+0RkF9YknSFgnXK+Es4hs7ZHHf5HknprscbHsITWIpt/sU9QaheLPjFnmmidoOENilhIDSahJ2SmrkAj7EAtOIc2mR0l+JtxOqxjLeDzjuHjlKhIaAx7c/lX0jXrw9nsfweZyY2ZtLfzjwygtJKGDRA6vTAIjo4rGzmK2YPmy5fBN+TA+Oo7JcY/IcEiK0GkJ/WvhdLkwNDIkzF8GOvB1lZYVy+HO4kZaP6d2tV4jel/u6rmfnVE9Q1iof3z5j9AmtXho24NysPzxtdew97N9sKY6YbCZobUYMDw2KgYe8elpLnZggkYKOq1IVTolP5eF3qrTw8QumZpr6vFVlLIZYVSr4aDExOEQ5yDCjNFwWGBhm8suckc+iNwJpbhcUEmynBYudxqud7TJ/pyFKb+4QGxv+XvNItEKoii3Ci4nGf2TaG25JoddQSHdvBJouX4drW3t8n4azezMHYBaJ9M3+RFmyVPne6lkCFPKREIkJ75QOCoHTlV1DcoqKkUzPTwyit7+PrknmHxHwIfsee682USwkVq7bo0U9z//+W2BaElGYWGvLKsQORRvVAbekNTC12NLcSPKrlHFgqkTTwPehmxweJOSmJLicIjGNUndvp5ucSoE/X5pEmKhKLIys+TacTLn+x5LkiaTENc3Igws5Dl5OcgtyMfxEydwteUq1t2yDnPnzcSVy+cQiwQE1ma3TBju8uXLMoXmF9AX2y1oQl5+sRSvkbFJXKhvQk1NHdwMC7IY0XrlsqAD+QX50ly60lzynj3zvWew/8BefP1r/4jvP/ss4tEIujs7ZUfHabuKcjt9QngAn+/dg9OnTooRzbw5szE5MSprKhZ3ck4IB/J+49qIxEzCrHyPkNRhcGhUzCX4/2cjRFtf6s/NGdk4c/gIdn78CQqLyrBu7QZApRNSIolnnEIWLpgnhigtLS0C1VPCQ+ka+Qu3bb5VXPooH2RRampslMaZRZ8oEN+/yspqdHb2IBgKSTGvqa3DjOoaWZcdPXYU+YV50Bq1uHi5EV8cPSh8jMLifBQU5gnsPnNWHcYnxgQyJLN9xfKVWLRosSABu3fvFqUFIW+aG/HZPnP2NO6//z6RoNF8pa93EJ2d3fIzzJkzG7W1NWhovIDdu3dKWAuv8Zq1KyVXnvC0waiF1zuBgcF+mMxmNDQ2IRSOiFMjM6ep8z918rw0FTOqavCrX70g98L69eswo7oSo6MKUZEhPIT5/dOKIyBZ1iMjAzItsQEhd+TM6fPC95k1cxY23rIBQ8P9sj9PIozOzqtyf1XOmA2D0YbOjm7EYyoc/eI4Ojt6sXLFWmzaeKs0Gvv37sftt90usjiijzyLiwoLEI/70dp2DmYzkVMjzGabqJKIbvYP9iAa9yMvPwNl5YXIyctCb1+fqE3S07NRVFSGaFiLssI5uHK5A031l3H8yCnYrS48/Y1vSzzt/7zwkpDfPL5JXGiux6BnlCgvdFlAfmkOhseHZY1GPXssGEGmKx1L5y7GqgUr8eLPXsBI1zBmVc3B5JgXbe3tsDrt8IS9GJocxoY7NmLFHWugyjTg5KVzQqhkxgObZpAYGWKdUVa/jJrmzlxLEhI7x3hCGno2tIS6eQ5xV850Qk7lPI/p60/5Gn+f1+tmg/73Yi5nTgI6g0p22PRsEASAZVWlE9mYw5YqtrhGkt9Sc+ByZECjNkKrNsoun/kNVNiQn6VJamnwKDkSCIWgS0SgV0dRkOeGy2XD0fNH8dH+TzDNfT6ji9UaOFxpsupl40a4neRQnZa7dKsoR1i0KYGjHwHhdxZygeS1XBtolIQ4VUzImOS2SDjLI4//Z5K7SDq9cVctu4Uk82Tp5WsQFiAnJn4x94P0WeYFYjFgFrQqGhVWN6i39nuQ7jSjrCCLqZTwTIyKlpn+4T/75a/gzivG7998B41X6OS2EC6nHZk2A+Ihv7B6qYPnG8+v4cOyauVq0Sq3XmuVaYypa4TFCRvQ7rKwsAhHvzwueyNOjfxFtjdJK5dvkNgIJ1odViEwkanOEJKauhosW7kcOVl5uHThCtRJDULMM+7skBSoQDggSUK+aBDjUxNKg+H3CXqhCkaRDIXZo8n+JJQMiZkBbzIrdfqEaqJxaAnNs5Abb14jE9wpKeLtG2GKj4SJmBUnoxuZyZRp0bOeumMWpvTMdDhdTmlEPNNekYkwOGbS58XA4KAc5ia9CxajQ6ZzstrJ9ObhyimKxic83JUGjegLp1+DxPxxtcLJz243yvRCeJ0hO4T+LTaiBEl5yPRGE7R6mtyYxexGiq5KSdgLxaNi7jI0Pio6aVpnzl8wH2+++YZIZ6b9XtjNdqxasRy11TWY8kyKlzm15cWFhcjOLYAvQuadXqZzZffN16uk/nHVwmJi0OrEyEVP6J+kK++U7OvSKB+bCkiQC7tTTuZ8fXyv+WG2WTAd9EuBJxTuSEkRuVogHMTqtavhdJDNPoiujmsyrfHeSSQTOHXqlKTS0T+bsaH0wJ81e4GseVgcd3y0C/fddz9WLl+Ogb5utF1vweeHPscDWx/A+ts2Y5KmD4mYhGd8efyoTNb3b9kivIDw1JRM3efPncXChfNQVlkoTlYs8tyNM2OckD8jXRlbW1xUgKKCfFkBMPmJRkYT42OiReVhmpmZD3dpBeD3C9mOzeD4xIRIPHNy85FVUo5L5xtw7nwD/P4wFi9ejsKiUrETJZFm7qxZYkV64sQJKar0/6exDGVvmRkZwtimyQynMEpK+T5z1UYYmhPc5KRfGMNcqbV3dEgSHCV+tMClNLOgKB/tnW04V38WPX3dgmhxOqcfw+y5M9HT1wX3jXCh/PwC2XuTsXv27FlpHOh5zsaO/382E5Sx3XbbrcjOysb7H3yIkyfOYevWB1FcXCRSP5LV6uvPwWjSCsRut5tF206G+Y4d72PCM4r77tuChQvno6unG2+8+ZbwR1atWiO5BkQqucv+6lf/UX6PjQUle5TFUQbK1VJhYYGsoBz2FHz22eEbiJgZOTkZcLtTYDGbhYC4d+8BMeX5+c/+Qxqj48eP4tz545JpMTk5jGwqbuYtRnnFDDHqYVypZ2wK42NeMZiqrZ6JmXVzMO31waCnbHdaEA2eE17PJLKyUjAd6MPAQCcGB0YFPcrPL8TI6AgGh/vExY0kMYa+ZGanS9PX30/9cogPHbwTIVSVzcei+auQiAKN9ZdwuekaSorKUVZehb0HPsPrb/0JHr8HY9OTyCnJAIxJjPvGYEkxY8zjg8NpFjg8PB1ETWk1Nq/ehAU1c/Fv3/8JOq51IicjR9C4dtpRM6Ak4kNpdTm+/s0noEkx4cjVswiq4+I/QakuvTiMRiuGhuimlyUwtpwDNG+KxWUFRx4KTad4hkXinE00YvXKKV1CjvxT4gjHCV0hpZIbpgQUKcmhSWVCB883tYLscfNNQnJcJfrvgrwSFOSWwqizIhZWQa+1iJwsEkoK3G6z2MUh0h/1K8MHC3o0iYQviEQwIAXdpE+ioiofU0EP3vnoXZxuuoCy2bOgtTvQ3j8IncECs0aJWzXecMbk2ptWs0J6E6RAMbihuRC5SPxzFnMOtOTYBPxeWXnwmREd+s2CHvATduc+QEm84hdxd860LwVup7tQWNJsCBmL920oiESAMLsBdoseDrMObqcZFr0ak2NDomGmAcrXnnwaqdl5+HjfQTS39cDhphY2Gya9Bm6TGuND/VKEWIDoZEVjjrnz5yPVlYb9+w8ItMUpfXqSBhcWSZuhLI3mCySSeaemBENhF09mMPcJfQN9ko/N/anOqMd0yC+2lKWVZVi0bImwoWmpODLowdjwGFquNGOwrwc2m0kOnPGpcfGj9vq9CDOLPBYXa0NNJCFyNbEaUGkAI1np5BAkZIckZDmVFkZm1LLM0u/dYBCzGZNOL1p9yrDItreYDML+Z4KYIp1QOAr8d3oSh8VPPU9CcDRGrUD09Fj3hfzyORYjmYGuRHohKRJyZMoXPd/5SyJwKdzjqp9FPamWwAU6srErpCaXcB0tEMkQZhFN0vUvQYlcQvb4nOZVWp3o5Kl7tqcQlrfK7495PYjrVWi+3iId4szZM4XUtWfvXvjC08hIScfcubOxaMF8nDt9BpNjY5hRUSHwnEGnQ1pGNtILK+ALRWXqv5nwR3IHd7Q8uMS56cbuh105CXLUiPL6UcCCKFsVNhiUUdIhioQ6i0R50u+fxZsmOUkSTyxmeS95XQuKCjBr9gykpujQdr0Z7777LjZs2ij752PHvxS5UnZOHmZUVaO2dpb8/M9+7wc4dPgIbr/9TixcuBiv//FVmaS/+fSTGBgaQFt7G1asWoHlq1bIWoQERoZ9lJWWiJ6ewTJEZmyuFHS1XENmphtGiw6gJzUFotEorjVfRsu1K6IqoGe9RqUSHgjd5jjVT0zQjtUp66qJcQ+CobjkyBN+7uzukjVIZ2eX8F9oTDR73gJBFjwTU1CpmQDGVbtNmvZPP/kUqSkpInNjd8+YVZLeCvMLZC/NYs7mmX9OCeLOHR8JEfGOO+6Q9+azzw+hrb1biJsx3it+vzCtaTU7PKoQtNIz3RgeHYLVbkFWTiYWLJyP1WtWyhkyOTWBuIoGVUFpJkjM45TN6Z/7cEr0iBTwc35+vryGhQsXCbdCgeP3CTt9+/ZHxfr3rbfelIjUJUsWorAol44ZsmfsH+hBa+tVcYUrKSlCSWmxHPIsItfblDhhHul8Lvi+k7nPwk6d9/33PyDrAK4Bl8xZjLMXzwrhlvbH3HP/8AfP4fjxE3j88ceQk5uB419+Ic9ChjsLpSXlIgWlkQ+RhsuXGqHTUykUxZ/eflVkl7ffeRdS09JRVztLUAKvxyeEUXqyX2xsRlEh7x0nouGoxCPz+tONjsl6L7/8AlxpWqxfv0r2/j29gwgGI6iorERWTgYCQS8++3yPfB4ZGxIDEk7eLPz0wvd5I0hGjNBrrDLdL1m0HB99sAv//d8vYt36DVi7/hacOHMSf3ztLaQVOuHMcKB3tBcmhwFRROQ5owOlxWhFMhDH0jlLsGLeMuhiWrzyf39A27Xr8lqZYkn72KuUMEYD+NYz38btd9+JC62Xca7rGvxUARHdNFsFOWSDyMGS0yo9CZTdL2OUo7Krl+RCoqNqoooWGTBYuOkASAMZFnSSUclYZ7paOKzEq7IxlHXnjWhwrg+9fo8MUYSzKU+jy1t6ajayMvLhsKZBr6HVq0U+U0ZGFIXTMhnw5Pv4on4l4tkfgRlaaKMJjPX1wKJXYc6cGUi1W7D76Mc40XAKPjY0NCIzmoXJz2phN9FEho5+9KlPypRORILXg2WB3gvcq7MuU4HERpvDNgs7V970UmAtZrOiGMt87b+SJDfRKpLsP34jkkS4YOdnMog5OcmFiYTED5ewJA0hYvQOT8RhN+qQnZGGgpxMOCw6TIwOoeXKRXHf+srDjyArLx8T0wE0NLdgOpxARl6h+JcTLAmO9WFkoAcjo2MSG5qRlYXFS5bKPpemJC0traJ/5cHOuEcWc4vJJLaQvMFZWCpp/JJGmzwT9DqtPPgkvRFap7Suf3gQ0WQS1bNqsZDe2g4rmq9dRUPjRXmT2PmFfVwZ+KBVkwEaRndvJ9o6WhGKKU5CvNjqhArqCCM8EzBAKz7yPtBGENDTiIAfSZVM4fR51/PN0WolkEPxITfIrpsTKn8eavatBpomxOXgZkHX09yAHeON3F6S8UjqU9OohtGAiYR0hjHhMWgRCWulsJMFTSkOp3uuK26sjeS1S04Bb0M1fYfNkg7FDpNMa7vTAq2OOxidIDJcr/D54YROW0HeAywCvgC736hM6Ta7Q4p7VJVE4/VmJPRqRSqVlibRoxcvXZQdfmVFOTIz3Dh35rRI/e68dTNqq6vQ3NSEtpZris6/biH80cTfHZs4/dE0QWJ6EwmxfuW1EaMHFnM14SeVXENC7/FADDq1FnHGrN6QVnIPT4xagd6T0JsMUtB9AbpIcVrJQm1dLcrLC2G00BmrFc8884wUIa3egFs2bhTNLBGZefOYQGbAq6++jmPHjmPWzDm44467UFc7E0987XF0dlzHs9/7rkD43//B99E/2I9//4+fCckzEo0IIYvva05WFoJ+Hzra2rBk8SJpPHyT48LIZewrWdCy8OJqiw1kIoaO9jYp9JzOOX1+/tkBgZbvuvMOrFq9Cn5fQJLETp46IwU9PSMDR788JmiF0nQFMTI2jsqqGpSXVWFoeBzeKb9SPNIz4RkZxZ7dn6Cvt180rNSac3V1/tw5cX/jjcD0trTUVEk85LXn5Nzc3Cywck5uHg4ePiboDU1LlCbMLv/O9Rmtb0+dPolgOCxTMocBEgY5TfN+SyCKUe+QQPC33347Fi5cIE0pJ3GubTo7O4VHw18s5JQXkuvR0NCIffv2CQpx9133StGgoRGbp+3bH5bo02NfHhalAu1zeQ7Rhz01zYX+/j453Nkk0N+hrKJCsuJ5znBNQWUAD9cf//gnqKqagZqaGsyePVsaCk5EL7zwghT47dsfwbx5i/BvP/mlKEM2bVyP8YlhfLjjPeTl5mLN6nUoLiwRQqIRJvSN9OFC/VkEAhPIyEzB4FC3FJ+q6moxOeG0ScIon9HRkQlJtisqLBYpH703uOOlyRaR1PLyclm5vPTiL3Hoi09w9923Yv26zYjHNSK9I3pWUVWOqhlluN52Bd6pcWH7c5VFCSnh9nA4ju6OASyaswKpzkwhjHF3/8H7O/HCCy+hsKgEa29Zj2vXW/DJgf1w57qgtWgx4h2BxWkSx046xDGcKz01A1FvBEtnLcGtqzZjpGcY7/7pHVET1c2ZCY1Ji66hHgQTEdxx3z3YsvV+OZdPNFxAp3cc0zFGEOsUfbWKcdFB0Ypz5Wq1WIWBzg8VY0w1RI95PspWHFodMy8Z7x2Twh0KkyQWlP2yHHwct+JKzWITp6PhGVfeLMKUXUvR1wrMTijd5cxEfk4JMtx5It1LxuixwsGLrpVagb+FY0ckW5VEKB6GnlB3OC7F3K7Rw6JTw27VIzXNguvdV9DSfRXe6DTCSOB6Tx/GJ/1wubOQkpIBg8akyNXoGCRZ51oxSCL5jbt5ybjQGaSIU2onqWp0fOHZHFc86G8WdCVt7YkXkuyOuUfnw8ibmQcBvYw5odscdmiE2Z6U/TMhdz4QdEVKBP0oy86EWaNCfm42Mt2pGB7sw6XGepkuCGE+9PDDuHzlKq61dWCSOeKMCnVnwGS1CanMO0znNb/ssUiQMlvtKCkrEwJXd0+vREFS0kM4kp0v3baY/EUHuJHhEcycNUfyvHn4T4yOyZvO3+fXZGVno29gANMBP1LS01FZWw2d2YjO3h54pqYkxpTseNqK2vRamPgGeScw2NOJzvYWDA71if6XBY33D/csjKtkQTHBACMZFQYVIkzxCTEpmPaByt81Qw8TIydZ0KMRKUBK+I1WjA74ZjA5zKpVQc8sX+6QmTpE+Z9Wo+j6dRpJEKKsgdMmi1KMFgF84wgfqQ2Y9rG5iiuFnIWAJBD+U/CaBAJhegDQJgMw60ywmWhjS1tBu1jTWuwW2f8qBV0vBV2KeIIPQlJy0zWMOIwnpaDzMwlV7KZVJj3qWy8hrEqI/zv7FBZF7rNzcm/sPE+eEDLgd7/1TSxdOB/jw4Po7+4Sd7vpUAwpRVXIL62S7pJTDPfrLC4s4KMjI0hPc0sTx106f0/SjJkwxOVaLIk4CYGCKKkFrhdRmorpoVGEohGYLRaZJPhzMduZ7G3mgrMJLCqmJCyB3LICfHFgP97+85/Fk/yRRx/D8pUrUVxSKo0tD+xPdu8RSdX8uQvQ2NiExQsXyxT96h9+K6Sa2+64DV8e/xKNFxuxZv1aZOdmY+68uaKVp9kO3wOme/3+t7/F1/7xcVRVVuDdd94St8KK8hKBlnNyckRFQLZcJOAXlnZD/Xm5V1iAuD/vH+iT5o3BIZWz58I7NIbGxotSiKljJyLG3XBTU5OQ1Sghq5s5B2vXrseF8404cfKMuCzWzZyN5UuXw5bmxuE9e8UdjtJOkuGsFos0xddbWjE2SlMgHVatXIU1mzYxjxNfHjsmO/dINIGcvCJ8cexLtLe3CwmTDSR3zoQxS0pLBDmqb6gXn23unrlac6fTCc4Cl9uBhDqMOQtm4d577xFvBVoMk2hEPszBgwdFG89mZfbsOdLAkDjHn4uHPptIPlPkHVAnXlxSKOfTJ59+LOhTmptEwUKcPn0KZWWlQug7fPiwIJEk2547fx4/+smP5b795S//CydPnsTmzZuFZMfvy+vJ4sl7hisJrhn49evXr8f3vvc9WC0p2LFjv0y8kbBPYldZpNmwzZ41V6Y+enFTjkfU6fTpE7hw4aSYyyxbPl8kX9m5OWhtbZWGIj+vALU1dai/0ICPPvoYnnEPHnxwm7xP+Zn5GBwdQitTBN3pKMjPx7WrFzE63i24rNORjvT0XND0rKu7V+KVeUTQlY5Wt0azXtCTCxca5PVWVdbCYXHBM+rD2DB/n8mCESxbthKVVdVovd6GI18ew8kzp9DW3Q5Huh2+yDQCMT8cbgd8wWnRVTMDIzsjG8Mdw1hatwTb792OM8fO4NBnh8QsLDU7FdNxP4wuM5atW4nVG9ZDrdNLY6EyGNHc041RWeMkZAhgYed7ywaDKBAnctYbKej0sSeayDxSPucciujpzhAVIcYp9Un25nSQU0NkyxxG+e9CjpOIVaUw8pxLaskZ46HCZDQHsjIKUZBXhlRntqTOJaIa+TMWc0UHrkUinhDEhGgfPTA4aFjITKeuNRiCi2E2WSkwWNTYc+hj9E/0I2lUw55KEnACPj/dLEmcJBFOK9p4DtI37WhJfKPCQ1ByDtVcd4ruXKkbYi7G7JRoTBqTm2Fpfy/ohMj4hykpLrmgDAGhFIkHPHePJBsxK5aMcVnE82cUp7QgClMdyEtPQ3FhkRQuunA1X74sBI5t27bJ96qvb8Do+DiMZov0TGTBanV6BP1TiAY80KgSMHIS0+owOe0T1jM12BmZ3GlCoHN2U3TcioRCYpvJnXlFebkcuiRf9bHzGRlVGINaOnVNy8fw6Cg03MFlZiIl3Y0J37Q4YzH2kkYokYgf8aAfetrWxqMIjY9iuKsd0xMjUIshAZ3z2AkRtlYjFqRHbwJ6FeEbhri44A9RwjWNKd80AvQTRgRMCmZ5ITDM/QzJDDzMyOYmcYW/jDoNNLEQdGK8w1VqHFokYdAqcDyZzizq/Nn5Gpg9T4grQUIE90ZqPcJRleijeUPzQxAU5v7S0UKmeQI7gJmMe5MVTotdKehmm0zbehY7muDoCPfT/Jh0AMLtNC9JiMUpCzj377zxo0xGY047/Qr0WiTsOiHLKGz1iBRSQnuEnOlhfuXSRTz+6CP41pNPwDc5gZH+HlSUFKOvqxMf7NqDoZAKeeXVyEhPV/b+XsrkSFDRSGBCCoNZKBG8MZWzkHN6ZxgQ5SsMJjNSxnEDRhM1OsP7osoDR4MTsmB5L/P6833y0JPe6URBYQ5yctPEsMMXDGDPvr3Q6PRYd8styMzOQR6NXlQqjN9IHnOluFBWUoa/vPsXWfmQedzf14133nkbk1OTePiRh1FYXCikO2aBcx9fNaNCUSAkEnjjtT/iD7/7HV584Ve4/Z678fYrv0f9uZMoLsqXdRELVElpmRRuxdRHK6sjFlcWfKoNOKk3XWwS8uT8pcuF5NZ68bIUGqJmLKKL6KHu8cjul7anhN8ryqpgsdplqmWQh9FoRnV1jaJr1etl6qQEjIWZcD6DXqa8XmmwhgYGhTDHyXPDhg2omTkTp44fx//+5rdIdWeJ9pwonmJJq2TBd/d0Sw4CjX16+vukEVM8xRV+BJuHGbXluP8rd2HdxtUiOzx06CAam+pFqkdGO/fFLMJza+YhmAhh585dOH3qLDIzs+S8YmNDBvvKlcvEe4KpYpS28UAnq5vSNRIcOenTivWmNI455LzRn3v+Z3jy6Sdw75Z78dZbb8nUv3XrVvl/Mi73+PEvMTAwIIMEWf08PMkhoCxuxYoVEhozPsFs9gWiVOjquo5HHvmKIjkcnxTtf3dnr0zaVCBwp9vcXI+Dh/agto6eGVbMmj1Hhopz586L5G7RgoWCFNBu9tTJk+I4t2b1apSXlWN4aBhffnlcDvD169YhPy8LnskB4VREI4yHzRRZ1bQvKMmMDCHp6m5DVVW5mM1wkiUkz0aMdrUkhU8MTSnFzGxHS2ub+BZQ2UJr6M6eboyMjyKSjCCmjqKlswW+yBRMdhM8UxNQG1QwpZiQ6nSh/XwPls5ZiO989TvY8e5HOHsvG/BcAAAgAElEQVT2HKaCUxidHIcxy4j7v/og1t56C/qHR9A/NIzsrHykpmeje2QUXX0Dcn8R9eF0SmtWFicqQegzQGWVkmVOzRqrLycsgTkFceSZIMqoG8gW/0ymeDXEy54rq5spebw3WLv4XtIUTWukwoiqEivs1lSkOLIkFtVqSoVObUEyrpHpXJngdXLt2QEKn4uIgdEg/J4Uo1UkrANdHdAghvyiTJhdeuw8sAM9oz0Iq2LIzc9HbnahmOQkwlwb08eFOnRFSnfzmWdduTmV89zifl0geJ79ZPcnKRvnzxwTGP7/V9Af/cf/Tno8k1L9JcIzCSnC/EJO5wJLsJjfMPYnqeWm/asmGkJwqBdL5s4WYwROA5zGuduYPWcuZs2ejYb6BoG/CYXT2YiGI5RsMXaRgvh4nJMlwQiVuKNxXxtNqpBK0ltJqZhVECbl3pMyNOqfqeksLSkSPbmwcru6EaOHLkH8SEyKlW/Kj/Pn6sVsYd6CBaiorhUTgtbOLozQEpakK6MWaU4jJga6ERobhYm+9b5pJKYmYddpkJnqEoYxZS3hCHeEEUx7g/B5mcdNmNog+3k2PNRSM2kqmkzAG/RjZGIC4/5JbsjhRxhhECrRUv8nMDCvEbtNdSwoDnss5JzYNYm44jZnoluTQcgf/BmJYPB1EHJPUEcpbHAtEmq9cB7YaMXiEbk+nBgFUZDNi6z5heeQYrHDZXXAYaHzEnXbRtqZIaHVygNASIpoAAsRJ13eA0RsIpG48hEmGkBrRHaFGiQMWhgyHZgITiMSiwnqMTQ6IlAzyYiUga1YshhPP/E1UTJ46KscDiA/KxNZ7jR0Dozg/YMn0dxB+VkMlRUV4nBGpIVSKQcjVznOsKtLKh253NBC3kwo8pVIQho4/uJ9wtfNw0DWRvEYJr1egfdIGrE7lElpjJ7vdFoTdCKJ/sFecUvb//nnuOuee7Bx861CYOOomJObI9GYvI+5S16xdBl+9d//g9aWVnz3O/+ElWtX4cjnn+HDjz7EnXfdKaS4of5e9A8NYHxiHGXlJWIIw/eCFrGf7t6NpUsWY+WK5RgbGsDoQA9UiRgmJj2ye+baom7mLJlMGUvMRoU/Zn1DAz77/KAgNvMXLJSplTtXJmzx6whBNjTUo77+AlJcDmFlc+fO6yAMXq0epTNqQE/hfXv3yaRGIyFajjJtb/bixXINW5qahJhHdQKv+fDQkKyyWNhOnjghTdfKlStlx0772wOfH8GUL4COznaZNPneU0LHYsuGgggXJySuA3hos2jxazds2IhlqxahtDoXMYTQ1NSIY8eOiKMfddaZWel/51GQkEaDIkrUGFtJjTfliiSVfv2Jx3D02CH85S/vSuriY49tF416a2sLrl69KlN+Xd0srFmzDhnpWWhuvibNNZ+M/3v5ZUG0fvLcT2QaJ+pAVGTevLmyw+f1JOTPPT6nc1mt6fVS0KnXv3y5BVCZhctz6tSXyMxKw6KF8+W883qnRXZEyRXJTEzyys/PgSvNijfe/D30uiRmzZ4p+Q00wmEWAVcdRERmzqyTs40NMZu5ObNnCWrCgk6SHhsMxherVXF8fvATQeLCITaAVpQUz0B5eY08MkRzuFfOyc0SkvD4hAdbt25DjrsAR04ex8X6ZixfsAZmg03Mk979y3t47bU3kJ6ZJdyp1o428XKwpVjhj/nR2tmKqCoCm9OKUCwIrUmNhCEKh82BoZYJ3LHmVjz50JP49f/8BgcPHUaEsLcWWPvIBtzx0N0IJiO41t6OzMw8ZGfmo69vVFwqmZnB+4tEL4UEycJJ+JkOkDS5IhOdE3VYAlikFtEJUoq+RXbrfO+Vgq5A0Dencf5dg5HfL6ns0uNKZC7VQBwctQZabmciKyNPdOZqWIA4ibh2YbfTVIbyXb6HVObw3OGzpudKVa+X4p4Ix2CEBtPjExjq7RbLXVuqEROhcXx26gDiuji0Jp3U11R7GuwGB1LNaUhxpmOKhHSBzsVk/e/FmRA7zzHyRVjU+d/KdK5wo1jEuQbmuaxo7G98bNv+8ySncf5FdgKcynx+hbnHgs5CKrR+Ma6ngD6KUIg+uVEY6X090ofygnyRQw0Mj4rr2Jx5C6EzmMU+lNnMkWAARtp5WkywGLWyO56aUOwM7SlWmZxoF+kPhmFLSYUzzS3fJzVdif1saGzE8OiwHFR00SI0x7xkTqKcWJjDbjNbRaM42DsA5ttTp97Z3i3T5MLFy+DOzELT1Wu4dK0FOrMJ6VlZMBk1MGqCGOlsgZ+dOO1jw2EYw0Gkm83ITUtF0B+QfU4soUYkxlAAmlKQlGGUTF7+isSjSpE26KCj3adeg0AiDn88iu6RQbT1dqMnMISYtDOEaAzsMRFNhmRdoVMnoKcLHyNrNYpBjZlOc/QEYDY9c3ojJH2xYKmloMsH1AjFuWM3yB6cmluy5tnL0vOB38+iASw6DVwWG1w3C7rJKhG3FGEGtSZEb0ogNLwpFHtfHsK8SXg/MJQjQW1dUiNF3ecLSoxqMBmDoygTg94xdPf1YXRsXIiHPCQ5oVNH/U9PP4XbN21AcIoa/jAcRh3CvimZ0rV5Rejqm8C+Iydw+OAh+H0+VJSWibyNkZbjo2NKQU9CpvSbv+Tm5W3M3IFAWBo5NgQ3kwGJXrB/52unDzqhPJK+WMyTQjLTy79Tznj56iXMX7wA33jqKRw4eBBz5s9DSXk5RsbGxElt7rx5+HTPJ/if//ovPPLww/j2t76F3/3fy7DbbLLLps8CJzn6AixavAh1s+rw8Se7cOLUCTz7z8/K88LQGpL4tj64FR0tLSJPo1Z/8fy5mBjohdVkEHRn58e70N7RiVWrVqOmrk6MhWgGkvM3N7v+wUF8umcvGpoa5bCmlIuM5vvv3yYHBVnvdFCjDzUNSEgO5RqGRS07KwsBX0B8+rkXHuwfEsOUw18cRSBIQmJM7Fe5Q6cDXGVlFTzj41JgJsbGhbXNNQjzEHbs2CHsc7LR79/6EJypmTh2/ISwv4mKUGVxufmSTMU8Izh5k7QaTfCuVGHZkmV4/vnnsWjhYkQSAZy9eAQHDn0qZEo6ERYXFyIvP0e815lDTgh82bLlksH+/nsfClrE/G+iC5zO1ZoIzpw9LhN9RiZJX2qZhknue+uttyVl7fbb7sQ9d9+P1NR0/OH3r+H4l6cwc+Zseb0Dw/14ZPsjsmog3N/Y1CASUPpOEGon0sH9eUNDg0DAJO5xOqfEjiuMiqpZYsqUlZ2G6upK7Nq1A599dgArlq9CXe1smewoSWL0MONRi4pzsOOjv8DnG8ODDz4IrdYizTEVIvQ/YBHnFMlAlZMnvpSfa8XyZUIipRqB6AaRHBIWGSR05twR+Kam0dM9LK5vixetxrJla0SBcPToUeTn56K6pkrWQXv378edd9yDxUuWS7aCQWPBrvf3inHKAw88KLLUl3/7e3T19opbI4v5/oP7keJ2IaGNY9LvgUqvgslmlHWBxqzCeMADp9MMU8SC7Xc9hrXz1uLnz/0CR744wr0j5qxfgAefeAiGNDMuXr8KiyMFaalZ8HnD4iefnVMoDH3yJuitbjWbxStEiMFR2mF7oGJymoanSlQMiWRS5xBEQxbqxm9YIcuakU++io2/sl+22uj3wPMhIoE1/Mz/JokuEGJR1yErqwjFheVIc2UjFtYi6OcK1AyLkbHNehgIiRPa5xpS+ElJOdsYLUyjM6NaJwmcE8NDkt+RluHEqG8IZy+fxoB/EPYMO3RGIrWE5i0wJU1IM6YiOzMPcYMOgWhEzi+Z/uXcUmB1rlU5iPDs4nnGwU7WDFoiDjzhxQJH7p+/NwP3bXsuydFdBkwtOxlONwouT+IOO269USfQGS8Cze7Z6RA+y06xIcukQXfrNfT0D8Geko6a2fOQnV8Mj5d+2b1K8hXDW2IR8TY3a5IITXswNtgHn9+L7IIcmKwWceKiHtmVngmLwylvfEZOLgaGh3Gx+ZLs8RmmwPg/dmJudyrcboXkQta0d2ISYX8YmoQaU+NTmBibFKi7omIG/MEoOnr60NnbL77pOQWFMFotCPjGYUh64R/qQWx4WIq5jSlWAT+cGg3cFovA+JxudEa7+HhDbYJKbRK3Jac9ReBhwohhkjK4miDpwmyE2moGLEZ0jQyita8HLd2dGPJOIMBOUqhQvEFj0PNm5We1SoJK6CxnInmDFoLctZOcGCXkRB4GW08+aITh2RBAiBYsUtwvxeP8rhEpdjQGNGgAB4NxDAak2Rxw2xxIszlhN5phpiOgxgCvygCK6NjJ8oOQFrtfoijsEH3T9EDXw2FLgZM6UY1BsqUJ9YTVSdSsmI++iWGcPX9BAmAKS0uE+MQJnalrq5Yvg1GrwkB3B3TJGGZWlkkaX9g/jWBSg6x5KzA+GcAXhw/jk127MTk+gfIy7rBShPhItzLuzvla+MEb+iYHAfEkElGqBHhPMO+aZhLctd2UpyRkX8qCzq8lL4QPC3dS7IipUW++1ow1G9bjX37847+TDbt7+7B7zx4hdv3z9/8ZJ08cx3e+/S3U1dbg3bf/DFeaU1YTA3/z637zjddkKv7GU9/A2s2b5DD59Usv4D/+8z/EWGb9Letw9swpiV+97a47kQyF5PvRLS433Y3h7g647FaUlJXi0OEv8NHOXQLN1dTNgtlmw+x585SJyWoVIs6lhkb8+d13cfbcOYkwff65n0kBJox/+PBBPP3UE1i1aoW8j5zQv/jiMAb6+3Hh3AVBP7Y9uE0Ke0d7J06fOY9pf1h2rpyu2RAx8evWzZul6am/cEEY75zSKRsrKykVNjr3yYTmg39zErtl0x1wuFKlADY2Eo0bFBISSW0MTeE0FE3GUFFaidVr1+LBrQ+KzpzhP5/s24m2viYk1CHMmFGFyqpyiY1lMeNOnAXs8ccfx8SEBx9/vBtXr1BXXiMQN82EaOZyoeEY7rhzk0xcJBamuVOlOejq6pZ1ApPomOM+o2omXCnpeO65n2PPp0fx8FfuR1X1DAmByszOkMJNfsvatatx6PBBef1nz54RGHj58uXCvOdzwOvD5DeaXQ0ODqOrZ1BinIuL84Rz8/L//a9Mmw8++JC8zsMHj2LzxltlxUDjGa0+gfqG02ioPy1GVpWVs1F/4aL8zBUVZagqL0c0Hsaly424fIk5603iFcBIXzYaPMg5vTPy1TftQWPTKZneCblPT8fgsGWguKQKZjPXKz4JJqqrqxVVT31Dk6xcxsenMHfOQqxbtQnvv/Ux/vrnD2Rv/tzzP5U13A//9Uf44xuvw2y3wGQzC8SuNWvFc4O7c8/0BKKJiEDhSOEqRYdCZwm23foV2JMO/P43r0o+/LJNq3D79juRUpSKLk8fxvxeZOUWwOsNYmoiiMrSGiSiJPbGRRJJV0kWS6WgJ+ALTEut4fWIg/Jp/D0Tg54oNPSK08RFbCxIkPt/KiFZP8ZjIunicUBtOuF7mm+ydhGNZEH3eBNwOrOQl1Mk8bEalRXhAH3UadlthU6tWLHqNNyfE52mAZvSTJCMmwgpa7+oPygonMWkx5h3GI2tF9A62AprtgUWt1U8R2g8k2lNhw0WGKN6CeMxuBwS5czzSLzYVcpZRrRRJnQTGxJlFcpVLX8mDtsKU18lREZ2XjebAdW99/0oSbidH2T7kYxGuIV7N04dku9rNoghA+EbzyTZuHGUlhajtqIE2XYL/vr22+gfGMa6DZtQWFKBq9euSy4vdeKDfX3IcqeKWxp93lXRMEb6Gfo+BIvFBEdqKsYnvZIqVlBcgqq6mYiqVDLN5pUUoelqMwbot6xTwUUfZqcNeblZMOp1EiLBi61KqNB0vgHqOMQlanRoFCeOn5aHmcllcbKhqZ1OKNpqwnW8AEZNHGPdl5H0jkDr88EZi8MeDsPgD8ChUsHJ3TGlaDoTTLYU6M1OqA02aA022FPccDhTpeAy7lNnMiGciGPCP42JgB/TiSjCGhUMKQ54Qn4MeMbR3t+D1p4ODEyPyITOPUkw7pekIP5/TJzMqa/kHjii7MKZJs/SrwAyNDyk176SMsQPo8YsN0tCKcvg9tWiJQFOI02C3WSGzWQWe1u3M1U+200WGCmhY0GHAf44EA4GxLCED4kUdYFwGHCikz20lV9PeJCubXanyHvs7lRk11VI49Lb3gZ/KITKulohslyXEJkkpjwTGO7vg06VwPTEmED/RbkknAB5pRXw66ywZubIT3f+5Bm8+cabUjDcaemYO2eOQFtkV7NxIgzMfVmE2fChsJDj9Gql8+V7SkkPCzb/7s1OlzCvsjowyH6OZBLCxvz52EheuX4N7qxMbN22DbPmzsHho0ew98ABNF26hK/+4+P4wb98B++/vwvvvvtn2YX/9LnnUVFeJqStKY8HB/Z8KgYwd99zj3i40zeApj//++tfY+36NRKWQp36pYtNor3n6okyNmrTL5CslZeLvp4uzJ47VxqID3fuFFJqVm4eXG43ikvLxMKXMDP3m9XVtdBZbThy4DN8vGuXrI5efOklHDl8CN/97nfQ3NyGp76xHQ89tE2Y9Zxe+JwwQpjcFmr2Od0ToaDW2Gx14uSps/jswAFZLXCdQcId89B5HVnU6Ya2cMECJeLU71fyvv0+XGm5jmAcKK2olIOGMDXRCBZUNixBGi4BKCkqwfd/8EM88uijIgt877338frrr6Ot6xo2370ai5bNhUGvFVkZ0b/enk5hpT/0lW3SvO3ftx979+5HdU2tuNFRMsjm7K9//TPGJnpw2+23iNELOTF0AWQjUV5egczMbLHQ/PLYKWg1Zinqf3n3Q3R09ODJb3xT4PRdn+yUVD5Odg6nQ5z92Njeu+UBeL3Az372TzK9v/Xmn4QfQLidJjHkVVy8dAWTU2HcveVeDA1344UXfoG29iuYNasOM+tmio/7G6+9ja0PPITy0gqBj2lNSqko3eKKioqRl1eO+vqLggww2Ij6eBaeru4OWC0mOXNJAiPqwumShYpKAK4ICvKzcPXqBdisNCIhv0iNYBCyRy8qKpVdeG9vtzjZVddUIys7B+1tXdi1ew/mz1uC++7aBg1sePMPf8Kbf3oLy5evxPee/Wf0/g3+/vl//gKHjhwWu1a9RQ9XhguZ+RmyFyeqEU1GMB2ehNqqEHpL3aW4ddlmDF8fxqc798AzPYUf//J5LL19FZq6r6JjvF+GHT3jQA02sZdNRql9VsNmtQkaMtDfKyQ2mjVxT04TIrOF6O2UJGoy4Ip5C5T7sRHjdQpMkXPD+FSdTLMcPHm2cxBlY8lrxnOM/g28t2jCkp5ONz9moVO9Q223DS5nOtLdObCaXEjE6aFOhzaDrFY1UDTg4olBF0uujAntxxKwGyzwjk2IiomSyGg8gA92vYcTjcfhyLZB79IjNSdNIe0FY8iwumHTWGFNmiX8R2Uxw0fkMJkUKRyhdRZ0YbPz3OM0LhM6uVckaDPLXcmoINvebnPdWKwq+KVq+9afJnmAROMJMRDRm8yyn6UGmbtU+gKPjA6IgUAw4CXAjOysNFjMBpQUFSISCGN8jNCoSeQt/mk/RgaHJMOa6vXSoiLJSFclY/J5fGwEnvFRmIWg5MOkxy+2gIQPK6qrMU3jjMA0LGkpiGoSOH+lEXkleZgOTErcJKVx8XAAFL1YDTZEgnp0t/cjzeLA1MgEbAaLeOyeOnNO9hM2dypUlN3pNejt7sFo/wBqyiqQn56JgbaraG84AT1vFk7nSSCVzmRqLaxQQRdPwilBETqouQszO5A0mAGDGUabEyZ7iuz8dZL8Y5FkukgsId7o44zzDAWgMRtlfx7VquCPhdHe14XGK5fQ7x1AAFGEWKz1CulLcUGKQ0d5Fv/7hh2hvMHytmll9y5uR1Ap+dfxECjcMCEKM6JMI4RdC7gsGliNRtGbWzmV212ybyXj1mq2Qq/VIhxXYSKcRJxTfyyGCAM4/D6x++TOj/toL7XTXJFEwvAE/fAlYjDYbEjLzoIzLRXlVZXY+tA2aQIvNzfLfrp/YEBIRO3tbVi1cgVWLV+B6soKdJDNe+UKSgoKUFtdLbI4e3YuAlO0knRSeIrGC4343Suvor6hUQxuGM1JoxO67PGhCTCRLhgUKZhJZ0RwOgiDziAPBA8FejKz++YvMmPFCCVGtyhFmsfiThKl6Dn1OsQ0SfQPDwlz+Nbbb4MrLQ0HDx+Saf3e+7aIjJJOZtR3s4gxj54yJsad9rS3w6HTobu9XUg3zVevyMO3dPlSDAwOoKu7U8ih4pz39p/E3UujTqJ6RhVWrFgu1/t68xWB1Gpn1cGenQnP2Ag+2r0L5xvqse6WDdi8+VYwDTHoD4uPNU2QNAkVIsEIvD4vTl88KyjX0sVLpHg+uHUbLjY1Id2dju898z0JdyEPg3nsjBOm7I1QOvPTWRiLSqvwwQc7sG/PXjGQoVmPjiuYpAomIjupabh06bLwEUhApQkLV2T0ihiamMB7ez5FaWUlnvnud8Q8iOuI//vNrzE0MqAk8GVk4d4tW4RP0zc4IBr/4ydPIByNoqyyGItXzsXyFQvl/aShDs2OAiRCJWOYUVUp5NcLF86jb6AfpWVlePSxf8DOnR/jfP0FTEyMQq9PoLauSiY5+uazgBHy3rJlC8LhKFKcqXjllddxseka/uGxr2N40IO9exnffCdKiorFm52xrJVVFRgaHkQ4GsIzz34XP/rRD9HQWI81a2hAxHsPsvoiX2PZ0mVCwj17rgmLlm3G5o2343s/egK9/dcwc3YpSkrzJLiFrPF/+9HPUVxQiZoZszB3znwxvmGICPesfGayc/IxPDImBzgPfd5HfG5y83IkjY5k1ZGRQXm/SO4aGR2UpoVeG9wtBnyjAlMX5JfJ/vzokbO42kxDnhT8w2P/gMvNTXL9uEKjUVdJaSVOHD8jK8OJMR+K86qwdt1t+OGz/4yXX/4dHv7Kdjzz7LPik/6j536Md955B5nFOYiqosgtyYUjzYHr3W3wh/0S2mSwGhAa96M0Jwe3LF4FdTCB11/5C2pmV+CJZ74NVaoNLUP98MRj0NtTEI2rRcttNTpExuv3eaW46g0aQWfGxgdlaKQZjtmik4ma0DvfFzaN/MWfRXEkT4oUlJO5kMfMCjxN3leQBZxSXpp0ycqOxwtjepVsBK4wtGo7AgErnI4ckfKqSGHWUnrpFO4DjWb8Xj9SnWkSChMPx5GRlg69RierWEqVVVRBsXHVJpFfkoP65vPYuXcHksY4Ero4jA4jjBaj1Ec2B6qICnajAzlpOUhNzUJCaxLicjwqOrgblq/KqpPDi0SxsmHRqyWtk8hEKBIQ/3mijxajTZB1/txK2trWf09O+XwIhCLQkvVMcb9GgwgdxminlyRj1I5IeBoTE4OS65qT45Y3gh0RLTHpsERNs4EZyb19GB0YgN1kgtuVIrtgQq8B3zT8/PCzAzMp+cA9g7h6mWEUBWK7mpaRjgmfF9OMwTNpMBrwYCoeQEpmCkxWHcwmHfyTY4j5fSjMzIBRbYHfq0ZbczccejPUZG+OTqKnpxft3T1Iz89FTlkRoNdIIo9ndISpI7DT8c0XhLe3G/GxXpjp6qNSwabWIEWrh12thYXmJUmamGih1hphYKqO1YG4wYwIv95ohs5ilbAT2qoyQcxm4cXVy05y2h9AMBrGKKcV6u358MVCmPRPoW9kAG1d7Wgb68UwfCB4JSQIkt1u6CO5JSa/kjeuwD1kfYu+gjcnI2CTsk+iQtKMBGxSzCNwqIBUE5Bmo4OTBXZ7KkxWByz2NBjMNnmtJLqxJSCpaTJEeRokeIaFMhYMKWEzDCngHk2rxojXg0kmGVlNUNstmIyE0D82ivFJj+wVH35ku8COzK9vunhRQnaY2rVq1Sq58ekRwELL9QXDDKj7p0FQXm6OdNdWtxvQ6RCampY1Au2NPtm3Hy//9nfo7e1DaXEJZpSXw2m1IUQVBC0XKTWkQY7eioDPLw5ifHhpxMD9NpElFniSs6Q5IZmF/vlxBYqWDlinRUJL7/cw/IGARIhW19UKK55ytxWrVkqDQj98hnjkFxQIcz4rJ1ualsHuHmTbbSjKzRWW+Ac7PhSXuWXLl+P2O28XCLi0tESIih9+8L4kfRkMWklnY2DLt378E3zy+pvS/KzftAEzFs3HUH8PJqen0NXbg0NfHBb99Yb1G+EZ9aC3sw8zSivh80yjuekyHKkOTCWmYHdTbpMlzQ8zyv/67ntCfNu0YRM2btyI+gvnpbmpqZ6BqqoKmYLGR0fFDQ8qvUSfMvPcbrVhsLcf9ecu4FrzVXg9PGwNKC4pEbXIuGcSdjZeGjWGR0Zwua0VAZVKSKY8ILc98AAefOABtF5rwdt/+pPsgzk185qNjo9hzDMu1zpEgyqdFjanBblFGZg1pxa3rF0rngVd7W0YHhpAXm62QNBEYy40XJB7auPmjchwZuC+R+4X4m52TobAznPnzZKpmIYiwyODksxGToDi8T6Fd995D8FAHD99/hfo6x3BK394A5s23o61a9ag+XIjTEYdWttaceLUcRgtBjy47QFYLEbs/kRJbXzmO98RzgkdKyW602jG7o93oaW1F7/41Ws439iIF156Hvfctx4PPHgrCgoypXAcP3YS//nzlzBv9lI8+sjXkJmRjY8//gjnL5xB3cwqyZSorKmVZoXoEglh5B7QA4BKB1rK0sqWXgZ9fT3CG8ovyJXCxqn7ekszykpzxKwoFlFjxbJ1aGq8hrff+qs07U899RRar1/F8PCQNAA8Y2pmzERVZQ2cDjf+8Ps3sOODPfjG178pvvwv/uolHD9xRtCdxx7/Ki401uP3f3wFA2OD8Ef8MLuscKQ74I8GFPa41YRIiC6ZQIbJintuuRW3rb4F+/fsQ0KjxapbNyPhsKO5vw+jDD+x0heE6pUkjBqjTLrRyDRUKu7EGQYWgj/ggc/P1MkwdHpApyfMfRpE48YAACAASURBVGOnrDDdbqzcSGzjipCpikq4k6CJWo56TFhUSMRcw4kihlwjrU4InuSEiG+7ygabpRg6rfOGbEwJZ+FKjjpwjlVsnG0mO1TUn0eSsOgtggpyDcq52Tc2BJfLguKKQlzvbcEHn76H0elhODPsQiCUYm42SZoaEQkqpLR85mwu2O1uxNUmJJNKEAxRACLOWgbIUKqTAGx2qyK501C9E0M0EZaCzg8OehMjE/I6b8Lwqscf/kWSUYfT/qDoAxWmuVYgd7K39QbKu9LR2XkNqmQY8+bUgOQ+xgVyN1laPgNDgyNiZ8qDemxoCH7vJFLtDinokVAANrNJJnMS2Pie5OXnSsd59Wo7unpGUVszWyQmJJdR1xhRxzHgHcX1/g7kVRTCnuZAaoYLeo0KE4MDSHc6UUX3qrZ+7N91FCU0zk9Nx2BPP65faRHI0uFOQ0Z+Lk42nofRasakdwJ+jwcFrlSkm20Y6+zB8LUryNTG4VTFYSWsrNHCqlZ82k202ruRDc/AAI3FAa0tBXGjGTGuJVjILTZxMiI5jocHCzoNIm7Cv7ypKPsI8+fyezEd8okrWFwVR0dPFy52XEPTYAemEpzTSXbQyc3K66BM4NyV8wYgAYI1nJx5St/1AhnTPIHuRGay2NVx+UjRAW6LCRlOJ+xWQsDMVHfCaEuB1miWpo3MaUJRQcL6aoO4wtH8hsWcbmWcbyUmV6eRJLgwd0Z2CzKKC+AuyofKYoKXHgKBgJiM3JR3ceIgjMn0s4qKCtnD0j3s1PET+OiDD6VZWbposcDohPxJ9omFQwKHO1LTqGeUVYvWTMvhOE6dPos//vE1yUTnSsCs08Nlt8NiMMjrDfmDQiQQxEGvl/05SZgs1goopUi/CC+LUQ31m7Go/Lfo2LlHi4Zhou66n5wOel/niY6b0+A9W+4VuuzlK83ye0UlxXLo1tRVo629E93X25DwTWPNiuVobGyU4k9ZHA9nEuRGx0bE3IRETprCkLS2YuVysRgmk3zp4sWYQYvNfXtFIXHPA1tgzc1CiKSsaaawXZOwEpfTJVpfSiW1SQ3SHKkYGRjC518cRNKSRO2cWpSVlkkL6MzMwmhXLw59Tr11BDMqq3Dt6lVcvdqM8rIS2O02IZ3NqKwUJvbHu/cpFrLpmchMz8CUx4srly4Lo5pe7zQwoZEQSXvO1FSkudMxOkFDpwDCbJqQRHt3Ny5dvCiN4KYNG7F29SoM9PVj//59MuVSwvn/EXUecHrWVfY/b++9TO8lmWTSM+kVUoBQRZo0YUEUcdd1V9ayf7srq6KiolgogkAIoSeEhPTek5lJMjOZ3vvM23v5e+4bXPy8n0mETGbeeZ7n/u6953zPNRaHfCSKecGiBaibMxPzF8+GzW6C1+0WR0kqEcP05ATCIWbSE4QyKipt+vorqypll71t+9syKaGmh/qEhx66X8Jb/va3l3D23GmsXr1S/PyculDHc+TwcSGAffM/v4OJ8QDe2f4BVq1ch4UL5uHIkb0YHRsUi93w6BCKSwtlN7xx8wbR54yODIsQ8gyBOk2XsHDuArHybd+2HSWlM/DzX76MB/7lEWzbvgP/+fRdWNQwC+XlhfC4PWi8cBkfvPsJSgor8dRXvyGQlJdf/iv++MLvZO//xFe+JNc76ZicIPFwzEhf3jMUyPGaveWWm0W3xNhW2vgWLJwnXRunPkePHITHbcbc+jnwTUYwq26BjIs/2bUXXR3dcpAuKSmUwsfOn4e9WDSJxYuWYeWKtTh+/Aye+/ULMrn7/vd+IF74p576hjzzb//cHUI8bG65gnd3vIfJ0DTSSEBt0UFv0Utin9ZjRCIcETCSLp7Fzes24ZtPfh3NFy5haGwCVXPnImrQoWVwEFNUm9t4GNQIzpX75HiUUK444vGgEM9EWZSNI5EMSe471xNGo070QZ8JwUTjlSKIiv8d/3xECl2WOhs2RZL2R8opn4/MSUkjJS9KiMn3IMjFJII2tZLXXS1SKU3OdSTR4DkdGeNJ+d9m2GGkFQKAYTiYPG/0JG2agWQcimQIDocR1bWVeOP9v+O17X9DUVUBnAV2pBTJfxZ0ctizKQXi4SQo/tdrTNAbKJZjUBbT2yzCLNCpSe7TSafOVaIEVMn9k0Iqk5BXkkly3Mln0vBN+HLhMNf+UTzy0DNZ3pyRGJNqVFLM+c0JXk6jEuFZKORDT3cb5s2ZierKYgwMdKEg3yNdNWH6BFtwV86uiWQ0gaTwy2AiFBWITAabnpILkSEYfKhw59XdOwS13onS8mo47FZJSlNqFeDCvWOwCyPBCdTMrYMzzyXwFu5mXRYr5tbWQZ3OYvf7n2CwYxSVRVWYnphCe2sbouEo3Hl50FvNaO/rgdFhQd9gnzwo8u0O2BRKxCemEBgYQXpsBEWqDByKrOyuddfG7Boq/lVEoWqgYQFXaZHRmZE1WXlkgpJja3cerHYnHFbaG7T/d5Go1BKhR+Eeb0iOi7jvmfRNIBD2I6PIQKFRyLh0KDCJY1eb0Ts5gsngdE70puIYPTdi52iTJ1IWH1ozWGjVzA8nYpBjeeobmH6myMKmVsCmVsKt0yDPZkO+0y37FYvdK/t/ncUBlcEoXSk/Ea1tJHgFwxw/c3rHCy2BNAs7XxSVZNMYmRiHymRAOJuGP52AvTAfS9atwcrr16O8tgahaFSQqhIoo2FSX0pUzSzsHHdTvXr+7DlcPHcexYWFUtDp4aZ6uqSoELNqaiVm1eZ0on7pMinq4UAQnC9Rrc5lxLmzZ7Fn1y5cOHMGQZ9PMLpuh0NiVbUKtUAeWER5YhXxnKjcKRIkIo/7NMIpcnG/7NTF+iZbKUiqnTc/T75mokpZ1GkVWtzQgO//8AfyOfn/XWm5IqKUm2++GfMXL0AinsSlixdk1Mg9HsVbHOl/4xvfEGEWfdnSGcXC0qVSfc5RMDniPMyeOXMGjRcuYE5dvez82rraYXM5UDWjWj5WVFfJnJAQlVMnTmPurDlwWBw4uPcg6qpnYt6KVWg+cQQ/+90zqJ09A09++Ul4S8sw3juAZDwlVqquji75vmmbu3L5ElatWiHq8XNnzwj0ifv4lavX41fPPoeLFy7gunXXYWZNLZoam9BxtT1nY4VC7GcavR5OtwvdvX0yKl60pIEbALR2dYkLpauzU9TWnARUVVZi86ZNWNLQgAOHDuDgoYPoGxqQvHvG4noL8jCjbiZcXgc8BQ6sXrNCwFH82VIAFguHcWD/Xhm9Ex1sMOpld0iM7IEDBwQMdPnKJUm3Kyspwbe/81/Sle/5dBf27t2N8vJSbNq8UaYlvT39oow3GW1SyLIZKoT12LzpJhn17t+/A+++tw15BXmSjZ1X4EFj00X5uRFKw9VIUWEhtr25FZVlFXj4wYfRcukKdu/ajTvu/AI0xnz8/o9/RjA8ji03b8DgULfw3EtLyjE0MCoTyExKhS033SqHq4OH9uL/fe9bonb/7e+fgz/MbjcoD25ed+QJUFVPqxyFegyh4fXU09Mth1ROnajeLikpxsWLZ3Fg/27cd899KCmqhEphRFFhBUaGxgWENDw0iPrZM+W6pP6D4sJQICKYWIriuEocHp3CO9vfF4Y/dTEHDh7C9u3vCFHwCw/fB4PVhN3792A67EdKlZYipTPrBanMrpreUYfVAktWi2WzFuHum+7EcP8YzHYXZixYiJaRIVwdG4afgmiXQ9ZcvKe4kg34p6DX0RvP/ImQfD6FMilFncWdynbqwThiZwdKihqLLUXcLOjxBD3qAWQVOS838cyEYCnoF1eyEKqhURuQJT8kzrE2PWYqCTlhQTZorTAaPchm6fXWw0ALb4bNai64iIx1hq5EglGYWHRZA5JpOK1OuB1uxKMBWPS0MmYw5hvBtve24lJnE4qrCqG3crwAaA1aaHRaOSAQDZKIpKRT16hoRzPBbPPAaLLDYXXBYrSKop7sErVCI3bTHNEulbPlMWyGKn9FGlkV7agKmLQGmRrlGr4sFPfd/5Ms32CBpzDRSvazkLEDxSLcaQ0N9sJq1mHLjRsQjwXRcfUy5s6dJSPI0bEpUawODw7CbbcjjwhWnQ6RYBBTY2OyNx8bHZECMmNGLfQGvQiKyIcPRpNwF9XAYnNBq2GoxBhMNoNcNEMc79dVonxmNTRMGOvskBPLrOoZUKUUaL14GacPnUBNQRWUaYXstDgW5OEkq1LK7noy6IPGqEVj4wXMrq3G9cuWo/tiI07u3gtLVoU5+XkwTo3Bmk7J3lrJFB9mwCtzP3QGmagZZ6rSIW2wQGlzIGuxQWN3wuTOkxAKLXezKibhEATD3YwWWqoQpV8i0SeOODny0aBQpMYnRzHJ1CKkobaZ0Djch0u9nbja2wV/KiIPyTSjPmkTpB9TqZQ9MXd4NoMOeo7emZaWzcDIDHaqQhWAXQfYNVq4DUbk213wOvNhtXmgMdihszqhszmhNhoEIcuJfSIVkxE1kb8ZKumZ/sYYXe7R6WWPx3LCEkUWnuIiRBVZ9IyPQuOwYv6KZSirrQE1LYyYLWQ35PVIF8vxIYsjM+75UBobG5ORN0fsdotVRu6+qWmhwE2NjcOq1cuIfObs2TDlFzAcHeFQGKFoTMhW5GkbdHr4p6YEZvLRe+/hwtmzwsR32myiEyAEhX8X1xIUvHFCwxEc0Z7073NiIkVdsuhzilhOPuhPJ7SIBYL/n6j6QyGZOvCh+pUnn8TFxou46667MDA4KN/Lgw89JEhTjnR9k5MC7ImGQvjFL36B3bs/Ecb3DTdsEjSr3W7F2BhHcg5Uza7D+RPHUVtbg6bmRvGxUwx09XKLqMuJ8q1fMFeCePiwXLZquaTmHThwUKh+Bd58aJVadF7tRG9HD6rKq7By3Wp8sPs9vP3+diHXffWbT2O4vQu9vX2orqyWbjrg84nH++1tb+G+++6VsJcdOz5CS8sVibKtrJwhFi6KDI8ePiJphhTF8UDf2NgktEjSFt1eL4pKSsSrf+T4MRQVF8NCul1xiRyaTp44gfb2q4LqpQqaUyUKAr/2b1/Dn/78Z+zYtRNBKrZUQH5RAapn1MLutKKsqgh33HGr7EKPHTkia7l4JAKb1Yz169YgFiUxbwCr164SFjzf446uDnR2d8pD+LZbbpOixw62t68Lra2XUVCYh9tvvxXPP/+8jK+p6meLEQ7H5AG/ZvV68aUP9Pfg9JmDojqn/7+jqx0Olw0ujxOnz5wUy11+Xr6MaOm+eOLxJzCnph5b396KxvMXcdsd98KZV4n27j7BqzK+s7PrKhbMnw+VUoszpy4gMB1DUUEpljQsw/qVazA82Yvn//AbnD57FE9/6z8FqNXZzUOAR6xxpCUymIqYWx7GKMSj1ZCwG16jH+/cJR38li1bMDDQg1de/guKiopx150PSMa5x1WEyXEftr21DcXFDEaxwWI24sK5czh+7DiKi8oER+ufDuPylTYkyGtIZeTzr1y5SqJ339q2DS++8rL0hQ6vC/5IEKGIH1q7EYlUFFS0ugq8mBwbztlpkkCF04uF1fMwp2w2kFRj3fU3oGbefBxpbkTb6CDGyDzXE7nCg3USqWQM4ZAPFosOiQRDcaLIZBPSmbOgqzVZaHVKxOORa3Q3Hi3Z0tCRk3OvpNJhaHUxKNVpKJknToG0UitrpGs+H9isbqjpTMpoEIukEAmS2qmSYs0XwUxarUFWpiaTRUBazKbn32Ux2uCwOhH2R+AwO+C0OUXHYtQZZY/umxqF1QLk5duw7d2t2Ht4Dxz5Nti9VqiMZJIkoJMJQ85exgNFKp6RTl2r0kOtNsBkc8Msn9slX49WxQLNkTt1LEqZJMgBKMEUuRjVWPL8po2c60qPjYFfuZG7kOI+d8/3s3yDBIMn4A6yylnQDbCYTRga7IPJqMWG9auxeNE8dHe2wO+bQGlxgUA7evoHMTw8ItYxl90OA03wUEiXFw4GkOH+bJy5tgrZB3HBPzjEGEMdsmo98stnQalhJF0Wk5MjMBjVGJ4YlBCAW+66HUvXrkQwFkN7ZydcDg8cJgeO7j+C1otXYFBo4dKZEQ1GMDE1JRa3RCYFg82ChDIrnOHzF8+hvLgQqxsWQ5dI4OiHOzHW2YkymxuFhN3EwjAlk7kCzJS5a+MWZmAruffQ6pHRm6G2uaFxeQGrHVmOeK126M0WWC1m+bMkm0lhV6n++VKz9RW7Aq1kKcSiQfT3dwn/m9Qog8uGsUwSrcP9aG5vRffEAEI8BFAPp1MxYhcZKiZ4wsoALosBRl7Q4RhU6SwsasCcJT+YBV0Bh94It8ECj80Dt6MAZqsX0FqgsTihsdql01bpaD8hqz0myk+tgmOgiHSZ0WAAySgLPEfSlMJlYHHYUVBRBq3dhoRaBW9lOYprqtE3OoKDJ45JnrvBapadFR+K5KQTqct1DB88fFCwe2bACgs5H4yMQ6VeoKe9A4HRcSxrWILCqmqZEqTIwrc5ckHDhLEMj4owC7QDZoHeS5dxcN9eHD18EF3t7QgH/KLytTuY0qSX65jXs078rDbJByD0J57gqD15LcCYuMeUJAmSriZJbdGo3BT8HNzHc3TOQwIRwi+88ILwwnm980H7zvbt8tBdtnQJjh06JDtMduFUsm9983XpwDduvF6uDUItWNz1Life/tsrmFk3Uw4HfHATnGMzWnD06FFcaWvBrXfchk03bkbj5SZM+qawbPly2c3THskJlNflRXV5NU4eO4n21nasWrsKtfNq8d3vfQeHDhzCD37wI2zYcgvaGptx7uw56foIQGHn/Lvf/Va86szUpv2TWhbari6cv4SiwhIR+rF40WN++dIVGVcvXb4MpeUVOHDoIP7817/KWPOGLTfJ6J16iR07dkCv0QnvnQej9u526JQauL0eAaVMBaal8NDxMDIxJgeVWDQOhV6F+QsXYO6CuXj6W9/Aq6+9jAN798rBr7igAAvmzUNtdaVcg+9s3yYriy8++hB27tohsKK+gT4p8NVVNRIdXFhYhEuXmoThzqagrKxYgD4nTx6X94CHk87OLgQDYVRW1mDF8lUwm604cOBTmMzk3udSHpkjTptT7cxqDI8MS/wyQ1BIpCwpLJIJxtnT53D8yDHMrJ2JTTfcgppZC3D2QjNee+1V9PT2oKqyCl9+4knEY2m8vfU9KSLLl66UrPvqijKMTw2ipa0Rn+z+AKvWrMS0MO/HBSfLa42HRk61eLCkGJITOpLmmClA1jsPeNwLb9q4SSA827e/hdOnzuDRL34ZKqUB5aW1Qj178a8vyo7a6bBi86YNMkXk5IW6Mhb1d95+H+++/yHyS4pEM0IvfV5+PgqLikT8yZVPV2+37J4teXYEo/7czpwFPZtFflUpxqdHAXUS6dEMXA4DFlcvwPzKBch3FGPTDbdBY7NjJBZB62g/egOjEp3qC00inY2D0RTpdAxqNddguahTHog4RmdR15JCZ9QKW4PTGZmuXYv1ZlHnr1n4jSYWc3JSPivmpG/w13ooFAZB4urUZiizOsQiaYGCcfxOLC9H7zzUkylgtznF4UWSXihIIR3H80YU5RUjmwJsJvu1gp5FLByTKWLAN4aqGi9KSt3441+fx7EzR1A5owIGux4qPRvWAKwOwtr4TKLSPo10nOI3kjC1Ikw0290wGm1S0K1mas74tWqkq6Moz261y+qMGggK/ahpo3WbSn/mfrjMFmkgeZ1LJvrnH/hxLg89nswFXzC1hUEYKqVI9MdGhjC3vg4337RJ0tGGh3th0KkRi4ZkDDQwNConSWJZrSaTxFqyyyNIg1x1RkDmEsQgQjiOD0gjKykrBWUFRmcxAuEYUmJDmEZengPNVy5g/9F92HzrjXjsqa8gEI0gHE3A5czDYPcI9n+yH8qkAjUlFdCk0zhy6BB6Bgfgi4TgKS6Es8CDS1db4A/6cdutW3Dzxg3w9Q/gpV/9Gl1nzqPUaodNqUZ2YhzlOjUMqZQUZbEmaPTQinVPJxQ2CjlgsELnzIPenQ8Fu3QWdIsNWosFZrtdOOG5YJYczIVdviqTgiqdglHDzj/BaDrEIgFMc7w+NoJQYBoRjrHVCozFw7ja34PGzjb0R6eQoOBdz/4+LZMGr8sNo1qL0PgkopN+GLMK2JjYgyScigTsVLUbtIIfdOhtcFo8cNgKYTB7kNFZoTI7oLJYkdVpodRzrZJFMhNFKhGFIhFHIhRCyO9DjHu7WEQOIMJQzqRgttsAnRbTzOCmcKeoEJWzZkFlMmJoegIN7JzKijE0MiwZ2KSxCT/dbJILUUQmer1MAnxTU3JYNOkNQn/jpEHHuXcqDZ8/ALc3D3XzFwpNjxxrOgcMFGElEoj4AzL5gckEhAJoYyrZlUsCKDpx/BhOnDyFcDQq1hxvXr6sjgjjUTKoWpETeSaT9NhzlaSRAs/uh9ctP1K8x6/3s06d2NOhiSE0zGvAd7/7XelaSSRkx8dizO/rrs/fCafNLrtiWonYVVKpzakM7X+dne0iyrvhxs0oLinGvv37MW/BAtTU1kpXfqX5MozanAL2wx0f4tzFc3jwkYck2rexuVFEdYwG7evtx9DgEDQKjWB7adOkKpahPf7YNDq6O/HOO+9K6Mozz/8RgcEh/PrZX+O9997D7bffjhs2bxaR1s6dO2QFtHLlcmHtnz97Ht1dA+jtHZAVyfUbNkg3OzwyKoeMlrY2rFq7RtT2n+zZg+//6IeCbP7Xf/+6wG84Zt+9Yyd2fPiRBAIR+NQ72Jc7CFpywUgBxg5rVZIPb7HbJAWPGhHa+yqrK6DTq3DiBG2Kbixd3ACL0Yh8rxdlJcUIBqblOqyqKpep1htb/y6YV4fLjuqaSnyyaw/On7uEp7/5LRnLMp5UACTZJEZHh2T3yqhTig4vXboMq8WG5ctXYMaMOoyMjMp4fuOmNZKSdvrsaRmzB4J+hKPc4aZETU6hJL34nBxxTLv/0/2S//3oFx9FQWEJzjQ24/Cxk9i+/X3xxq9ZfR3uu+dBGPU2HNx/BBfONcok5qYbbxDxV2tbo3jRQ+FJePJcGB4bkwMwQT0s6MTA0mp58uQpWbc0LF4iz6P8/CI5ePEaTiZSElPrdDnkvSP3/ZabPoeJ8aCM3NeuXo99n+7Dxzt2SHrknDmzUFiQL6uvc2cu4rr1G6FUatE3MIiUIoWBkUGZDhC0k8s8mGZwhRwctBa9+NFJfROYtYodfQJqvTYXzpIJIuXPQBUBZhZU4L4b78O8mYtRUzsP3SPjgMOC/tAExhLTmIhOYnSqH8lMWKBeCgUnwxEkKfBKMfgrjlSaNLdcoadVmoIwsZ8lc5Q0xojSiphLzMhAo0lLx8rdObtzpZKQLSN0eiu0WovY+dQKdr3MMKc7JI1knOwKldQ7BbHjtLvRvcSVs7DV9dCoKYrTiHjNoDGKEI4TMtIpg76A6Hd0+ixq6vLQ1tmIT/Z+jKHxQXgK3TBac1Nmvl9642dNBpkiWSnS7NQIHCJKzOJww8Dnts0Nt90Lu9kFrcoIRUYlI3qKstmIsPHgs4RDCt73tOcx78NBy/Rn9jauy7/w+C+z5GcTiM8ukw9f/ge8kfgyaFRYOH8Oli1ZhInxYZHo221mdHe2IxAMYJSBKAqeBO3yoKY3NxqJiOKdbxgzhDn64cOS3QaBIzW1NViwaCGCkSQmgyn0DwzDPzkGtTKNhoa5aGw6i9//6XeYOXcWfvjMTzlkgNHqgFKhxfFDp9Dd1osZlTNgN1kw0t+DnR9/BHueF/Y8D0aDU7jc3iq55w8+eD+eeuJxFNrt+MNPf4Zf/fB7KFAYUO32QhEKo9rtQnyoD1qKRhS5MTvtCkzwyZCKllHDVViKtNYEjdUNvSsPGrsLWpsTZpcbBpdLOmoueqgfYHfO/buScJNUAspkHGaNEopkFBH/JML+SaizSUl0oz97YGwEw/EIUgYdBqbHcbqlGVdGexBVZZHSq+Q0tum2W2RPGA+EcHzfQQy094Ku2QKzDcZkGMW6FFxaFnQD7Hor7AY77GYPrJYCaM0eQO+AwmQHTGakuT+nalTNZLIo0okwtBxDx6MSBsJizlciEpJRJ39WtK2pDHr44jG09feje2JKfl8+cwYKKsthLfTgtnvulGCOcJQ+T8J3CLrJQWD4M6ePl1ax7s4uofqNjYzCYbVhw5p12PP+h3ByjaHRorSsAg63B5/uOyAJYhzxsjshRIP2K+oVqMtgp0nRUJpf39SYCKhYhBgocaGxEZ1dPWIf5EjY7nQLcY3rJNrkJAeeONtkSvCy9EtzgsCVAP8ZvxZGwpE6fe5f/OIXsXLlSqGtHT58WLrSRQsWCiOc1qRHn/wqguNjYkujEnnJooUy5uR+cGp6AmfOnJYb8f4HH8Ds+nqhcPHvYJobHwodLQzb8CAcDeNXv/kVJn2TgiKlAOzU6ZMyLVi6ZJmEdvT19OHIwSNIJzKom1knftq+kR4UlRZh7979OHf2PH75y1+J9qO5+TLe2voWDh44IG6Dn//8GSmqTRfPi1aAQSa+KT927tgjBEBmaFN7cNOWm3Hd5k241NSMP/3lz7jS1ob112/AdRuuR//AIH7ys/+R9/rrX/86Nm3YgPGBIbz6ysv4aPcOGVPSLpeL+I0IFpmCW7vXAYVGJWsFrpGoYKDIraFhkQg7nU47aquqUVVeAZ1aI4K69rYWDPX34b5775Jo1Le2vY76ubOwdNkinDl3SjryHTt2IRlXSe74hQvn8M67b2PGjCpZbwWCU0Kdo9vBH/CJDoDNCidGTPXiz6Dtagtm189AbW0VJqYmhB/gD/gl5INdEKeURQWFAjcaHhxGvicfUxNTWLlsJVYsW4HjJ0/C5LDj+KnTuHC+CatWXgeN2ozC/DIsXrhcbKZb33wLJ48fx2OPPyL0iJOnD0mEat2sKqiYcqjTiYOCX9uePXtEVX/rrbfJ1DMaiaGqqgZTUz5JYCNvXUBZIcbNTgrZYMiRfgAAIABJREFUjw932g5Xr7ge7Vd7EQmncMuW26T73LP7E2zb9gYsZoPgdJubmnHyxBl88z++JUK4N9/aCqVBCYfHga7ubvQP9sPlcSEUDcM37UdeaT6mgz5Zv2ktBlmb6m3M48ggMRyBvc4FX2ASBp0K0Z403AYTvv9vP8C6ZZtgNLrQdLUDPYQEKeNIWYEwghj19SOa8EGrEW6z7Mpj8TDi8bCM3HNj9zhP+SBmXFLLRfvCMSXTFqltYkh1Dn8qunclI75zEc8aLVG8dljo7jHaRHFEfCtH7hJonVFKYU3EkuK8yZHkKD4m1lUBi9mOPG+hZJ6zoLIAU+WeiMQQD8egVapl/88Va3lVAaAN4Ps/+S/0DHQjr9ALh9chJL1wPCjvJSPBJXs9y4RINrm5F68NIsX0RisMBjOcNg/y3AXwOgrFiqbMaOTvD/rDcpiRxM8so5LVMkWiq8igY6iYRgBksj/n+/GFx5/Nftah0K/Kh6ZJr5fs5uD0FOpm1GD1iqUoKsxDV0eb2Dz4ACX0gDsmwjAcDub1JgTdyR0yH7qxaFQgGvxhSLQn/YAqJdweD4r4cHY6oNIY0Dc4idbWduS77Mhz2XG5+Tx6etuRVqQw5puQve/T//3fWNCwDAcOHEXThSsocBfCrLeI6KO9/TJ6B3uhNhsQo+DMqIMzzy3pSvffc7fgW3e8/iZe+sWzGLnSijkFxXCrtYhNTsHA3XkiCG02LcXcaDDnYusUuVMeATIaox1GRx6s3mJoLA5k6fszWWGmX9fpxCQy0NoswhXmHprbG6tBL/iXTCSI2D8e0JloCNl4CBokoSWTmJ3A9BSmQgGM0OetU2MkOI3TbZdwrrsFUa0Ci9evwupN1+PGm2/Cu9vfwfvb3sZwVy/0KUCXBswqLfK0QKEyALcasOsNsOmtsBm4G/LAbMmH1uwFDCzoDqhtDijoiad9LpFTkWqUaejJNY6GJPmOMa7ZRBRB3xT80xOIxCIEKksBVxiNSBNGYzDC4HTC6vFC77DBmOeEqygPRaUlMFstCIZC8AcDUhxGR4mjTIriva+3F2dOncb8efMwPDgk49Wl8xbi2Kd74bY5MGtWvRTZwaERvP/hR3Kxl5aWyViV3SxtkXleD+wUajFfIBEDMkkYNEq5HknrYxIc971nz11A8xXmX0/DHwwLY4E2Qn5OuhEotmOKHMeJBFZYdGaZMskDvJAwkpzilaPkf//3f8f8FSuwc9s2IVmxiyouKsK+ffvgcrnx9NP/JWP6v738Es6cPon1a1eJ17yzo01U5Uz9Ymwrv751110Hs9WGg4cPy++LCoqxaO5CHNx3QPLZmef++z/8TgSjDz/ysIhIyRDnCZ0FfP78hRjqG8Snuz8Vpe+ChfNhththNBvR2tKWsz6qNJJkdef9D2BiYBAvvfgSjh0/KtAZFtDBoX5EY1GUka0/OY3Ojj7s/mSvPAy8+fliB6utq8PqdWuFQPjzXz4r3nHy3h96+GHRqTzzv/+LM2fP4N7P342ZFRXo7uiQ2NbBiWGYjGbaaeELh6A16jhdhFKnFl2L2WaRlYzVYZd4WSrRmdJot1rlsDc9MQm3w4nRoWEk4zGsWbkC5Zz+DPbB43VIMb/S2oTX/v6K7Lu563Tai/DznzPSdBy//e1vUFFZimXLGxAMTsOb55L8eHrT8wvyRTtAWxijWrli2Lp1q6BV6+fMRtOlZinoFZXlaG1rQXFpsWh+uO7hAcPr9qK7oxs3bNwsqueJ8UmotSqs2bgaL73yN/T2DONLj38NZ041I5NS4+7P3y923p/99Kc4feo4vvLk45KydvnKBSxaPFd81rStERrEUKy2tlY8/fQ3xfHBA1h9/Ry5/kkBu3TpCrq7+lFUVIrSkkoM9A9jdHRcvvayslJEo3E4Hfk4dPAE2tt6MG/eImzauBlnz55CS8sldPd0iCLe7/Mjncri2V8+h2gkiV8992sMTgyAo0U10x0p3tJrkFZkxFrIl86kvxYzlcl5FSTjlwHcMooEWJijgD6tgDFuxKq6lfjZ958V+lo4lUHn1AhOtF7AZNYHvVuLqcgIfEEerkg9i0hWu6BcmXqh5IvhIwyZigs2mfdALkqZfRPDqvRCAMxhTzVCmmP8FNdBao0OTpcH+QUlMJpsSKcVYPx4hnaxBKtqTr3O3TSzPvySYZK8lhnggNudB6eDSYB2sZZ9VvwzyYzYFjVQifU25A+grLgYs2eVYu+ZXXjhpd8ikohgzvx6EUCzdrnz3PL8pJ5HDhwU+fIQkqU9WS0pcbxXuSogfdNssMLjyEOeqwh2sxM66dLVmJ70S/Z5LiJVIT8nCsspFDXqtLBxdX1N8CuUzLsf+d9sNBIVJTXHXXzRfsLxayIawtpVK7FyxVJk03FcudwMv29SxorcZTECkVYKjtKZlkV8H8c6tBnRY8zUJl6gPP0xjYoiuvq5c+BwOUW85g+E0N09JCrl5YsWIpuMY/vW1xEM+lBSXoTewX6oTHo89R//AZ3Zit179kGr1qOqohajg6MSOHD64glJN1OZDTC7HFIE7/j852C3WBAcH0dwcAgfvPIa9vx9qwBkZlrzYaTxOhKDQ89lclAoZgyVzxV0I1QqI3Q6K/QmB1SkGpldMDnyYLC5oSUxzmyHwWIjQxDD2QSyBr3oDfjecRjEnHh65ZWpGJSJKBAPIxsNAskIVOm4FM1kLCLJZKPcoQV9yBq16BgfwrErF1E+fzYe/fpXMX/5Ejz/pxfwwQcfoPHkWdgMBniNVkQm/fJeFWpUqDWn4VFlYTeaYDNYYNFbYTY6YbYVQGPywOQugcLsgIaCDn2uoEeT3FnFoMom5etjDnz6WkFHMirrgJB/GjH+u2wGNo8HGosVatoU58xD/eIGQKdH5/AgTl65CJMrlwRGyAxH79MMREmncjawkhLZT3e0twvKlQWdiXg88HGNcPbQEUR8ATQsWSbFtrHpkuy9Wbz49OB+i10qO3IqdU2GHNWLRV2vVaE43yNrne6eHoxPTsFsscLjzZdsgP7BIQHUiIVFkqZi0mX29PbJeJ5iuwJvnkSzUk3KSQB35CzQ3P+TDPXAAw/I7p4UNCJQP4vVZDIZ44bXrd8gEZuH9u/D7l07JAHL47JjsL9X4Chz59YLxpGd6sKGBsyaXY/BkRFM+wNIJ9JiRfM43Wi72ibBK8WlRdJtXm65JCEhPGRwr0rh36y62TDqTRgbG5eIYHaTxNDa7BbJya6urhUNAVPJli9fiTlz50okqOzhHdQ0BKGhCyKPyt4Menr6UDdjDpqbr8g9ykyAKZ8PJ06dQnFZGZ548kmJ9yRFbOfOnRJl/Nhjj0sy3At//hO2bXsTi2bWw2w0SCjPwPCgcAvS1K8QJGLSI6NWQEV6l0YFs90Kb75XyIoG0zUQlT+QY1eMjcnDMj4dRkFxAW7cvAnLlzTA7bTB63FKARwc6sGRowcwMjaI/AIPotEk9FonHnzgEfT29eC9996RMW1+vgdFxfloaFiI0bEhiU9lkAvFiAxOmT+fYS3rxRI4Njb5z+cTpxTsqkjI5GGDBZ0chBPHTqCitBxLFi2Bw+rA2PCY8NlpJZoxtwqvvPYqdFobHnn4K+i4Oiiq9nVrN6C/tx9PPvkluF02fPWpx0X81dnViqqqMumyqqqrUc1n2cSoBMF8/PFOWY1QUMp9KLPfGcBTXTVD/C3kdui0Jnjc+Rgbm0Bzc7N0sHkeFvZaDA6MY8/uA0KU/Nw/AmR27dqJVauXo7evE+++ux0dbX0yhfrxT38Mvc6Mt7Zvw9nGk7In5FqE1wY/0olDXC9XbhQVsyNnSuQ/3VEMcZIY5ww0FhWSRG4HgPQ4sKpuMf70mxdRWVGHtEaDjvFh7Dq1H20Tncia0ggkJpDIBKDXM0yKo3ba1cgoZ4IavT0UrrKgU8zKlR3vzRxGRknAFxXs12KnFFnaV7WwWNywkQNi473ggNXmlEKZTDKQhejsLMLBKPzTQXGAEA7EBo5HAhIbOdHiyJ24XCNTKFV6mVqxQ9YoNTBqDQLBodCbDAxqxTiRjmeC2HFoOw6f2i9e+KKSIkTjYZm8cHdOqycP2SzoHOczS10A+Rz3C0o216Vzn242WuGyeeFx5MNqdEBLDUBaJYdH/hlOu7WE4hh1EntNLRo7cz2noXRBXXspbv/CT7IckVMC77BZoVEoEPJNIxENQ6dSYtPG67BiaQNGRwbR3HRRPIpU7g4O9IkQqKSkSB6ufBi2tbbhpRdflPHqHbfdLjcOH0ZXO9olWGTh4oWYPaceEaaetbdjZGQMNosdXocbdpMJA13daDp7FqGgH0qNSiAsjz75BOY2LMbhUyex7+BBLFq8BJXllTh94hTONZ3HABnBER8aVq/AV77+r/AWF6Kzo0NEY9yTn//0APa8vg19zU2YYXGjxGRFNhAScabbZkI0PAm9Ti37NVpbVEo90ozM0zA0xgq13iZFXW9xw2z3wuT0wEhVvt6IpF6HiNUAfzIGjUophwhGrkYCfgkiYcZ6JhaUmNlsLIBUOIBUNIBsMiZRqbwZA5EQWrs7kTFoMB6PIGnW4rH/+DeU1s/As398Hr987teYnPTLfr7A4YQuo0BofBp6pRpVTivy0n641Rkp6Ba9ERZ6JE0OGC1eqI1OWPLKoTI7obW7AL0ByWwaiTRtaXEq7sh8lYKeikdk759NRhEL+yXaVoIM9DpJY9NabTA4XSCxuL1/QHaHV3q7MBaNYN0Na3HPPffgni/cJ5njJDSxUzaajKIWZ5fJvSABMQTWxCJR8TeryaMPhHBg96dwuT3YsGETxsYnEQpG5DTOBxrFdeRgM2GKdh3iaRkAwqhek0EP/wSjGPNE0c4HNAsap0Ami02cG7mgFoXc8LS8tLS2ofUat1yrIQzpmqefB1qLRbzYvDloGWKRF6b5+fNyqGBhZAoa9+n0nTMU4cabbpHrvL21BX97+a/wT49j/pzZsJj0cs+43U5E4zEZtdfOrMOtd9wJZ34+pianMdg/hKmRSRh1BkkHY+IdPe4cJ584dRylZSVyj1Egxf0tU7lYSChYI1yof6APly43CSmLwRbcoa9YuUpspBQ5cQzHgxbdChSiJpK09iVQWVUBj9eN8dEJTE0GEYsncebcWekmistKJRO+8fJl2fV/6zvfkf36H/74ArZtexvXrVuP++9/QKYvb7z2Gpqaz6DYWyTq/NGpCcQySQkp4rMoq1FCYzJAoVUJbZD3NHfoUVomo1E5MOXZXTDp9MLuZ1JiYMoPr9OF8pISaFQKLFk0Hy6XVYr5lZZGTE6NoKSsUPbeHR29mF23GEVF5Th+/BiuXm2V4A2P14WbtmzG0qWLxcrGPTMfgPRz8z3me8qpEVn4H3+8F0eOHMPsObPFpptIxWV6yDWI3W6TPfaeT/agvKQMt265FU0XLwmf4oZNN4gn+OiZAyIgu/GGO4CMHlvf/AB2ixuPPvqYWPi+8e9PoaqqGBs2roFWo5D8CtLf+J6S5rZw0RK0trTi0OGDgialxYx0PCZL9jMSenIat932OVRVcso1hGAgJl0kx8PjY6MYHxkStwJHyyMj0/hk1z7YHW7cd/8X8OOf/Agujx1WmwltXEOGCQAz4uEv/gsGB0bw3gfvwRcYl3xllZYALbKeGc+cZc1BlsAWLYNMmBfxT6ezuBq4IsgoM1Az/YmUs6kkUj0ZzK2uwdaX3kLdvAXiaOibDuDtfR/ifE8jkoYEolk/skpGcxNlGhKvOQs4A2nYqfOVYTFP5xI+eQ3TvcJ7l/ttFvTc2F0HlcIAvdoFm80Lh4sjdpMkTzLvgojveIL3cUAKMws5P5KcmefJg8vhynnRiaJjkaWHinwPpUYKL8WDDPhiNLOZ+eQaNabHx0U0TMEmD7GXO5vwynt/QSjll6kahd48DLLgkurHpoENhiz5ocrlcQgigwcioqyJWmeipk7G7E6rR14WvQ0aYmdTSug1BrFB8/0mbIgJkTz0SfhMimAxcuc/W0tkoLj93p9k6VPVqlVy8uB3woJu1KpR4HXL7pxWFz6cmq75Mzk+5w3CdCSX046piXEZoRIR+c7b26XbZ2dDz+5HO3bI6a6gsBB19bNhslrQ298np2I+qObV16O8uATnjp1CZ0sbijz5aLvSgr7Bfmy4cTO+8+MfoL2/G7sO7JNs3aqaKgmCIG2rd7gffoSx7PrV2HTLFsxZtABNly+ht7MbdaWVSE/48cavn8eV/UdgTKWwyFsKm0KFtD8oEaV6DXcmatkxuZxeWKxOZDL8QaSRTFM8ZoJKb4WK4gqzE2aOYxwe2edrDWakdWokLVqE0wmZQBEpyHuCsBRFJgG9Eoj4JqDgKTQalGKeigZl5J5JcOSbu5B9QT+SWhUu93VhOBLAprvuQEKnxrd/9AMMTyXhdKjhtDkQ8YcQmo7KWN+m1cGpAir0SjjVWdhNZLbrYabn1mSFweyC2uiA3lkItcUNjdVFNQUyvBF526TIQo9Lpy8FPcGCTi96BPFwQAhQ/NooaiJrOJoFIllgPBTFNMVsVjscRQVYsn4lbv787SIsoQjqQlOjZIsTzVk3a5ZEbX4WHOD1eNDT1S27667OLkQDQVQWFqO9pRW9PX1YsmQp8vIKRWl69sw58ZoyGKOoqEg84PQqs9PizosxlxNjIyj0MBEvLN5UFl/JDtbqoNZqRMBVWFQs3G/+mg8GjuE5cuZDiZMhqscJBKLCnV25z+8T291noA/uNemzJjubBd5ut+P+++9HU3OTZMRfd/1mQR4P9Pbg9ddexsVzp9GwaB6WL1mEDBn7fA9DQZxvbBKP/R2fvxtr118vUJ+rrR0wqQ3ia+YhhYdlHqLYZbKDHhjqlwc8gTwF+YXiC6coigXd68lDKBzEubOnr1HxYpj2+ZGXV4C8/ELp6Ok6YC42bXYGowFz583BJ7s/ls/J7p98+JHhCRiMFnR0dYp9yu50SsLhwSOHceFSI27avEX45QcPHsLrb/xdhHlzeM+WVSDgn8aJI4dgsZmRUSoQTkSRpghUrxGXCWVUSWUWeosJWbUCCo1a9vi8ToiSNWn1MCrUMGr0iATDQv6rrqhCJp4UHc/C+XOxYulijI0NorHxNHz+cdk/myw6yRIfH5/GxHgYCxcslZUeRykE0TB5kC4DKpjeeOM1Gd0So8o1jdliFA6GrAAVKmHfj4yOo2HpEhljdvV0iZCJ6XI82PVw8jMyhlu23IpCbyEunL2I6soasQl2drfjlTf/gjnz5uHb3/ohdny4F//19PdhszjxzDPPYMXyBrz11t/Q2HhK/NXz5s4Sjr5oNsxWXGpuRZ63SH6uZ86eQlFRgVzfFOf19fXKoTKRSGFG7SyZHJqMdlSU18DnC6KttUNU7G47131qSYDs6x/F1q3vIr+gGI898SW898G72PHx+/AUuOEP+mC2WYVvv2jxUnS0d+Ni00UkMjEJPWFXKZ05u2VVFgqiRjVK0fFkJXs8l0kqhVVeCmQUpDkkoNUZoQsBwZYg5lZXY9srb2FG/QL5I52Tw3j3wE40D10BLEBcEUIiw71yDMEQY6xZjLg7J/iJvnaK37g+i0vR4j/S5UpXTjSrAWazTQJ3dFqzsNeVYldT5yKTU7m8jkQy9+tggNowckJYyAtQXlopqy526dyjcz8kZqQ0LdskdeZecoLJKETTQa6KRqmAb2pcNEa1TIpUAacaT+DFd/8Ca75VQnw4taCdTExJmbSsrDj1le6cmRwUuKcZT833kWN4leg5mOlhMdhk1O6wuGHSWaFV6KBgRDct08nc+8D7llZyFnYeTOkcUlL5fy1OWiKl737gmWyAKT68OBwOWdUjlUBZSSHm1M1AWWmRdMw+35RAKTjaohCD4hKeQrKZJKIMIyGYY3IK7e0dGOwfEHXo9ddfjyutLcgvKEB5VSXsLif8oRAGR4ZlHKvRKGUcZdUbcOlcE6LTYeTZ3GINIVP7F8/9GmNBH/YdP4S4KoW6+bMwONKP9z96Fz09XTC7rVh43TLMX7kERBE0X7mMwf5BrFy8FEtm1OPoux/j7//7HBSj06gy2DDTUwBtIinKeP6AEpEg3DZCJ/RwOD2w2t1QaqjCVSGt1EOptSCcBNQGG/RWF4x2l/Db9WaO4y3i6Y6kwzBajYLI5GqJVwcLJa19volR6LlDTMelqKsyCck/59/LLj4W8kPDjjkVlz08A12aujvRMTqErrERXB3PAWZ0tHikxAIpl3W+UQ2TzgBFOIwKixlOjRo2oxYWgxZmA1nFRujNNqgMVpjcxdCYXVAYHUgpNMjKPoYIVFLV6G/PIElBChXvtNixoEf8MoKXMZhGBYvDiaGpaRw7fxGTkThWrL8en7//QcxeuhRT4Wk4y0vw6l//glf//prEyK5as0bsOBSCMcqSdDV6u9mVE71YX1+Pi+cv4NSxYyj0eJDn8oilpq21Hel0FqtWrcH0lB+dHZ0iDHryqa+K5bGrq1MSp/QGCtu0QiCcHhkRrDB39RTW8aKOktXOcZSeqXhW+T27fU4Jcva03F6OtqCB3gGxhrA75/6fliF21CzcNrsdfQP9UhSZi85CT3HVd777XZw+fRpOpxubNt6EgD8A/9QEmi6ew8mjB2HUq9GwcB4KC7yw2ixSTM9dbMQnn+5FTd1sPPnUv8JscwgadE5tvXSmw8ODssYiGpbkrUiUONsJAfww4YwiPQaOkNomtKx0Rjzb9G/zwU8oCIVUpOtR5b9w4SJU19SKIp/jbZLVqmuqsGv3x6KYNRh0OHz4KNat3YiKyhqxLnFyQRHc6XNn0dbeLg9w/j1UtDMHYWxkTBCv/Hqo+qWGxmozSgxtgnYavRZRpBBhEhYfbDoV0hoFjHaLAJOYDqA16nMQIip0zVYkp8Nw/oNUxlCYsD8kBLzpgWHMX7QIT33lyygq8ODQoU9x8OAeFJd4MH/BLPEox5MR2aE3NnbIyJ2kSR7yuCfnQ5U+9MHBfrz/wbtie2OoB3nvPCyxw2FUKoEzdbPniw+bkwuz1Yy29jaxrHFVxKkQQ1ji0TgeeegRNF1sFrjIgnkLhXR2pfUy9h3Zg/LKKnzx4S/jw/f34M033kFFWSW+/JXHsXTJfPT2teBXv/of9Pa1Y+2alfJzYShHUWE5fvyjZ+RA9cADD2FkdEgCaYpLCoTdvn//PpmCNDQskUMa3QhkoC+Yv0S+bxb1tatWybPl1PET6O0dwfDIJPbsPSzhSQsWL8LgyCDON52F1qhGNMnAn0K43F5otAZ0dPbknsFahfDS2Y2nsinxTme5G9cpc925PIFEeZbzOcugOlfYqZVIp2IwWOwwxVSYuDyK+RXVeOMvr2JGbR2CyTg6xgfwycn96JjqhdqhRSQbRCTJSVocodA0Ulna1XIFPbdHzzEF+XsWRa6/uH8mLpYvg8Ei75/L5YGObiQF5P6ORBM0IshqgoLmZIrXrgpajUmCV/LcRfC48mG3umRtG4vEJfqUhZ6pZdKVS3HPfY/snqml4fOWgmdqjHyTo7Ca9JhZW4X+vi5s/eBNXB5ugdFNnLZW1nFckfEZw4kZV3I8ZFCZL0U9q0SGhwW+f0oy2tUyJeDXYzZeK+hsHPVW6FUGYnGE58AOXTj22YzY1VjUueqmCD0ZSYgD458j9we++GyWqmG27yaDTkbBjDutn1mDxQvnQanIoOUK95pMBUvL3o57JrvTgZHhQQRoS2Omt4b7TSPGx8axZ8+ncjHOmj1b8ox5MqRlhSd/YiMnpqflYWE0sfgAlzm+jANeqxeTAxNiK7jxpptx6xfuwG//+Gc0d1xBzYKZmNMwBweP78WefR8jv8CN+csXYeay+Wgf7EVLZ4dYkRguUZlXjOjgBA6++T76j11EpdaMOnsePIzBI9CeiD8lEA36YEBKirvRYoPF7obB6oSWqFT6zs1OjAciUBqssjvXW53QW22yz9caTDJCM+uZkqMUTzPRthwJsysL+qcwOT6MqrIiKLMJEGqqZ3xiNikFPeSbQjzogyIagpZ7K60aaqsFSZ0GF6+24XjTRYwxR1qhwJSftLKcDoWHZV63egWV7Wrk68ywa7WwmjSwGtQw6jia0UFnMkOlN8PoKoTK6ERGY0Gc3kZS5tQ66frisaic+gh5QJprgARRRvL1pVngOXLTqHGp7SqmozEsXLEKm277HDzFZWhu68Tp5kasu3GDdGa/ff73OHbiOK7buAGfv+suObRtufUWFBcVY8fHO/DO9ndEZ3HHHXdg8cJFkvx19tQplDD8ZGwck+OTaG/vxNDgCO64406Ul1Zg//4DotxeuWqlBC6QNri4YREWLJiPRCqRgxcNjciqg9cfJz48NPCGyj2DlDIqp8WHE6Uc2z0h1yYTyHjTlRVXiKeV3T2FauzQufMmeIbivrzCAqjUapky9fb1oa+/Two6bV3lZZXYcP2NGBkegZL7RmUWHW2XcKX5PHRqhUy2mBw1g5jVUBi//M1zmPAF8L0f/EgK+55P9iLP5sVcJqhpVGi/2orh4QEkEzGJsKX4hS9yHNjVUbSWn18gDwkKBbn7Z+AKtStlpeUyNvx0734ZPVJZ29Z+VeA0GzZtlO6VOhaO2hlTStjMa6/9Hf19I1i9Zv0/aX/0mB8+dgwf7dwhXGxOMypKKxANReTaMxtMklPPX7NQJrMxTAamoDUaYLCb5QA+HvJBYzFCZ7NIUdfT9sT86XhMVO5KNYMmlJJU5dFbBSMa8AUw0dYl38MTX/s3PP7IIzLpeu43v0QmFRXGd319DWbUVWBqmsWLboEplBTXYt68BoH3tLa2YMfOHSIWu/POz2F0dFicBh0dVyWAhd05LXAs7sxL52Fv7boNEjjTerVVBGaDw0NobWuF2+OWKQg7r872Ltx84804efwUVq9cgwJvoezVeb0FY0EsalgqO/Sf/OgXEjb17W99G0uWzkdvbxt0+iTK7OYjAAAgAElEQVRee+3PmPaNoqy0GDXVMzF/XgPmzlmMu+96EEODE/j6v31DdsZsmmpqK8R7vWPnh7Ijv/32O0SoGwhE4HLmo6S4Am2tnQgEwtiwbh2K3DZBbp8504i3/4G03XvwmBR0Evl8JFOq0tCaNLC7bdJUsZC0d3Vj9Gqv3CM6r12e69yHp+XIlQRUmZz/lipzjhxFkUWbF9XZuf8JwVIBJJUKWfPpwhlMXBnGvLIKvPrHF8W7H04l0D7eLwW9faoPCqsaoXQAsVQYdJNS2R5PMVfh/zp0WTdL55/LM2eRZKPOqV0smpK4UFr4GLpDFbxSGUUkFpLxOt1JFDNzypqgEC7FgmlHWUkNSouqoFObEI9mkIxlRBinuda550buKvl7KK/iv+OOm8AWNqsuuxVh/zQCvnHMqClHaUE+Pt37MZ7783Pw1BUia1AImpZrFOZk8LqgMp2wmkgkJgcSfn526Tw8sLiLfValEbwshXomvRk2kwN2kxNWo/0aM55pb7S65ZDV2UxKVkq8jrkOojNHkVIwHPP/CvpDD1PlHkYmlchFgaSSsBr1qK+bIXY13/SEqCQZ/cdRFE/7JqtZCFJT5JRHQ4gEAwLhIOCDQAvCDxhVSZjCTbfcLKd/pUYjIzcWcwqnCPtwuixIZ0M4e/IEjDDArDIjOh3DhnWbsXL1OrT39mDvicNIaNLQOvUIZ0PoH+2E2pDF7Ppa5FcU4mRrE8bDAbGOkZVcUVwOQ1qJ/W9+gENv7kVBHJjvcqJEbYYmFIWO0BHuZJQsilk4NUyvSkNjMMHi9MDk8kJncUJtcUJptCECFZJqPRQGM/SkCTld0qErNFposkk4lQnEAhOYmJyUByYvQiYHqTlizKZQXOghI4iYfymYGe7Jo2SThwBGIxINmudGKJlAz+gwYuxerBbEVSrQvNE3OopAhJjWtKRHDQ2NoKujF4EQxL7m1hlg1ehgM6thNapg1LIzVcsDlgVdRYW7yYW0ilGyKrngaX/hmE7iRrMUVBCsk1PgM+I2GQ2KCJIeUIqdIqkUlq+9DpvvfxCRYATPv/gKzly8JOE3y9evwu79e4WFXlpRjltuv03EcSwmc+fNg8lixrPPPiud7cYNG7Fm9WrZndL33dvTjcP79+Ps6TPSJXMcyKQ8nu4JC7lw/qIUXYfTKYlRtIDR7kQaW3VtNRYvWIi6iipcvdIio1HeULRI8jrkTcVunt2kx+1CIp4T2HAn39baKt1+UWExZlTXCWCFp3yOCOnF5QNsbGJcJj5cHxANK8U+4JfV0T333iv89ZLicumYpsan5BCU5+aEK4nzp49jZKgPVZVl4iWnq2P2nHkSOLP38BHcefc9WLpiNbo7e9HT2o3SohIsmD9XHmQXzp/F8NCAqG+5Ypg/f54coPl9jE9MwuPNk8kB7z+hspF7fi2zng+QY8dPiluAF/gkA2sSccycVScCVgJZGpYsxoqVy+TwyV37L37xnIwAyRAoq6zAF+5/AHmFhXjnvffw9vbtImBk5Cy9xzwUeE1uiWBlIh9H1OFkUAoHEaFaiwljgWlEFWnonRZJGIwxZdFmku0oBXMOlwMGE/mGWWizKmR9UfRd7RKBYIGnADdu3IwvP/YE+rt78JUvPY7CfDdu2LROUKlqdRr9gx242HhaCoLXW4D8vHIMDIzKWqagsEA4ATwEMRSHawza8ygOO3BgH7x5bvFkkyTX1NQIo8kskcA6A73CGQmNYjHnYYOFhCNRugloVdtywxZhgdfNmC20vtdfe0P+/eYtN+H2z92NT3YdwMMPPQ63Kx9b33wDZosGW7e+hJJSB1rbzsNkJiksJUW5tqYey5auw9P/+f9wqbkd9957P2prK9HYdF5Q2+zSm5svSi777Fn1UgwqK2owo7YeGo1BunrGQx/4dA+2XL8G//OjH6F/YBR/ffE1vPy3N+GLhCUx05VPIFMWOosWrnyXrDtGxiaFp4B4SkS9fObLuJvzv38Wcv6VmVwHQRQ3HwRKwlAY5sxyzr6VQlMCsPTQKjTQBBPwdYxicWU1XvrdC6ipqkIcKXRNDmHHsU/RMtqFjFmFUJojd/rMiWSOIKskOS63M8+N3DPiDefKiTYtdsupVAbhMKFEKZhNduTnFQvVLZ0JQ6sPIpnhLl4jNjV6z9Nppiry52eGQeeE11UCt6MIKrZvcXrAdcJNp7+cSnb5friKlU6XjTBzNBiYohRxsNmoQzTkh8WkRU1VCYYHe/HRB+/g9KUzsFV7kNJxHK4TcR2trrxf+OfJD8jBrDgV5RqNegQWdOKpKfBTizaGgSwGLfVPFtiMDlgNdsHAGjT8elMyUuf7wcaZoCpijtm0MWzG8g+rIAs6x/n8+hX3fuEXWYramLpNGBcV39zLzJtdh7n1MzE9RZxqAP0D/eIzJrebH7mv48idY962lsuw2x3SOr7//gcYGR7Ggw8+hAcefBAt/7BjMAPZ5rDDW5AvsJfW9jbpuEpLC3Gp+aws9YnE6+8eQp6rEF/76tfh9Rbi5VdfRTgRQXFtGdr623D4/GHkVXmw7qa10Nt1wntP6xTo6O2GzWKD1+aGQ29Bz7kWfPiX15HsCaLObMZcTxGs8SySUz7oeKEkGX6SQYHTCRfztmmJoELcUwADBSdaE7N+EFdpYHZ7EWVevIYQHAfs3jwYCcjhiSAexFjLecR9Y2I5sjntYuFjfjz3dFT/c0/O95YFMk78q39SPvL3OmQkd50ecCaMZTVqJHnz6LXSmfsiEQSiUYGkZCmsuEZP43qDRK/O1i4M9QcE/Uo0r8lAZrNKHlA8oCj1ZmR1ZmjNTkBjQiqrht5ogZOHEp1OJhpD46Ny4+hUTEBSiAo/Ew9TCCD3MUfbvYODsmrwlpThSmc3Tl1swoIly/HE155CDEk89fV/lYQ+Wp1mzamH3mwWC8ya9evx+htviLeWgBMmjLGjpMK9uKgQp06cxLPP/EL2VBxfk11MwZmM8zI5TzjHUuwyh4eHJWGK1kd20Oymbrv1NuzZ8THaW6/KA3jt2jUivBsZoa1nTAr4PXffLR054TO80SorK+WhT93I9ddvyI0ze3plf06rHceKhOKwGF5ovCjpcflFhQJD4hRmzdq1sgd9/g/PS+f05Je/JqCJ3q4OWIx61FSWYLC3CyPDA5hRW42TJ46Lo+Pue+8V7v3Lr/1dvPEr16wV8uGenXtg0BlRXVUhkweOsWl/2759G46fOIbH/uVRrFmzBlPT07h69SpqampRWlIqYBR25pyKHT92VL7fhx56SOx4J06clMPHzLo6Kehnzp0TMSr/v2AoKC4TCvk4mmeB+OGPfoyDxw7J17N02XLcdffdwrmnEI5RqxQPlpWWIeAPIp1KSyobJx/02yr0WYz7xgUHqtCqEcukYHETNWzGqG8SWmoeDFrE6R+ibdXrFu81px/xQASBvnFhYy9Z1CAkNpPeiONHj+FyU7OEMXG8qVFl0NbWjESc8bVmqFQZFBSQEFcIZUaN99/7QJThTJbj2oTWQrLqWdQHBvskjrS19Yqsavgg5Gi7q7sTdoeLAGZUVFXJtXnh4gV8vGsnNm7cIKNeXn+cZNFzvGTxUpQWlSLoC+HMqbM4uP+gqP6//NRX0TB/Of7wlz/j979/AbU1M/Gtbz2N3t527Ni5HTW1XNWMoaQkH+FQBG5XgeSVr1yxHjs+2IPf/eZPuOmmm/HovzyMc+fPSDxm/ZxZmPJNYvv27Th//gK2cFp56x04dfKsBK/cdec94kf/5c+ewYUTR/D9//5vdHX3I6+gBGOT03j19TcwMDICtUENm8eK/JJ8VNRWCqnv0pVWjPUMShgQEw55P3FtKpFpWgUUBjUUWoUI3gSRxqLA3bmw1Kkw5ziaiu1riGrGe2YAfSSD6MAEllXNwZ9+9TtUlZUjnkliODyJDw5/gsvD7chYlQhlQohmIsgokpKOZzQwzCqXW06tgyAxFbnunK/P1kuRMKmOBJg5JWeeqvRofAoZjIrITqc3CeZVr7dDrTZDryfK1YN8byWQMYBVV5GlWt0Og86CbFolgB6Os3lQEV94hgQ6jt0VwiURKzJFwpEAMpkY6mfXwmY14s2tr+LQwf2orq9Bb3AIClOuO+caLxgIyf3CdR9DaLgr/wxYIwWdEwDZn+cAORzRM4iF4jeD1gSr0QaL0S4fjTrTtQ49Q86PaLQsFq53OT7JCFyKeg3RAXzmRX/8yb9lGSxvNqihVWaQCPuwrGE+1ixfLLvVSNgvs3vmQY+Mj4uwR0AddAFq1JgaG0KUofR6E1paWnH06DEsXrQEjz/2mDz4KChiwSgtLZadIMHyPIWxKzzw6adQpTJYu3Y99h49gp7hYXz7e99HzYyZ+PijnZgen4RerYLZasTg1CDe/vR95NWX4qFvfAnjmRDOXDoDh90AbTaLpC+KOSW1iPRNoHnvCRx9exfcKQ0quJNIZmHMZKWAankd00qjoS5UiQKjS2wCGosbCaURwYwaKZVRlOzM6OZuKZqMwZPvRkFJARQ6tYwPewYG0HT+OCzZIPIcBhQWFyC/IE8IWFrufSS1hzeBTgJjGNlJIVoqRU56SKAKOoUSFqUBmTj36AxDyQX30ipGtSTVyeT3MjRCULEGnYxblIosAgEfgj4/WptbMT46ieGRmOTq0uPr8JYgq7EglFTAmV+CcDKNlFKJorISLF+zAnPmzZYRX9/QIBqvMp0ugrHBfvhGh5GOhJAI+aFMJeGwmFFWWiIPtnAk9v+peg/wKO6ra/zMltky24t6F6J3sE23sQH33tMcO4ntJP5Snd7blzdO8tpJ7FSbOIl7r9gkGNN7ExIghIRQ79Jqe59/zh3IPx/PowcQQqvdnfnde889BT0DgxiamMTy1Wtw4623wV8axkMPf9EIcFFV3POpT2PRRRdh/5HDuPq66yWFjRpmQt9MzGKHSemUgqIUsHfffBf/ePIZLJy7QCxKjWAVE3bs3I658+bJDcLCWlFZgZ27dgtMRTeuZctXoK6+ThzWPvfg59FxpkP8vMlA5zVHSddrr70uhjBf+cpX8be//U302GQuk/tBmRmLHx269uzfh57eXnT3dGNwYFD+nQQ5qjMWLFyAzs5O4RysXLFSHoMWpxPjE+LClkml8Ol778VFixfjT3/6o0R+XrR4EU60HkfTtAa5b+il/sGWf0mQEZ8TQ164f6cH+sNf+waOHD6OF198SXzwmUIoJjaVFfjVr3+FZ599Bnfcfgduu/VWNB87htHhEdRUVmHF8hWijWZQCbXKJ0+ekIlz8eJFWLJ4kbjSnelol2sqnc2KLS9JeQwT6h0YQNPMWVixcrUQBJdedLHwC370ox+JWxjjZ6trakVzHvi3edIvHvkFzp7rRq5YRLAkLGszEiXFHdFpQTQ3DsWmSBPJcB7CsPTRp6kPA3do2EI/fQa6UILIa4HIEA8g7qNNWTPuvOVOkQtSXvb2228LqlFaEhKDnkSUpipDiNLPIZsWVc0Vl1+G+roajAz0oeXgfjGg4WqP3IzWEy2Sjb1y5Qp5n8n0ZvTq3LlzBOUYGRmWaYeIkccfRH3TPHzk4/fgw60f4Omn/4rp06eJ9zk9D5h/TlkT3cGISqy7fB3GR8bx4vMvIUZpbk01rrvxGmn2nn/+BYHIly27BLPnzBTYfGi4H6kUswXisiLhYd7YOAMLFyzB4kUX4blnXsT//Oh/BOL97Oc/i9nz5shaYu6C+WhubcHPfv5/cexYO770xQdx7bXXC1P7uWeeQ1fnOdx376ewfu0VeP7vfxepMJs2ElNvueN2DI4M46mNT8PsMGHlmpXwhvzo7utB70A/NLcb8WQSkeFhQLWKVE3kYmS2m3QJjhKYnRXEogh5kY0Yz3xJM6MbGWOeaUFtKqCoGGmJxbEUXGkLrlx8KX7+zR8j5PbJ/dUxeA7Pb3oZh7uboZaqyLlySCpxFCyGLM2cN0vgCTkMJC0aRV031n0mw5I5HmP2d15UAXTLIxJFcmgsMYG8PiHEvECwBH5fGHqRueAuBAOVcNiDCAZroBfssCiUo7mh6HZJpGNAD+HxbJYrUh16VuHWEbkUiWaKKC+oVEkmSKKdguZRMWNOE8YmRvCHP/8RbadPY/mly9E30YeckpcVGa9/bic4rHL4slpUZNI5MSszK6qR+KZbYFNZxFUZMOjRwrWOx+MX1MBpdwvhj7az3J9zLcDGQgLPFHrAm2BTLXJdstEsMviDvAaJlgWU+x96Vh8bHYbNwhvMBJdNx+J5MzF3ZqM4iTHAgHnOvPnT2ZxEcDKIjlnatIfNpaKYPq0R58514+VXXpPO42Mf/TjmzZuPnp4eKWTctfEwP3L4AFwumxB/2ES8//a7uOumOwW+HknGEK6vxkKJnRzDyebjcFlU1IZL0N/XjT0Hd2PvyUNQKty49fP3YP6GlTh57iQ6244hrLkQUj0oMbnQc+AUDr+7Dd2HO1ACBQ2uMFy6IgYqqsJujHaBCuwOK5wWO4LWAOyqD2ZXCAWbD3mbBwWrBovTBYtNFdKPS1i1DCZIYnRyFFOJKCZiU5gY7cesmiA0VZemwxegM5lfzEPIHDZbHCIzyaSZ9kXWoyT1oqhzr5KFnWlueRXFDEk57FLJ9GSwfV7sQ3nBM9iFNrvUsJrNOmw27mHochYVQxWaCkSnkhgdj2MyRut+F6D6kDd52DJAC5TAGy4TRysyjd0BN5pmN2Hu/Fmw15RgcmhM0IXRgT5MDg/BnM8iNj6KjpMnMNjbjdbmZsP432JBJBaTmNMN11wDu6bhnfc34cCRA0jndXzsEx/F+quvRmvbafG4Z8FvOXlSDFPGJ6j17UQ45Bc7T3aZ4qY2HsWh3UexbMkyiRs9cvQwdu3eKZnW11x7rRimbN++HStWrZKpnPs/3th0emN+c019Az75iXsRCoYlLYp7Ue6yCH/xcF279nJcf/0NaG05gTfffEuuR66G7rvvPixfvhy/+OUj+MvGJ+XAIqmEMPSFX1XllbjnnntE/5lOpVFXW4sbb7xR4jvff+89sfOkNfLaNauEUEoIn0gXJzoiEEzqot0mCTXvvvM2jhw5jDtuvw0hxgafPCXkO8k6v+UOvPPKa3jl1VfkALxi/TqRi3Eaf+HFF1FbUwOf14uxkVFx16ssK8elq1bLYzCx7fSZDiHk7tmzS9z95s+bgwceuB9Ol0PWFFPUwlqtKOgmHDx6DF09fViwaClWrb4U2UIBe/bulefV29ODv/zlSRxvbRYIkhaw69avx/DYGHbv24uOnm5YWdxsVgns4WuWM+WgO7IC67KIksdAKJbQI2WgJBYODAzI2oSfI/GQv1ORwOaNBf2y5VeInIg20vSViCfi8Afof10QxjoNZkqCAQz0dMshdu8nPoGZ1P1v24b9u7ajzOvA5WtWStO5YuVKsWttaW0RJQKbBzZamWxGnPd4f5EYSfkh0Z5waSU++9DDwivZtu1DNB87ghATwUzA6pUr4dac2Ll9B/w+Hx763Ocxc/oc7Nq+HW+/+Y4UAd7vNQ2VmDVnBg4c2IeWluMimRM2suYUedyhg4dgsztRV9uI4eExkVzRepaFiZSrr3/pq+jq7MLH7vkEbrj5ZqhOJtI58PZ7m/A/jzyCieEI1qy7FHfdcRcWzF+A1uYWPP7bx8U6+Xvf/q4Y3bAJ+ta3vom+oQEsvXiJBILQE8Dp1lBZUyWyupOn28T3ghHAVIx0E3bnVM7UJ0WXgqRYTEZBF0K5At3MSV2BTq0zC/n5gk44nwW9SCMYGzlJKlL9U7DHFVx70Xr89Gs/QJmX5lYunO7pwPt7NuPA2cNIaSlktTSm9EmkTIw+1WEv2mQPTNLXhancgN2N1T3RFr5vXG/QgIcSVjaGnK6TqShUOx3UcnC5fbDb+HkyywOoqmyC31+JQp6acodkn6tWD1BUUSiSD2CTa5Y6eJL89IwJBUp5MjR8NTI5rGYd2ewUbA4TKmpLYHfb0HamDTv27kbbmTOIxCKoqCtDXs+JSoAraTq5CQOAjHPZy+tiEMPvSika09SsJurnKcFlAFZKECs7iczco3uDgkKQKCfSfJ3SNRVOu02sr528tpgMxyAw1YZEPC0F/f+PT73/KZ0sdkILfrcdTXXlmNlYjZCP434a8VhE2KM0xrAzcs7lQTKdRTyZAd9Wm4nG/H4cOHQIHZ1ncdnaK6Trn5yMCCzHKZ53rOiHJ8ehWhQcO3oI3efOykU5f+4ipPMFXLx2NRavWoEzPd04dvQYbLqCcq8ftlxBfLsPHt6HsXQEZ2NDmL5qET7x8GeRVNI4cmwPwj4P6kNVGO/ox5H3d+LktgMI63ZU2X2wJbLwwAyNk3mRFq8F2FQTPG5jZ+EoMkDeBd3hg9kdhtlbAt3hgU7HOxTh0KyoqSmV/R0d7Hr7uwW6IunE53GioTwEq1KA1WaWAuT2uuHx+uBgfrrqRGwqJfIJDt98001mEk94wOXFHpeLcj1Hpjk71CwKAj/lpFAT8mLXmslw5858ZL55ORTyGen8KS1jyAGnHabfRqJZTEbzSGTM0C0emOx+eIIVcAVKAbsTE7EEplJJ2FwaQqVhOH0urFl/KcJVYeOaSNAZjkYGBRRHhoQjcfZsB4ZGhnDo6FF8sH07ErksLlm5CtliEW++/RYqSgz4fv2VVyFYUiLpTZ+k+Uh1DQ4fOyqSrZMnW0UmtGjhPDz37N+xZvVKrFq5HPGpBEw5i6QPUUvNvTS/dvWalbj+hhtEz8nVAvPKuUenE1RHx1mBlClHq69vwPYdO0VzfdONN8vNz8ONBjV1dfWitOAhMHPmLIHUX3/9DWx6d5PIsCirfO6F52QK4nRMiJUHPa9ZTlNz58zBA/c/IO6HI8PD8Ht9WLt2rURc/uUvfxEZ20VLl2DlJRejva1NcrO5px4fGxPIv7qqSgrB8ksuRl9vD37729/goouWYuaM6dIkHG9ulinv4a98Qxi1/DmIgs2aM1uy2KdNb8JLL70kjQZJaLlsVgJCaI9K61nJc1cUDI6P4VxPt0y3Pd1dGB0ZxOc//zl87GMflYJOLgBXCqUVlTjX2yeF/cChI+Jxf+fdH8GTG59CIBjExz/2MWHE//nPf0HvQK8QL+fOnS8rlANHD8vaxeywweKwiXugyUbfwwzy1oy4hbGR4k6P05vIcVxuKeAsoCzgXJ2IRIf5zsw8IInW7oLPHhAL2v6BPrGS9vq9CIdDcr3wdYxHp0QDnIrHMK2hHmtWrsTY8Igks1GJMWtajZwpRGfsToe8j2zW+P4QtXjjjTdEBTBjFnXnHvl5iLoQBaAp0Le/9UO8+srrOHbsCKYik+g4c1pCYZiBTge7//3Vr+T6fnrj07I93rNzD06cOCkNOtPiTDYinoSP48I85qRJEyQiJ+Vl5XjrzXfg0jxoaJguUjNa582ZPV+y6G+47gb87amN8jOSfHnFlRuE3T9r7lwcPX4cT/zhj9h/4IBA3N/4xjexYtly7PhwO1579TWcOd2OOf/OVPjJD3+IJUsW44UXX8Dv//h7dPf0wu13Yfnq5WK9y2l9YHgIQ919MPs0zJk3D6kMcwY6UaQ3OHMmpJgrIlOjFp+yNZKxaRCkWPh3k6zUpKjzzOLqTwzUdZgtBbhVO2Ld43Clrbh73a342gNfhs9BNEbBRCqCg6cPY2fbbvSn+pDz5KSgT+Um5J635k0wUSomwWBGvLFR3I29MRs8ylTZIHGFyWuK1w7PyFwuiWw+IvCzx0tPdC9yWQt83nLU189BMFCNyQkGY1Hq6oFN9UhwC9UCHDwlzETRxTyGBT2XLMBcsMJBN7kCa1YMiimNcKkXwTIvTneewuHmI/AE/bDa7PJnqq44qPHaC4QCggbJWpDppXkalmlIJxnQpQiU7qULnUlFNpWXezoyNWaEtxQJfqsSeR0Mloi/OxtrSuucdrLgDdM3FnMWdodNhdVsFfT3/8lD//i9f9ApX0rEJlAW8uKSJfNQXR6ESaxBi8J8P3GiFZNRhmeUwaG5MTkVQyyeMty6FB2TtFfs60ddYyPWrL0cE5EpnGxrM158sxlTLORmEwIeF4b6evH+u29LROeSJUuxZdsOLFuzGvc8eL94sb+/5QNJ5Goor4QpmUHr3gOYGBwUh7qcpYjjfe3Ie62463P3Ydn6lTjUuk9MXco9IRzauhuH/rkTfacGMT8cRpATarYAr2KBmwW9kBOZh1M1yy7EqwWgZBzQTS4U7V6YPEEovjDMbh/o00iDBbudh4UXk+MDaG9vlTg/GuOTmMR8b4fZLC+u5rJLh8YixDfbRkIas20tDhQIizD0hlpPkACSBMw52HizZApS0POMsM1mBebj68oceULTZKDzI5chczItCUWMGmSDVMglkYiNCgRjttiRTBYwNh6Xwg6LCzYtBJONz8WDgkVDzmSHrjol5S6RyWIqGUW40ofZ85pEW1lWEoQl4KXyA0jERb4InwuYHJe0rPauLrSeacfZ3h7s2rdPCJA06Ll8+TJcsmKFSJ7CZeX49aOPoW9wUKRPG/+6URiZK1ctl+nxbxuflPQnpn5FxqeQjuYw2D8kKwa6eLk9mmikCW2Pjo9Kytk//7VFfN1LSkrRdvoMjh9vwfJlK0TayMnsvffeFwh9zpy5+PnPf46tHzBTulYKOQs6d62cFinr4tdyD7xq1Sok0ykcaz4uxD1KlGiBTH38ua4uedxbbr4ZAZ9fCh2NkwSOZoTo+++j7dQpbFi/TiY58gJIhFq1cgUWLliIvXv2CKueE/8lFy0V6R5jP483HxPC3hWXrxVPe2ZqV5fX4GsPfw07d+3CP7f8S8hpfK5XXX0Vjre0YOfOnXLDMwSGJDg2Gk0NjUjGE2iaOVMypv/81JPoONOO0tISvP/eOwgG/FKIGNXKafWDrR+K7r2ruxeRqRii8QQapk3HLbffhq3bt+Oxx3+DDVesF3MgrujhicIAACAASURBVBre2fQudu7ZJbGyNs2JKE2mXA7hjqSoLshlYGK0rwrEMpPQzUS96LZlM+BYKdgq7Da7DA7GRG4WiJOFn18joT1WByLDEXhdXjmwiTQkU0nR1xOW5z0hAVGDg4JsMIltqK9PvAzcTk2uV7sFglZxOqfbHlcbn/vc58TZjwgGTYGIfi1avEhWLizoRGp4TXz/ez9AXXUDnnj8CcSiEWki6MnPe/B/f/1LSYx86cUXhGX88Fe/ij279orMiLahZ892YemyJZg2pwF/eeqPggysX7fOkPJ5PLIaamluReeZLjgdbtFDjwyNY0bTbDQ2TMcbb7yFefPmyZRKh7iOri64fR5csWED7v/sZ4XU9re//wOb3nsPE6NjuP/Bz2LtpWtxYN8BaQbb206jt/scKirL8YPvf1dIov/64F946923xXK0cXoj8noBew8eQFEh4zsHTygkazByZ3p6+4S7Q2MpieOkysbGos2JXJdinueuQSZ1foHJ4PKcR+uEqU2Ut5CHz+pAtGcclfYwvvDRB/CJmz8CZIuiGHGVeHCi7xTeP7QZbaNtMIcVJM1xjKdGxHdByeowiY96UYogrxU21BxuOJmzmBurRoeQwegxIC51JMwpDNAZkXvNT4c1d5jeknC7yxAO1cNmCyCb5mHmgKp6JLCFtt405WGDSUic0y+13sWMgmwiB6tOZzg7cpkkolOj8PlVhEo9iCYnsHXHFnT1ncMlK5Zj9rx5GB0fx45dOzA5NSlnByd+DnTk4JBfw8fgpJ1KZMTylUEvlM1xQmfAEhv7VComK2lyX6IxOnhCSMtebwAOu4Z8Ni+TOFNMmZhH2SgHQZUfZougvIrEnotmD8qnHnhSJ8OdBb2yNIBVyxcj5NeQTZLVZ0MyPoUDB/aLFzajFFW7JsU8kyP1vwhQppXPweFyIczMXqsqu/bhsVF5Uwg7BrweWIpFDHSfw8ljx5BPp2U3Tt3gya6zuOuee3DZVevROziIE6dOSliHppvR3XoKbfsPIxOZgp7PYSI+gYlCEglLATMuWYCHvvUlFJ1F2WskJ2LY/NrbOLH3COIDk5hdVgVTNIkyhwte7qqhw8qDKJeGZqWrmxMesr9zZKz7oNP7V/Mgr7Gwe4XUQ7lHaYkXmVQEp08ewWBvF0JBw/aPBxJd7lwOPzxuDzweTfT5tEnkha9SyuHgm+sXXaR0tmbupFLI5CkBzMouX8/mRXZCYx5OXdTjkiSoCHWxIIcV2fJ0dSN5pUgWOgs6o/RyCWTTlA3q0q0xMW9sdBIjIxFk8yZY7T6YVD/MziBMzjAKFg8Kqk9Y75Tmme1m9A/TxS8hMCN5DvPmzRKrTbvLzrxWZv6hSGc7zQ7YbYglEzjc0ozdB/ajvbUVPcdbkU8kRZpIFvay5Svx+FNPYnx4GPv27xeI+pJLuN8OixyLSX0Ouyq7o4AviMRURjyvyaLmgaq5ncIPOHT4oPhvM4DitdffwOy5c+UCP336jDC9b7/9Dpm89u7fK4c2i/1NN94kJJO///0fMqmzqNTW1kHTXEJaoWsdQ4i2b9tueLJXV8uemCRBNp+chgmHd509K4XhyiuvlAmdGmz+38jkpDQGJNnx62iQc+01V2HG9CY88sgjsnf9+te+joH+fnEuO9N+GuXl5bjkoovEmezPf/qjSNCY0sbi8uJzL6Ct+YRAp+VVlXjtjdcFAg+EQ1hzGWNOZ+Cxxx6T3S8LOTX8tFNetGChwPA0CSpvbMA777+P48eOit0yD/l33n4TV191Jb797W9LUBKjTh1Ol8jdfvzTn+HcQB/uuOVO3HbXXUhk03j8D7/Hzt07cd011+LTn/k0Xn/zDfz16Y2YOX8Ouvp7JVkrXFECu8eF8WhE8rE5ucGsI1NkxjkbX/t5zbDJIBuJ/taAAmXddD6HnqQqw/2LphlWOBSbMKd5P5FISbjywoHOr5OcRl0XL20WWPpoU39L1J9ulU67FQ888BnQipfNAtcHdCZkQSeR8sK+nvt0ElX5OPy+LKa//MkvsWvPDvzh8Sdkuq6sKMdrr74svhs//P4P5L1ic0amP53iuL++95P3IZ8r4plnnsXqy1bhq9/+Ip594R/YsmWLGAxxWl65fKWEAL32yusIU3NeVoMd23dJXObVG66Tfen//voxNLccx/yFcyUqt29wQAh9jTOacPdHPiqOfbt278Gbb70NhmfV1dfjsw98VlCfZ/7xLI4cPixuiVy/2R0qrlh3BS5edpGokAgLb9n2AcYoaexj4hlJsnQyc6CkvEJkjaOjYxgZ6Gc3JAWdvvQs6lLQGQ7FzAmFO3VC69ynG1M6XWh4lonsCibYmNldMGOsYwDzqmbgZ1/9AdavWIvUVBzDo0PwlPtxvLsFb+99F22jp+CotCHvyGIiNSr6d7M4vhp+B9yLZzMs6EQrDaSSqBdjVClxZj66ycSoVLLK2SAyX5pDThFuVwgurQRWSwBudznstjDSKa7oiBo5YVFJlHPDzL0z87QoGbPa4LA4YDPZxZUtk8zCJGYuBhkumaSMsArZQhQHj+0VTT+T5+qnTRM00uP1S6ogm7vT7e3C96FShlwGp+YWGF3sY802IbmRwGa3OmE6n3VOYyBGk5MYyHuTLpkjoxOC6Gour3xvGuBIAuT5OZz3g2qh3M0o7EG3V7Ym/yno9z/4pC6FIpdCXXUpFi+cDc2uyP484NPQerwZBw7ulwdsbJoBi9UhD2ihqJ962GhELBrp/Wy22XCqsxOTsaiQZMgKnjtrFnwuF9pbT+D4wYOYHBrGtOoa5FNpjIyP4apbbsb0BfOQUyDQIW84t+pAX1sHzhw5Dp9iRZZpcNEp6Y5sATcmcwn0Rcdw7V034v6vPigX8L6du/D2y6+jr3sQfpgws6IOLrIvMzkaFMGl67DRGzifhtOswOuww8GCZy6DyREC3D7kNRcyDg0WnweusB8unwMuzYzusyfRcfKoRKA21FQhHCSzUGjpqKhokt0HYyB5Y7Cgm62qGIdo7gC1AwBj/VSbWF/mimkkszGZ1FnQC9kcCkzSoU2pzjeL4fa6ZIMXclkhA7GgK4xjVQqkogjkTlQll42jmJ+CQp07u9Z8HpMk/gyPyN7eZHXBzsQ11Y+iGkTG5EVa8aLIIu/ww2y3wO03YWxyUMIt2AGHS0NCvCspC6FpZpNhCuIizAaMx6KIkNyn6GIJ67JaMXS6Hb/5xSMic+KU9J3vfg8zZs1ES2ursIxJaiH0OTE+JuQmmmuQe8HgnoA/hPHRKQwODGNgsF92puxw+bMEgj5cdfXVMlGdPHUKtbX1mIxExQzmsssuR3l5Bd7d9C42b35PoLvq6hpcfdXVaGhoFDjx0KHDOHr0mLDBWYw5eXINxN0uIyo52XMPz5uSUwF/TpJTspwOMlkpoITsOc2xk66urJIiROIY07cYlvLXjRtlV772sktFUsfG4msPPyzT/9tvviluXywsK1aswE9+/CO89dZbwnqXLPVly9Df3YNtm7egtqpa5J20SG49dVJ075xWb77tVilOhN7J4uaEPtQ/gOXLlmHDhg04cbodveNjqGuahm1bP0Tr8eNYunghXn7pRZw6cQLf/MbXZZfM6YGe5DW1dTh45Ag2/vVv2Lt/Hy67/Ap89N5P4tCxI3j0sUcF8rx07aUYmxzHwPAg7G6nWLmm8mmYHSpMTNVitC59J2xW8QKwOnhtUMdvmGrwNWJB5qHMos4phXvEC4lZxu+EU3WYdQWmbBG5RIpjPBSXJiZEnHTEKIOckkJRXBIZ6MPGd+G8+eKQRXtnSiHmzJ4ppkMbN27EqpWrhFzJP/O6oXSRyIuE+9gZuqRIIef1QBbyzTfciM2b3sNzzzwDn9cj7Ha639FS9eabbsTw0LD4JXBCbz/djraTPXjyz79DXV0DvvXN78j67Svf/AKq6yrw9NNP47139mLlqtm44/bbZWo6sO+guJNNnzYTr778uuxDr7ryWrg1L7Zv34nX33oDis0EX8gvxFSG+ND3YcHChVi3YQP8gSD++Kc/oaOlVRqj2z7yUXGV2/TOu/L8yKPw+j2IjAyjsrEWl69bi0VLFmJkfFS4IeM9w4CPPvpslBTAqqKqpg5V1bVyH3W0tSE7zrRMXdBDFm92UCzoDGihNl2x04zqvwq6wO70EhDbEwRUFxDLYuBUN1bMWYLf/eTXmFM3A5l4ElOJKVmL7m8/hC3HPkBPrBtqmRk8mBOF86EsjDKlMku01kUx0OKf2QAScme4kVWljzklWybYHSYp7jRfctgtQtzOpLIwm93QnCXQnOUIBRvgdJYiFlMwMsI8TCKlRE81+bn5WnAV7FSd8Nr8sEKFWbeAISz5TA5g+qaFuvY8ps+swrGW/Xhn82uIxCcxd8E8GV7T2byE5dRVT8PY2IScL5yyKW9N0ugmmZb8c65bwoESMbVhMTdiUXUxJuL5zjOdZx0llPz/k5GYfG+aHqk2h9w/MnyzJjCWWzHJCoiZFpqqSr4HPd2NvleHct+9v9MJ7brOa+waastgVnJSJIJ+t+hijx07KsENDY1NyLGbKirSQejZHOJjozJR+sNhWBx2DIyNIJpMiLyNHXNDXR0K6Qxe+vszGO3tR2NFFQJOFyZHRrH04otx28c/iv7RYZzqOCMNAKFNPZND3+lOxAZHUR8u49uBybFROWisXifGk1G09Z5Fwa7g4w/eI0S1bR9sxb6duxHPxOCBFQGzhhJNg5tdULEoBd1RzMOp5+Hi5yQg3gtYy2FylcLkCwAeL4oeNyx+D9xhGs3Y0d11CmfbjyM1NYKqkgAqw2F4XWQjkm3OAjhNijZzmOkfwCmdO1+H5oGFKV46bwBDRsYOOF1IIcW0M4V7dBNy6axA7bT3I4TCEACm8jJTPkM5WyYp7F66z5kYnyftGPcvnNSTyGWiUIqM9SM7M4Po+DBGBvsl8pCwfyZvQQZO5CzU1lfC6qlGgcVdtyNNNqaag8fPHTI7VzJHo+juPSexiU63E5esWo7GWU0oraqQg5yypHQuJwQbprPx9W0+eFAmlKUXXyQpVo888gsMDA7i05/5lJDFCEdXlpPlbsLcObMwb+5srKJZTIFw4xb09vaLsQplkPQvZ2b3gkWUr0Gsg2mmQnMYTj1VldXiXb1587+wTxjqXUJEuuzSy6RAMxecRXjduvViHcsJjaS+5ubjONF6UiZ22nqSrMWwFpJppiJRKfAkoJF0w4JdVkqZUdxguy9YgHAwJAjK7t27ZRLjxMdizefHzO0g7V97e6XQf+TuuwQuPHXqJB599FEsWbIEDzzwgASQbN++DWOjo1KQa6trcOJoM7Zv+xBXX3ONKBzotEfzFT5v7tMbGhvx3nvvweN2y06W/5eyxSvWXo6iyYxnX38N6668Slzjnv3HM5g7exYG+/uxf99erFm1Cl/9ypcFJaDagBPfNdddKza4X334a+j+tznL57/wJZztOYfDR45gYGhA/CgUh4raxjr0DvXBHfQinkmiYKaO3LAqdHrdsGsOUWDwwGXx5TRuuHqZBJljQaeGmzC7IUMkpErNseE7zQ8WaFNO/8+EQc9wfl7EwMQe89SzB6U4poZHYHJqEpJCCDqfyeKSiy9G07QmvPbqqxju60NdU5NIhhg2xcGAHAU2BXx8SZT8d3N5yy23YPGixdi/b79cG2zumMDG3TfT6ObOmS1hPwxn4ftJDXoilhDNPveVv33sd/j0p++Xvfs3v/V1lFWFcettN+HkiRN44fnn4fV4cMN118m11N7WLnkmNEnavXM3BvoGMHvWbLhdHkml23twP5rPnIA36BfDLmPKUuD2+bDhqquEtc/7au/evfK68poTxUw6LXwFJhiqdhtmzZmFsvISTMWnJDCGefMdXZ2ID03CURkQ4xzuvVWXFxWVNaiqrkMqnUVPRydGu7uYWWZkhvBsISeHmfJmKm50sfGlcsFgvXOUNwo6iZYqLPBbNOjRLEY7+3Hl8rV44uePwm12IJtKo2guomOoEztbd+NI91FElAlknWkUnXQS5PWRhSWnQKdNq6wdiyIdo+EKawefsxHYUhDukcNpgcdng8+vwe1xiEQ3MjaGTJrnIrPP6edehpJwE1xaBeJxE6LRAvIFC3R6wNO8gCQ/eiDYCK1r8FmDsBaNsBZK1ZIJcpPicHtUlJZ7MB7pwY49/8TR4/uheZ2oaaiD1e6AyaKKA102TlSVDYddjIpI+ozGEhgdm0Q0GkdFWRXKSirg0XzIpQsiNaMczaJYkc+mkU3H5NxjoyFOd1zNWpgeR6tYBtict92lLQCZ7haLSFW5unOpKjRKjQUNO89yv/cTv+a6BuWlQcyYXodwyIViPinaz2DAgxMnWiT7mUYxvBAIt2f5Q2ke5FJpjPX2oYJFmK5csSkhzhB+pVad8h7GIfrdHvz2F7/ExMgwrr90A1xWGyaGR/CNr38d3lBISDdnOjpk9xBkDjW7pFQWmokscB1lwTCmJuj7a4bOKEabGapXw7G2FmSRRbgsKHs1pmH1dHWhmM6gt7cTTiioZYB8MS9FnUm+3KXzRdBI7DG5kDOVwuQqgTUQhDUYhCXohxpwQwu44HRZsGPbe+g7exJ+zYpZDbVwcC9iMiMcDMPpDEDzVkqTwyhBQkNku5NkpVhsKOgWWLm3sTqgOl2i082QaJiOIY+M7IcIk5P4wF0JoRS3g5AMkIrTsCcGjZNQkl1oXDpHMi8pWyMLnkWd8BDJixbQ5S2O8cEuDPWeRT6TkJ9jKp5B3qQhb/Ehbw0iaw1At4Vg1fjhgc3rgMVuEWMVHtCqwyasd/rLZ/JZMRHiLo0M2Oq6WsyZP1c8BciU5c8Rj4zD43IIDD0+Pob9+/fhrbfexOpVK8VdkJIq6ievvvJKOTRLwkFh/3KHyanu5VfekHztmTOnIxgKIBwOCtS2YOF8PPvcs5I/fsstt8rB3VDfiJqaOtHm/uiHPxGTmU/e93EhhJE1zgOwo6MThw8fwYoVK2XCPn36tBQVPlY8RrmgkbpGK1qS6fy+kEDyvFGmNzVBc2pSuAltErKNTEZw/XWEST1yaPPvLOhcJVDTThkeJVAkZXHyI0RL6dz111+H1157TfbKND0hAUdY3/20eB2SCb2+tk4yFP7w+9+LTpy3LslRFdVVePQ3jwmERxia6wBqv5cuWYKy0lL86pFfyve96tprMTA+IQWAhKmNf3kSrS3HhUDDJpGs8Isvvki8Ee64807872OP4t33NyFUUiI2ttlCHqXVlRiZHJe/s+G0OqxIZVNIMnDIqSJHwxHVBIeH3AtF/o0GJYR2yXugWx1RDR4+LKI8hI1daE4mc1FikkLNY1kKeVGKu+Raym7d2AXyubMRkMndQlkRNc+KZMYjzZAgB4q5PIrDU4Dbjtmz56AsXCrhGi3NLfJ/SXzMprOorKwynP8yOXGuZLOVSdNqNI777r0Xy/habfwrtm3fAcu/o2/rp5GBPiSGJitWLBdiqsVsFp4E0S7uWkncK2bzohD47W8elxUPORZjY8OYPXsGGurr0dvTLdf/sksuxto1ayRvgk0sz0c6GJ5obRGCE58jVRPtXWfR0tYOrcSNRCQmen1eq2wkXR6PNEBskiLj40KA5FDFos73tr35FHwVJedDjdZhdHwELSeaJVZWj+VgLrEb5yW11OkszPSRKK2A2xuEy801oILo2Dh6Tp2A5bxfO73cjaKuSzGWP1tNRjDLfxV0k1WF2WqBSglWDlAzChLDk7hl3XX4zU9/Kc5/XPVYnVYcOHUIO47vROdkJ3JaBpHiOLLWFMwaKTpZeC0uFNNcs5DkRlcXRhcz3ISqCfqzE3qn6VMOTs0Cf5AEWa7QrLBazGJ0VSyQkc79OG1cPXC7qqBaQ5ia0hEMVsv6kWRQFksWc7rQ0XpYs7rgKGiwFFThRnDyJQk8nphEuMSFxqZy/OP5P6Gl7SAstiIqayqQKeahmK3iJYGCFWrRiUKGvjsWaG6PGN4w4IVDL7tfnycg/g4omDA+MiFGNpVllWKkRT8UmtVEmGA6xrjqjCDbVBDRjjieSMl6gPJnenTwWmfDyoGDBd1ts8HFLQhXtBcK+qc+/kvdycB0TcXCBbNQVubH2EgfTKa84PtnzrQbWsA4XzhF5Fj+AP2AudPKoszLnbIf/QMD6KPTWS4j0zkvRHa4Y4MjaKiuxbnTZ9C8/xCqgqVYPHc+ptc3CLmntaVVbjSaXZDyz46ZO7LKkjKB5W0miwj/eQjQnIIe0TaPBsWuIo+8GHhoGr3Y/XJwkSDW19ONXds+xKHdu2Rn7mIBV+hy5UTAaQNSSVihIxSqRs5cAnugCmaPF9aADymLCdMXzkZZdSleeuUZHD2wA2UBDSU+DS6rGZrVJslQ3I1xP57T7TCrNsPG1mkV03x2gTY6yzlpEetDjjsTqx1WpwMFUxHJXBIFxfAeTyWySCUzcuCwQ+ThxgmdqAcnFTJR82lO63HoBbr5UQ5BOJIdbgF2qwbVpMBUTCIZGURsrAep2AhMBebRmxBPpRHPFJAsqMhbvCiQKGJyo8gbSXWhoNrpHiPFnw0VzVUYnsEDhBc909No/8kPej+nUknxFSeMfMnKS4TlG0tF0dN9TvyxuT6gV/ixo4clh3v5sosxZ85slJeVyqHJ/19dXSWHFcltMBlkKhKhrrxyA5Ytu1gIRn/9219lmmVxpMNc07TpUpRHR8bR2XlWZGiEu9dduRZnu85i69atcnATeqfJCgNMuLdmKhq/nvK1RDyB99/fLDtzPibT2RiryEmecjaSuGgJO2vmTEEaOMU57CyKF0vsa8vxFtldsrizeJDkFgoFhSfCYs3CfaqN9q2GFzj15mwq2LwwO52FPBqLCQpAFIFaaR7sBw4dEFkeizlhVwbLvPPuu9ixcyeiKer2Faxevgq/eewxcfl64vHH8eHOrbjrto/g0w9+FpGpKDrPdMhU+M/Nm/H6q6/JSoPQP5tGqhS++e1voHH6NPzgxz/CG2+9Ifp0q8MmMjSedUQGeKCTCCr7G8qXrIpcr0xL43qG0zm/hooIQsNEPnitXpi8L+zGxRb037IqTuhslAz41IAF+W/8oxT1QgEWBkwwB6PIUA2u/nKGt7GZmdGcYtg4Go8jBT1XkPuE0bdMqZsai8jnqOnl68THkzAPIQoZPiVWSi6HRlDd2IjPfOYz0mi88vIraDvbCX95hSg3+KCMQGbSGaFeIlxsSqjRD/pDmJqMIjY+iQVLL8FNN90ipiHbtm5FW8sJ8SNYt/4K4VDs2rldVlfVVeUSnDN9Wp2syHi/0v2Pv8fjUXEB5ApLt6tIp+jHTR6rVRQanMR4JtJu1+1zC2uelBoaVomDndlwPKQZ07p1V8t661jzEYwxPKTIFMWCIT2zM7ErDzg08dUIhsrg8YVhsXBtChRSKfS0tSJN+SsNsOyMT1WQJfNdJGlstPKw0HXSpoo/BjeN9NnghK7kCgg53Og+fgoNFfX44cPfxvVrr4KlqGCgvw/b9+3AkfYjyGsFxCwxTBYnMJkfxVhyCLAVJLo4HyFKQ1SH2RKEuin5c0kACWtULB5BJpuEohREPqy5jHOWEzqlo5GJODyuIJzOIMwmD6B7UCy4kEyYEU8oKCmphWJ2wGRmChubE2O9wO/vsDjhgRexMSI5RTQ01KK7u5PHIRYunoF3N7+M7Xveg8MN2F0WmFUTLDabTOh0pkPOCp8tDKvJIesCoh70H/H5ghL0pVod8Lr90BzUWVkxMRbB8MCwDG9l4TJUVpRh+rRasfylwmUiQm97XRRUDJgSaSB9diRpzrDeJVeKnA6nwykBam6zIt4qFxAN5YF7HtHJIvR4nJg/fwYCAQ2p1BTsNgW5fBpdXZ0SIciIN1otplIMtUjA7fGjvKQMK5YuFa3ykWNHoRGKdjHGctLwCk+mMDkyjsaaehRSGeQSadSWVsLOjndsAlbFhMjImOx+CYM6NU1MGHgYkQBEeIlvLvNkM7kcEpmMOKiZCe3ZaO9XgBXMxbbA7rCLab3LrQnBa2pyDBMjQziwezvGB/rQ3XmKsxlmldWjtqxE7F6zOTMiaTt8ZfUoqatDWUO95JKHq8sBUx4vvvh3HD+0C3UVIVSEfLApgGZzyptBaQFZ7CaV0ziZmPwZrIJK8YTi/sPu9MKhMb2K7ksOWJ1OgS65k8wzw91iRSZZRDJOGRqDUhSZeARVz+VRINOTbF9GnNLfWy/8Z0Knry/DCtiZWigVKiaQS4whMzWIfHIMFqQEZeEFHEulEUsXkCpakShYEc0AqZwZGZMDVn8FoGpCmGHXnc0Xkac7lp3EDk26WiNiUBfdJNnV9BbIpNJIFtL4xOfvxayFdF8bFKY19eXd587hwIG9UK1mIdrx+qINK3fbhLoWLlokHSUn6crqGtmZsshfc83VIlt7/InfCsmJzmlXXXklrqChx9gYHv/d76UDvuaaa/HBlq04cuwwbr/zVviDPtGgs+CzkBNRmpiYRGmJQap7+eWXhWTD/zc2Ni67bO5Wly5eitbWU3Lws0CLHrVYRDgUEpb7hWmcpics8izo723aJIWbsig6tDkdqrDcSbJbv2GDrAdopkQJHLXk/D50UWSzMX/BQuw/sB+7du+WRoXSOcoHPT4vfvqznyFcVoovfvlLku3+ne9+BydOnpT/R7iYRLjvfuc76D3XjY72Mzh86JBAr9/93g8EcSAsS4SHK4JNmzYhFotJI6Lardi1dzdWX7YaV19/DXoGerF5y2Y0tx4X9IUCDEqUFDaiZDRLhKYiwRz8c5qBQqpZJE38dwnrEDtqQqNGob0webNcG1GXRoIVi7QUbgnzuJDUxcnFYOWyaeX+j8cVay+bGqM5MCw/Oe2TY8IDjY9DiJ5TskD13IPSTjPDxoAdgkHC+08xv9BQsEFWzIiOjCFYzpz1q+Tx9+zZi346EXp9yPLo8aT8FwAAIABJREFUpK2mjfadvIGNJoOHJC2ISdqMR5Oy16R/f3V1rcDDE6Pj6Go7IzK6+fPnoaysFEcOH0Q8PgWfz42enrMoCftRLDCAJC2TJqNBaXXKyTNL3wJVRZaSrXxBXk82kOTRECXi+5sez0BxUXTD864oEDuvHa5iSsLl6OkZxLnuXtnn53IpoxkTfTkVWiqcDAhh/rbVAc0dhM9fAs3lp1G72Hx3t7UiMTWBbDopO3SuDRmcwoZA4Had1qU6HD56azjF+IZnAj0TyLCmEmmosxs3b7gOP/7m96EpKvrOdksgUd9IL7Yd3I7h1AimTFPIO7OIFScxnhxB3pQWV0AkzLAUSVQ02j2GnJCgSCURd/uTkTExIeMenYMbz1gOTbTXpiQsHmM4GFUWLpSEaoQMl0goSCX5PnKw9MMq55smRZLoj2QJmBSD0Z7T4OCKIMswFSfMlqKw2lO5cfz+L7/GZKwPLr8VDjfJgPSvV6Q5YMKbuci0QC801SvrQJKoGHzjcvmEgEe719JwhQxdZsWKFJMqxyPSqBmFmTI1Ni4k+lnk/CVfQRonQdpJIOWdYDjLUTZJVzlhvdsccFjN8Kj0pP+vgv7Qfb/WCRWHw37MnNkATTMLAcHt4bTSjZaWZjkEw+FSlJRUSiBCMpFFDS/sympUlpVh984dsmdvqK0TTTqZtpyuGXo3NR7BjMYmBN30uTaL7+/I4LCEcfhcboSZuJRIChxL3SKtRslsNKZFmpnEkdN1JNgtpzPIEcJTbVAYsEKiWyEvwwRj/niTsGAEQz6JdXU5VVkbJKMTOLhnF7Zu3oS+c2clUc7DuFF3EIGyaTA7vAhUVGLWwoUor6+B5tHQda4dz/3jKfR3taGxqgw1ZWHYycp1aAiHyuD3hwV6MVF6QbdWO29GThXGPoORgnaHWwo62w4WfiszvS0KMsz7lRvFjBzhqnha9nTULfJQ5mGV5a4smUBBWOZZY7cJ7tkVMelhy045HGUanEY4kes5Zq9HoORiUtAJw5MJmkglEE2kkMjmEUlmMBFLIpHOI6XbkbKEALtXPAYsPFwKjDfWYXe4oHHXp7ngcXnkAsylMzKBk208PDiErsFuBJsqsHrDZVix/BIx7BkcGEAPc9JHBkUrf/ToYZGa+PwkfjiF+MFJjC5mLDr1DdNk2uCBOGNGEx5/4nf43W8fEy3y//3pz7Bu3TqBup96aiOON7fimquvwYrlq2Tq/t0Tv8Wdd98uGeJMZSNMxw6fu22SwKhTJ0kuGo1KkaORC2NICYXzsCQZjkxUWniSSc6GhVM6J6T6ujqRm3Wd7cJNN94ohWbP7t2CKHEt1NTUJGEq9AFgA8tmhVM9HeAIx8fiCSGJES5nM8EdGafDdzdtwsuvvIxPfPweyY8/deY0Ll93Bb73g+9jeGQEf/zzn4RLctMtN8sagdMl7VoXzpmPL37hC9hLxzwdMqFu+/BDWUNQ/kny3PHjxyWRjfB5V/c5kdNoXrdwTEhoK6ksRXlNBcYi4+g42wF/2I80SW5iFEPzEBZx6jsNchSnc0qfDLIUqzhLHQ8bw/jDSN8ypm+JbmRjKbaWRngHD2kelPw7Cy0/+O//+XWexc7Xm0SlC3t2vtbG91OQY9AO0SJBrUgmInGJ66UcQHIuM6yLhhJXfh4ygljjc9xX0nOCQURAOp6UtWF1VbU0qCMjo4hmssioquyFOQXwkJfITr0oxYvvHTkXJD2lUznJo3e7fHLIcmJi7KspDwz09qGkJCx2s7Q57uhsF0OoVNowg2KBJN9Fzyak8WAttTpNMolxQKEnAAt4liidyQS3RtmTVe41mc5pimVTxS+AHJNwSYm8Jgws2bvrkEgRkUmCec1CYhMUhRGoKjz+ALJi7W+H2xNGKFwJtydIzY8Qbwe62jE1PiJZHWKJx6Q1nk1WDk4WIT+mY1PQggF4fB5Bg5gjwGheu9mCobPn4Cia8NCnHsCXPvN5TPQNIzoREUJs70gf3tzyFtqHziCv5eEosWFgshuDE33QLTnDQz1tEcMVSs94ThAtpkSNwSsMuZqcHIfZogjHh6RVrnUukCoVkw25vIqurkHkcwoaG2bB7y3H5CRJmSZ4PKUwmxwiVaPFMQ1+OKgQGeW1YilY4Mw70VjdIAqbicgoqmpLES734sOd7+APT/0agVI7PEE7nB7DlySdLaAo4S02WHQH/PYSBFwhyaDnmcl4VxLHWfD1ogUelx+qma5uDqhECQo60kkORklBgVKJqHCpNJcm8ll2klxnsriTKEf0UJLf6AfPxkyxwGZR5bqm7Nnj4NR+oaArUB765C90hrNXVZeirr4SJlNOdhQerwNHjh4UBySaRJSWVAhxga5kEhQwc67sw/r7+xCdJJTQD4/TCVO+iLGBQZhoa5dIwWPXZNfFHGVG1lHSEo8lpeMoD5WgIhBALpEQCIrHBXeRFOjbHA7Y3S60tJ1GuliUgp7K8SVlTi9dfuxQefHLzc6bhlBvCrlCRnbZfr8HHq+GmTMaYZ9eD+TSaPvgn3jnrTfRduoEvB4Xps+Yg6YZC3CubxiTlOU1NGDewgWw21Xs3bUNr77wD1iLKZT6vaguK0XQH5ROj2QzlycIh4tSNRMUUx52lQ5FVoG5KUewqUZBt9o8KCpkuDthdjjOO20VkNNzYiZQzJmRjKcRj8aRY7QrmwSYkE4kkYgaUJgU9EJOCjqLOYcIThC6bkEmy7xsckcyMBXSsOoZWPU0LHSj0zOgs2M6FUMyFUcqm0aC0HkqKQEeGUXD2dEismYXVLsTGo18NDdgsRnMfAsDDizw+4PwaO7/HKZGPrAZGSWHVz98F0UbcMMN1+GWm28QeLHjTBvGxskqH0PriWbRFvNgoAVpe0en+Hg3TmvCbIHiuUu3ShPX39eL3//hcTEyWrp4sfiYk5X8/e99H2++9Ra++uWHsf6KDThw4KDkcT//wnNw+1zIF3JwOIgwzRc4m3v0/r5++Rz16CwsZCFzsrlQ/AiL7z96EJrNLa6GnMbYYFCaRmiLhCtO5pzmf/XLX+KDf22RpoCwNpsBMuGJBKnmgvAC2DSQfERWPc09OFlzD8qpi4cgWdVf/spXJEf9xMlT4m3vCwTxxJ//gJWrV8nE868PtmDp0qVYvWaNaKkJy3NfxjXF8qWX4AuffwgvPf8Cujo6cfmll4ls7vmXnsfShRchkUyguf045k1fIDvy8akIDrccoesBXF43oum44dntJP/EKV7dgTBVGLynika2NQlDZsqUCLQWhenMvboRrqUYhf88Q51TGwsNmbcGRm5M4VK0mcp1vqizOPNzLKLGLv08eef8xG60BMr5kCCDLCeEOfGmLiITjwk6JHA6GwZ+ngEYWd4XNALh56TTMD6IChQ48RopVWbmZHP6Zfk470EuqWEms5wrxfMaa3kz+aMQomZRp4mHy3C2s1hU2e2SxEkYlVnmJFHxcK6rrBEpHVeMpWWl0vh1dHZIFC5fL/pWEDJOpmIopGKQhSsJZyqDMwyfdCpGeBhQ/snpl5JEmocUSejj2VYoiAc+U/vCpWGR07WePIGe7n5kUuzAjRxxivKJpBRJGzcTZeE9rKKoWGF3+FBSWoOy8jporgCyWR2pRALjgz0SC0rYVwJa6OHO1EWzDrPNIo6DscgEXD6vmKaQjU8kgwSwTCyB/pNtuPPm2/HQffdjQdMc9J3pgpLXxSBo/9EDaO44jpO9p+AsdcJX6cHp7lb0j3aLgoj3RDZtTJ20euV0TOKbUyPJmGhNBtHYlDweSYRE51gw5YJkdrliR66ooaOzT2oKQ1s87hCSzLxWbAj46R3hQTZDzhF7Nq5GKTH2yfdzmBxw6U5Mr5sm9toDQz2ori9HujCF5199EvuPfIhghRMOtxmq02xYcmeLKNDzvWiBkreiNlSP8nCVZNBzMi8WeZ2YYTbbRaZIJRSnc7vFYUzVql3O0WQiKQFHVCuxcaGHCc8ApjrSYImbfp5fPNtJEmQhJ5GO1rFWsypFnYZKTjsR1P8q6F+89xd6KBxARVUJSkr9yOWTwiK0Oy3Ys3enMHV5EPr9IcnhVWDFwoVLUVleg/6BQaQ4WUPHaP8AMsybplnI5BS81PulMqguq5RrLRZlx5qF2xsQGCidyQnxi2E+TorlrRaEAgHUVFeJji+eTiJTLKJ7cBDJQgFJ+v1yL8Y536zKCoAENS9lDZRR8YbkIcREM/AQAax2M7L5FGbPm4Xg7CZAU4GREbSfbBWPaa/Hh9raRpxqa8eJttPCKGyoqxfN+84P/olDu3egIkDOfAGlobDIVQijM4JWdXpRUhaGzcZJIgObqsDlJHOShgUGHMSLCSYHsSsoFgdMZPzaachhRk4/bwdL/WMqJ5naXDHw4CNnQEg80SjS3J3nSTBiQS9Kw0Aom6xwQj/RRF5+bn6NmRGeKArJxURWPANgLDqy6SgyKTp20Ueevsicegj3edA5UsRYXEc6X4TLH0SwvAo2lw85hQQ+QFeY7uMSiZnL6ZY1CgmKPGzMDismclG5cWkffOMN1+Luu29DdIpRqG2ClJCs093bLYE8dI5rPXUK/lAQG668SoJAwsEgjh87JjduX18PNr+/SaYd2nuSXMQJb+OTG8X28v/8ny+g/XQH3ntvM26+8WbZte/cuxNbP9wqnTtzu+kSRrIaCyth1Xlz58ukTDMY7uwZbrJ69WoptG+++SaOtbZIgho93NlQUYNOmJxQPw/SXTt34ac/+Qmef+45cZkjjE3CDxsCSgiJgpSXhlFZVSWe5WSLM7iI8qK+gT4JkYhnElg0dzG+8MUvimHO8MioFH/uPj/csQNVNdW4+yMfES7A2bNn5edj3GznuQ54HR6pp3VVNfjonXfhwy0fYMe+bbhs6RrMmT0Le/buEZY20ZVYkuxcn/iue0IBJHJpTMQjmEhOQbfocJcFAIeCZD4Fm2aDygbURjZtQSZx4fHQKew87MfPEeK9sP0Wj22O15wyzzt7ZfOZ8zadBkT+/07jBkHOKPKGJp0wPCun8bU0J7EYUDvtjukQphvFXKozD1BO6CywRfpgG7p0WUnJGG4UbX4USbYTZjybDmNXb5ADCBMUYbHZpVFjEWJB4OtF4xrQyZKseknQNOB2ebzzMi+Qqe/2CXzKyYrQNbO4maTF9VNJiAYgdnleLPRUY/Ccm5iMGO8Jd+GZlKAs6QydzTg9plBIG6YuBleBbpq6FGbuphkHTMtgWkDnshlpLKfPmC5Nz9lzZ9F+5gyGR0fkfLU5Df+Egp4zcjI4YXPSptkU5X9sdswsFiGUVdSjvLwBDs2PVJKDVRSxyWGMjQ1iampCNO0mE5shOlLmoahkXJMjkRUNPxEL3jdsXqhiGDzXh+zYFP76+J9w9/W3I59MY7RnQAh+6UxKZMan+87g4KlD0B1FeMpd6BnuwlRyDKESnyRCCitIEBoitFnYHYDTxTTMnKx8STolKsrYVFq70u2Nv9ttnGZdiGdUDI9GMRVh5gg5FCpMCpFUF9yaD6pFQzbDa4Pe6k54icr6S8ReVWPypG6Dy87AsRhnGJRWBnCoeRdeevNpFMxRyBFuy0NngyHXPPPpVNpzIJsooiZUi8rSalRX0+/Ch3zBhEKeig8PPO4grGZauJqgkzgtwAnjTo2mlO+baNALlKmpgoDQrjgyNSlR0UT2iArRWY7TPYWC9ISnxzsjV41CbtS6/+zQf/b1p/TKqjL4Am7YHGakMzHYndRUF3Hw8H4JVCGjk4by1AjyhfV5Q7J4i8aTqJs+Tchvp48fhzVbgMaOIpVFBaNGOeWxo8kVkEobE7bElPoDklZGOIkGKvSnDfn9KA2F5GJmZz4ZjwppJKsoUsxTvGnFG9dY+tG03kGBPZtcEjq4E7HyQqA8JiMXOGOA7C4b7B6HxAc2zpoOlLmBjI6p0WE5iLLc849P4HR7B852dsFtdyI1FcXRPbuQiUygxKMhn0zC7/OjoXE6XP5SJGlV6vQhVEI9Oo1fkjIJk7Go2WlYYBWjfV54imIUdE7pukWFxUlynE3gTEK+XHflswXE6OBFAx2dqy9GVtJUJoHI+Jjc2CTTEGa3EpZykBRBcoYNU+mMFHROK7xI2B2buGOk/zEnV55X6Shy6QgKWeP3XDoqSAxUN1KmEvSMJjHCG0J1wBMuh90Xgm5zIq9YJVI2lS2IqQvXLpzMaUXKpC+y4SsaKhGJTqC3pwux6ATmzZuJa6+9EqUVYQwN9OH0mTbxe+/u6xWC3cn2dqSyGVxz/fW4++6PIBaJ4DePPiaTDFOwaMhC4xlapN50ww3Cnt+6ZSsefOBBIQ8+/vgTwjheuHAx1qxZjS1b/4UtW7cgnc/A7/aLIcwN198osBolZjyYFy1aLI3Bs88+J3nmtInl5N/X34e3Nr0rmmtG75I5OjkxiQ3r1+Pqq68WpzEyuC9dcyk+3LoVH3zwgRxq/DoWD8YoKgVyFYAlS5eKPe3BQ4dlf8+CPjY+IfUkkU9i2ZLl+NSnPo3I1BRaWlqx9cNt6B8clL0eVw5l5eXys/P5ksVMi9mevnNw0xBDuBYpzJ81B3lmd3edRMDqk6hY6pCPNh8VgxwejKMTE7KT1QJeZJUi3GEfspYi8lYdusOE4egozE4LSqtKMTo+LGgzD2wy3gV2tlok5pjFndMCD3CpwSymLMKclc8XVDYCaRKWKJ0x0QHuwpTO+GDuOi3/cYnjv/EA43XNX2IVa2WzYEaeUrYiV2bMOzAmcxZzfv8LbmQGUmVYIusF7tClLTDYvToNyyh7InOeXSj/kQs+CwqiK6ZMiYEYLMoZ6Ny3sz1Op0V5Qr6K/LKypvNALtJh+fxSly+QsPQEtWKeAP9M5jFXbZwkqc5IJsn0V1BX3yTkM7CoaB7RFJP/w2aPjQufJ6fciciE5BqYWNKYMQGTqGdoFmK4glmhms0IBgOis+dOmfyLg0cOSWAKhx42NWxy5P3LM/yF+21Desb9Nwu6xUYHPlUm9ECoCuGSWjidHNyYUZBEMk4zk35MTIxC18lX4FliWEwb25GCwN12mypqFb5vNGeifBKRBB6450E8dM/9CGk+pCai8Ds8iI5PCqnP4rCid6IfOw/vQt9kLxR7EZHUOJLZKRD04PWZd3LtwPc9DZM5C4emw+kiWkLVTULQMK7FbFY3zCYNNqsPXk+pTOIW1Y+hiQLSOZM0J4zLZXHUnE6JJWXRo82r1czJ2CNGYj5PCdwuNmFu2KDCmgfikYgU9Gkz62FzmfHaO89hx/734Q6ZYdUKKJrTyHJtUijCZCaEb5eCnonl4bZ4UOIvRXlFNby+EEwK3RLtYkUb8JfC6wpKMS/kdNG4kxB3wW+EfCmeJ7F4VBo+XrhUj5DdT6UPUUC35jYKukmVmsd0QV7XRDXYfOmmjKwnDAdGBcqfH3lDr2uoFdg4nY0jmY6ioKeRK2bQ0XlabiqaeJDFxzxa7gS4QydJxO33wxMOyf6wq/UkylweNATCcBUVlGleqAVgtG9IngyZgbDaEOfNo9rg8gdEy8p8VxIy/PR+djhEe81dFolmY9GoWLCyEeC0qLCFKphRyJJMY5HCqTmYYmN08VaGCygF5PIZgY9MqgK7246iBciaCtCCXlQ01sJXEpL8ZrtLQe+ps3JQdJ45i0P7D8EOsyANzXv2wmM2wc6Jl5I3zY3S8hoEK+vh9JfCovnEvz2XGoZSTAgBjRO6y3G+oKsaHIwuVb3QFRvyuhVFkwVWzQmnxy2a3mwuA4XdWlGXgk6uAj3dSe7iLpDFhJ0aHaHE6pV7dKUoJDMmQqlOVZ4Xj6MCz61MEYV0ETrtFPma05iBbk+5BMyFOEyFGHLJcWST44DOWFYnTK4ajCaKmCDEX2A2gQ0FlZ/3wqR54Q6VIpkVdbRMf5Rb8MLhdMJwGIYLlJWS6V2Cfft24uCBPbj9tptw4y3Xo7PzNKZiEew7uA9dfT1IZrPoGeyX32kVu/6KdejpOoffP/472T82NtThpZdekPVLQ30t7rrjDily/b394gO+fdsObP9wh0xIRDKWr1iBtvZTYpEqpDZFkd320qUXGc5j/9ZbU4vMPRTXRiJxamlBc3OzsM9vveN2nO3pwuZ//hO9g71w2V2yu2RyF33b9+zeYxDkamvRfKwZ77z9tsDyZPlz78uM5FxqUpQHRAUYRkFLTULswj3w+jBBg5MEmf01uOXWW+UwZzE/2noMQXdI9rEsmqNTo5jZMFMOaco9KV3K6GmUaiE4GcIwFYPNbEFFqES4DHz9eeNTG0t5IVUi6Vwe41NTCJSXYSgyjkgmgRCjM+c0YTIbxZmBLvRPDMAV8qCuqR7DowNQdGNVxXUIizg18LR1pdzJGMQ5lehyCNHGWTKxWcmoKy/wzEgKyYjP4UJB5+RtFGxOwYZGneWXrHF+cDonjMoim80RXDTgbn4fQq88c5hhQDdBlQQmXsNF5h0YBFHmiosShKQ57vOJzpEER9iaO042tZzCFRqP8GuNFG/DDIpcMH4N9e552Jn8mDXkdcyW4VaAqLvkYrO5ttEoR0Z+SegiMJAjK103weRUUdSTsPucsmNHugBXuAr+QBlUu0emYtXuPq+BViWLgF0ACzKvA5qiKAV+ZAwbT6sKhcqWXA4eTZMhp6aavKURnD5zWngP6VxW9q0cvOk9UODunJkPJN4V0wKVk/NAuFxXTHASXTCTTBaAz1+BQLASDqcfxaJV3r9cLoqBwW4MDfUjT1IdXySy3HXyPrg6NBsRp7mcsec2mTHS1ycvzqK5S/DWX19Gic2PztY2FBJZVAbLEJuMCK+EWnZn0IVzIz0YnBpESk8gEh9B/3CPeJgnkUVSsyBryUExZWC2ZuB067A5iNhwTRiVRtymkuisoZBj8hjPoHL4PKWw2EPoH82hAJuk22UY+8wGhBpzu82Qepk4ZHnh95TC5y6B0+aHaiHvSIWFa5REEoVMGpl8Wgp6V99pPP/q04hmR+D0K1DsaeiWLHLFrBEBrHP/7kSxyFAtwJwll8IJnz+McKgcLncANhu5RwFpHOgOJ1M1u0W5/gzfBb6O9BLgWUIPjK5zXRgdG4HbrUk0dCDgl6aT163KIBnq6HULTAWSW8gn4fXPcsh9+38V9I2PvqY3NNQjnowKozCdiSOZjCGTS4l1H2+8WbNnS5hAbx8DKLwSCUfdIJ2n+jlRpDOIDQ2j3OVGYzAMn9kKZ9GE8f5h4VeMjDA72YvqhmkwOZxI0K/cQuYloThdLkxC2ryIx0dHjR0NrUQjERTNFqQoV+EOzKwKMYAFnUQYuQHArt8IiiEUTTtaQjViD+hQJduXbmfJYhYpPYcgiUG1VXAH/aJl5ISSS8Rx9HAzPtyyVYIGctE4dm/+l+jYFboxUSJg1+Q5VNZPR8302bC6fUilYzDlp4D/j6k3gZXsvM4Dv7vU3WuvevvrnWzuFCmRkizLjnZbsmRbjoNx7GTs8ThxbGQAe5wBBmMMMJMJBgNMMksMLwkwiWcURbbgWEskW5RESqJIkU2y2fu+vf29erVX3aXuvXXv5Dv3tREKD91qsrvr3eU/53znW1Jap7KgMxWneDEtw5YIPM9ryj4nJhRDq0TXg1ujoY0mTkF0heNpNhqNRdbE7pdaVB6QLO6MphXyxHSCMJjIHpTSvLJDbbuBUtnk/UWWKoijOeIgxXyWS4JRiYfOnLY3KWw9haHMMJ8NMAs49fuiHkjhkqGDTNcxjlPsj3wMecA5NZiNRcxgSZ66bhHi0gW+pr6Z9rP06Of1lglDg0Dt1y6/i8POLp5/7hn81Kc/Kbp87u6v3rqB18+dE0bxo088Iclt33n5uyJVpD735372c1haaONP/vgP5UWuu2W877nn8JlPfxo/8eMfxr/643+N1374GizTwelTZ2QCLP7JhAxGTgDh8F/4278o2c2Xr1wVb3eaqLDhvHnzBs4+9qj4yr/88ndFWvfiB17ET3320/jCF/89vvvKK2I7ySJE8twH3/9B3Lt7RyZjxqO+c+4t/Om//bfyinHyJJv8kdMn0OtsSA49u23uT6kMSOZzscGlo1R/PBajIRbHT3/mZ+Rz02v+/tZ9PPXo0+J3TU95En2iIEQ4j9AqNzGdTFC2XTHoqNjMSXYRjSeoOsXEnkQRbM9BtV3DdBYimqeSPU5Zp7fQwOU7N7Bwcg37oy4WTqxgp78Pxdag2ho6g0Nppskc1pVMoGAWGKobhAVMe1Sa3Bwxx4WgxmWX6MM5HTAPuzCBIcFR2O70+j7SwrJg8zrye5VZWIxlaB7CNVPh604rXt7LKCQkX5LngIRWss1pA8znntwBApxcYRGBI0GUUyXVHyLkKemYRL40//xMYsQRE83ibr8o6izcPDhJOGOhZIxrRkJdzLwDHTo74aMBXQjuopcvOCqSnRRBFCxMSROtdEqkgnaiuhBbyVxX3IJHRisIolyAQc0YTK+J1gJXiBV4bk0kv4ZBN72CIMj3xqaJSxLJ2WVb5BlNpVHmgc7oYnIzaDK0cekS7OVlnDh1QiB8hgjxLw3HfagMbEKKuTKHQp8KKhR4vfjuO2WYZhnV6qLIdBuNFXHI5J43SROoWoKNrXvY2mEyJvkKbHQK2RrlXR5jOnVNQnKIHtCClw6Hp0+dxu/91u/gJ5/5ELzcwrQ7QFm3YCsljHtDOcfobxAqc5QXqyjVTURKgO3D+7hy8zz2Dh5gbuUYaTHmxhyqTib7HKZDF1J6mw9FssZnzDBc5JmJWUh0yEWlvCCTtmbUcDCMkRC1VTgnsoks1jss5rRcbTcWUbZrqLlteFZdiGxqZoBTnp4D0biPVrOKXJ2j0nTxtb/+C/z5176AU4+vwK6rCOcjaGbhnMc1cZKQI0UHNwdqVoKVE+HhM1LGwsIa2q1VuA7T0jgcePCc2n9GiisVqyoqOYg0ZZnEQI+nY1G2kI9G2eQjZ06L1wWRbVvIWMBAAAAgAElEQVSiVktCJqdFLpGjjMxw+t/TEEifC/ue37ck1H37P3wv5z6EEwFF69yR3bt7VwwVGH5RqVblJaAzGGNN6RJGeQ1/jZOTo5mYHHYxPdjD42ur+OgL70M6nuLy2+9iMvThuHXRa9uVJjTTFqhdiCAmwxsMKTicdh7u1FhkJJ6PEwIUBLNYfl7s346cpKSI8DBiYHwqsBPZ4QxJ0UQyw0ODLzz5/PSoiYSN7lQ9pGqOJJ+jsdjG2olVeMdq0rX/8//lf5WC/sEXP4D5NMT5V38EBDNUS3TjMcTBjRnP7bVVLKytQnNsCUtZKFvQ6LUuB54qsBQhqiKIglF9ikgZbKciLEha5tJViDaMMhKQxJOk6A+HYvZP20DqkAX6m6eCXkTTCWJ/ipxmMsFUUqZImqnVq6gvLQhjXGRkQSj7eMJMjOyj9lEVMI8PeAZNpWtWiPmc+cwjZNTDB1Mh2vGAp9NfbxphqzvGODWheEtQvGVo7gJMThuOB40T1DzCPJmKBIdKBKIHEqGMFLsP7uHm9StIIx/kZvz6f/1fYfX4mvj7v/S9l7Hb66KxsIDdziG+9/pruHLnuhB4fvMf/gOkUYC//PKfYR4FEnrTqlXx67/6ayJdunD+Agb9IZ5/7r1YWVnDwf6hNIJanmGxTQmhAcer4OyTT2P12HGUq3U0F1tUrmD3/p7sB1fXFgFTReKP5bPTOIPESxKRrt26h939HpZXjkmG/e7Wrqgvvv/St6SQbt+7j9s3bonshFAxCY9Eg3JM5XrwGWSx4z8sjHO+XUYJk1kknuuEPyl5ouRx494D7DzYFrndDKHofgkt8j2kuQaLUWFLoYoPg8FJi8EPpoWKZcNl3CJ1wLoGxbGgOCY05i6oKTrhEL1kgswrwWy4yEwNo2giQTxJlooklOhFAZvPhZNRJPwRClelCLPgcgJkQZc8bHKQhEbOFC6uvggds2gC8yAT8wzuAMkU5sRMkiPHB8aWkljG01bWQnNOvCSVlYVtrLLhTEsyQfN55+9jU8BCPuh1JcCGjUS9VkW9WpVrQq4GTVo4vbChyfRcjG74mSfjqdj7cprknpdaY6JbXMFx4heDEhYrqeCFnE4nuY08sHkiUD4bZvlWeTgerdOLtFgS+wyZ3olWsqgTXcy1FD5Nn6JiipfKIpHeHPdNKfJ6pY2F1oo4i3l2kXXNhp/EJq68yYhX9BT8KCVbQa1VlQjUSRDgT//Nn0Kh5zh9Lawi3IYQO691SqJjNEJC9jx3dzzvKEqWboSRx4YQePNMg+vUsbJ4HEvtdVj0n0gK/4D+qCdStY2dTXS6ByjRTnUeI49DuFUPwWSEhVpdGiA1TjHp9qTZ/q3f+A386i/9KrZu78v3vlStom5amHR6SIJYWOf7gxG6QYjWyTX00jHevfsO9sf3EesjTOMORlEXZpVcnQIZMGmsY5HiXKA/tFGlPj3LVCTiJsdJ1JJdNTlKVBmNAxIJ6V5niKeFbrhC+qtXl8Tf3S6V4egVeKUKjNwSZruWqtAYoZrTTttHEPXx4ofei8s338X/+cf/O/x0iMXjDcBKMQoG0ihRacWzXAF39CZU2WWXkE4juGax43eIBFSXsdBaR63M9aQDQ+O9do8KM81hiC1BuBEk4mmmImZeVOhQusyVHxGoxfYi1pbXZHdOQjmtYmOui9JcMhCIlElNPJIm/42X+7f+4ls5U6jIrl5bWUccxrhx/RaGgxHKDB2p1YsJQmGXkiPO+eAZ8mJPB2Ps39nAlTfO4dHVJfzdn/0ZNM0Sbl64iHFvJHsKr7aIjOb3JVceTJF6seMmfKPQsY3dL6G2IsAkY5GGKmsr7h8JBR451cr+iQ8zDyIWUF4az2YQPIliJNaRjcpdWmEUwQOCDycLOvd8Ol3X6JavKlg9to6Tj52CtlpGMh7h5Zdfwbe/9W2REyhJhs6DLYTdETzNQJkvlMFD3ITXqKK1vAC7VhY4cK1RFwtUwn8yZdA03yS8VuwQieFZlitm/a5bEZhR3lzeEK0k8ht20qPpFL3hsNB5ikSIu7EEkT8RYxkS3vRsjjld46ZjKaCccmqttlxP9mssCjQA8n3u0/hrBXmDzkXs4BhooBupkE/SzAeSCXK/L5I37mE48YyCCPuDANPMQW4vQaseQ261oblN6LSvpddzFiJLfTkomd0s4QFZioTyuN4hDrY30Nkl83QIr+Lhfe9/Ac88/zwS5Lh29zY2dnYR5xlUx8ZXvv1NPNjZxKc+9hG06zW8/NffxO72PVhQ8YH3PI+P/sRPiAEF7wsf9mqlLsYw3KvRPW2VMbD8DHzwWexqTQmiYAFVPR0793dw+84NdA/3KMtFvcYJ/xiWHzlZMI2VHEG3h5JdRZgouH7rAQb9Cd459w7+zb/616hxb8jiRYlTwCAI7lktkaWwsJUMPo80BVLkGWTTSde9kCQvVUFCpFdjgVTRai2gVW2gs3OAwUEXlVoZk2QoBkkCF4stagEdSzwqc6J0U+RB5Jk4Jb3gjeiUrmjISxpOvudp1NeXESoJLty5iht795DYgFI1MdNSxCI9I9mMKIom0ksh5nBajhPRqT9slOk1/lDvKlpyIaAXRklFRjZx58IilLtuomWxn8NzyOZXhQglBB/6RGgs6MX6iIoU2anrXBVVZWVSrlRh6Q6CQSSIGxETSRqU4skGlJOQil63J5yFerUuEj4G8pCQSPvbOeZoLTcl0Id/j+8HEjoyGTP2suDUuC5NVCJB03x/JD8WMcSFnp679sL5ppCr8UfukTlCyP7+aN9O6JZEXO7JieQQeuf1DEcDadyIKvJ9F2vbhPePsJmKLKBRTklsoh2jLKQsTo2LrSUJd1K4yiT0XkpRbthoLFdRcnS8e+USvvud70Cl9NUpC4mLZiK8vgyPGQ37iP0B9HyGNA6KBoXPM7+O4AUWOTYCPAcqbgPryyexsrAOx/BAwQNRrb2DPWHG7/c66A664hoZp5EgtrZZwkK9jgfXrglKWTUsbF65Je/qH/4f/xeOr57E4f5EAk0cjl/MQRiMkcVzhGGGw1EAHxqsxQbuD3bwo+uvYXdyB3NrgkQbIM5HiOdTxHEgkziVTZSmUV4mgx0tfyOqgRRE5GCFsTjcCYLJAi6tWSxnkO3WYBJVpHun20a5vAjHaqIEF/NQgaM6aNgNmLmOeBwiixhfzXeui/UTLbRX6vjmd7+Ol1//FjQ3R26lUKwcfuwj4QpIwmP4bqrSIFH1wIa0lNPYhU5z5NY0UfOWpJhX3DYcoypwv204BYlN1WGSG8HGFWyWZxJuxAx6uhGqiipOh9ydcyqnTp+8IE7p/DvIjmdRZKPP282mRy0Vq6diIFagfOPPvpE/uP9ArEzbzQWJ/Ltz+54cPtyd88VjpjILOjWtYToTNu2MxLNohndefg23372AX/785/Bb/+Wv4N7Fi7j45jm0yYp261B0D0GiIKRmWiZVppAVLkBkZpd5YEq0aLHAYkFnMaf1Hdm6f3OgsFCn7LY5TXDHQ4qcgrpXlf2TvFC0UiUsF4VCrGGBZRMQ8bDICNsXBwcLF9OLTj92Gtu9bfSnA2Hyv/nmOXz5z76MmR/KlD4bTlFmUg4LBYMnOEW4FqrtBhpLJFc4qJskLBR53iziLJw0pyAMyamByUaW7cJjghwLumEVLkNc1lFGM0sxz3Ox/WNR93ko0tM6p2wjQRT6suMRBjuvQegjmkykGac5iuzJqGF06XCVi13gdBoWUzpMTCbcuz/cadL9jQcZdfC+rAoMprdFYzG/4ANBBGYwnWGSlBDrNeiVdeR2C5rHKFZHiMN0vGLKkWiSFUUaC5recMI2SGpKIty9eQNXLl8QTezSf0qxeub553DmiccQJok4dHWHQyEIzpQ53jr/lkwC/D5vX72CWTzGjz3zPnz+c5/F2uKSwN77O3tCNqNxDJnrZ848KoQSrokI+zIMh1M50SjakvBw4P0gjLpx/w4e3L6B7Qe3EU36aNcrWGxRTzzH9Vs3haPx/Ac+jLNPPc/jAW65jld/8EP83u/8DqZDGiBBEBGy/dk4ULoSxsVCtuwQAaFtry6IE4ujH4bwZxGot8gklUyTw5PQLwMhwjFNgCJ5fkIm71HGxEaWhGyBsbkTjaVgMQCDU7pjMeqRcYmaTOiubYlq48mPfQh51cL+8BDnr1/CZm8HatkQeZqfhnL9qS8nXModvEambZqLvTLfCb1sFeEbwkOTi3eE6BROcJwc+D0VTHg+q6kw4lnQebjStMQgP+YoJY3vHREq/l42KJz8Kb9hYRFliu2hXmuKs54phYXriqOCf2SkIWzgIzONWTiTaZwTMaU7RDEYLML1BE1PUu6wLR6S3KOykETCeKfmnFGmJBzxvKAmfDzuC4wbkWHO6yK536kQyjjB00qZZBQihjQvoXJGGisWb3E0dGR3TuidRZ09gKlTUuVIU8tMdDLhpVPggRvPJYiF8ZlpkAp03GosYKGxKGdBSVVx+uQaFhYaKDkKbt27jut3ropPRUi+yc4uFpbW4JDL4lWlgQiCKYaDLobDQ8yCMUrqXNZfQiRkWppRqBS4L6CDpQR8KCaqXgvryyew0loXqSZXdGw+KGPlvdw73Mfe4R6SLBFexGQ6kHUmlyZxry8JmKVkjkmni9/77f8G/9Pv/4/o7h5CVTxUnQqyYIKAVsVCKMzR609wOPKh1xsI9RwXHlzFj669hu5sC1olgmqH0EyeQzOR9HEY4VnPlRVRHZJF+RRM/UgKehDO5Oc09GExJ/opVEUazpQrqDcXUaktwPZaMMw6bKtR2MGmNIAxYNDeVeFKwBDvgNinjzpXGyqeff4R3N++jf/3S/8PxvEA9eUyepMDlDwdg+lAFhpUZxLEYnKmEKCoCYcGm7LAJJNnuV5ZkEJularw7CaqXhs1rwlDpwadzy/VSSW4XJdKABPvGaVwkcDvJEMTCSLvg8MD10f1Sh1lpywoAIcG/pbi2cqEgyVcTQ6T4pCoQfn6F7+Wk/K/vLgkqVdf/MKXMBpO8NM//Wk8/fSzArvtdQ4kWYmw9difYDAeYuyPEU+mOP/KD7H6n4r+b/3a38P7n3oC515+WWCZk2snMJ3GSHIDQaJixqPJ8mB7FTieR5RTGO5KQuILJ0dTijpN6dkNFYcadysF2UYsLYTEUdgoSsGGgopFbaJepClpqmieJ/5EGLMssvz1IKBUi1MrIRyyShUsLixgaX0J3/rBtxDNZ/gvfumXsLe/Lx7P2w82MDrso0zD/iSDZ9pCsqCjWcm1RBJUX2qjVinDZugLD1qbMHvhP8xpRS6uSotBR14qFgMWdj6IcjgdOf/wkOLujyxY6sOn1DiT0UslIpm+80R2aoTac8KHgS8/crdFu9LxdCKFnXaTvFYkgHFCp86Ue7Io5J/Ea4hiCtd5GM+QIUQ+j2BzBRGMkaWhpL/xlBr5lDslUtRDtQq9sgSzugSYLmKuCEgUpFSCbEwhDpki4eK+s1lxYeoqHty5hcuXLiCdx+iPBhLBeOKR03j6uecEcu8O+9jY2cLaiTV0Dg/w0l//Fd5481WB7R9fP4Of/5lP45nHn0Cv0xEnLn88FcSIsrMnn3hKNKx7B/tCZhlOxmgtLmPl2DH5fPS8pvkGVwiUBvV2NuWrs3kPBxt3EY8HwpvglPPuxQsoUeNKpurJR/Ghj3wKL/zYh0Uv/4UvfAFvvv5DaRD5/Fn0SM9VjKYRwoRJYhosEsL474QFXCR6hUwbo9SQzzin9jyX+0KSIycypowRaKZTFIuKFEeuYLlHTxMEsxkCsmppu8ljQ6Z/TQhKZdtCo1bF0kILRqsC9XgTNzub2NjbEuc+1S1BsVTxCIizWLzgRQHCw4CHbUwFRPHuMGwntVXRnotVqiRAMb5XKaA+reAGyASfJqJqoOafzaa8j5ziadLBZpw0VO5k6cHA54GmMAn3hESSPFHJcLqd0wyGGlox9zAlo9pxqpJbT9tTm1AqyC/hZ+E15nqAUKUp5hw85GcRfRno5kYsLxLSHNcgnHIE3j9aH3DiIezPiZtuY2HkS0Fk8ZaCrs9xMNiCPxuLkyEnX66P2LxwDSUTj5DoqAdnXGexzyTkTig4TxW4pbIcuPxvOSzwLCLHhAWKwS48pE+fPI0zpx4V7TotZEM2c24VjXoZS0sV7O1v4PL1SxLPOejto7G6gtbCMvwwEZJVSS8aHp5hZMZPp5Q00aQmLgI+4lmRD05JLGWHNAfiAX+EihAhKNv1Qi/dXIVrVkTPLCuWUglRHGH7YBcb2w/ExpmyX5rh5Byc4ghPnD6DnVt3kQwn+JWf/wX8zm/+Nh47cRrXr97ik4/1lXWJ0Q56PdQdV5rCja097PeHqKwsY3faxxs33sbljYuIrRHM2hyqFUAlWqjliJgdQJJgSvmWJf4NLOjsL4fDCdKsmNR9USjQfMaTwbBIJcyFrMuCXq60isholfXFpfUPtMxGs9IWqN3vT2FkOpqVOvdiGPb38N73nRES3l99++v4jy99FZUFB7XFoqAb5VLh6slhhUVUiJfkg/CcLCZ017QQ+TPRx7ebK1LI1dyGa9XRrC1LI2WVbNGO8x0TlOzIDZDPYHu5KbbXcjbQIExhdGshweR7yBCwhwVdXByKzBxZ/Yhpk14oS2TZw3f8i3/0/+VN5kF7FXzvle/ji//uS1hYWMIv/u2/g1OnzogMhv7T09DHyB9LQacVxTSY4nB7B5sXruDnPvpR/NwnPwYl8nH73Xfh6iXpQocj2glWMFdtJNRikz1N+E3gKTImc2TRVAo6/YG5X+Y0w31bzP1JWmhTBVLgNeSUQE/kNJGf81BySoUchcWWshufwfT+RA4f+pIzZEMSdMRatWC8cCdLxi53Njcf3MBBv4MXPvh+ITNdv3kD9+/ew/WLl7G+uCLRjnz0Cefb9Kiv8PCvypfn2mjRgMIwhOHMoko4hRP6w46JUz0PJR44hUaSBZ8HJWUIDAiwxCGOHTkPcp+7VH5/9GfnhJCn8McjRP70yNc9ELMZOt01G3XRKsqNFCIx03kK8gZ1prOYhYRwIvdptCVUKTQopnTK1nImpuWyk9dy7oI0GGomjPH97gCHoxm6oQqzvgKjtoS05CJIeJDzpbKF9KWRREgDjGwOzzJRdhmrm6J/uC/7zgGDB3qH2Ovsy/1ZO3Ec6yePSxHg9EQrx+PH1sQ++PVXf4CqY+PHXnwBx1dX0D88FM07Vypk17dabZFQLi0uywFHLwHDNXHQ66LcqKO9vCzbUWYJrB9bA1wH0dYG9u7dRnC4TzMETPd3MOt3ofEQJPeAiMQkwP29LjYPh2isnsCHP/5JNBeXcOf+PfzFX3wZo8moWNuUDNHnT+M54pxMbQd5zBev2J9zMhXmdUY3Kabv8Zoz+71I1JsFZNTGMDWqIRwp1LxtRGTYvIYs5mzguCMVMLEg6ZHwxGmUTVSl7GKJ/I/VZThLNVwb7+D+cA99kqPsEmqLDRiehVk2Q5iEKPF5lPWWCmXO1UEi0kbKD3n4jzGTAiAOawkZ35mQb7i3E2crgmQ8LY604YSypWFl0SDXhbwBYePQIZGvb9GACKM9TkSd4NrUD1PqQykmCxBZ5sX3TC953jO+E67tiQ+251ZhMmoy1+FPZsIUXloi4WhJiE70Pudzz2c3HA6Ev0AVSru1IFrwMJyh1x2IwoHFvWDckyylHOncCatzfZBgd3APcVZkFISBDz+YyM8fDgD8vQ+T4yQ0hKZLpOByaldMNN1FpNEc4wkJXCnW11bw6COn4RF94Z8nPuzFvt4s8f3wRCLJ5oB5GW+c+zbOvf0q7l+7LtfaXKnj1JlHhEw7GnPyNoQMTPSEzQaLeRiNAETCZyGCIQVdtFCaDF1ikkOfCk6yRzpoU/fQri+jVVuCZ1Vg6rYMFpzSOaz1Rn1s72+jNzoU9Q7dQudxhIppoGbauPHyqxKR/ad/8Cf46E98BIMHW9i4v4U418UxVOFOeDhEq0zfBBVbO3vojEcwGlXcOtjEmzfewvZ4A2Yzh+bNEKY9zJWoWN0oivCAeI7IBFsuC8+IBZ1xohxIZgnPNcoYGXJEC1uu3bhOYQqbJ1HVll0FFIeLKjIsOD/D0Fw4JQ+lTEcaJoJO0eGPIVhGKcfTzxzD2+dfxVe/8R+w291Cc7kqSXDhfArFALy6J5B7IT1kU0h0huFD5LpA3mNKIVnQW40lKeRKZsE2a2hWl0QqRy93ciY4ofP9MDkYSiDRHO3FhjSQRII4kfN+Ut7GZtq1XdTK5FwcucwdqTT46sk2iDkFpYLEyc9DToTyL//nf54/8fiTEvX21a98DffuPcALL7wf73vfiwID0iCBBw4LeqfbkYOtUq9KV7d16zbSTg+f+uAH8Pzjj2A+HmG4uwOdAe0WE6xcJIqNueYgVWkiUMKM5BiBtFTR75YtTaYP3kAWesLQhKDjI+G9zJfUx8qhwkmhcE1jQSd8SAIKDyMhCHFCnXPS9TEjuUVRZCdD1zUmsNE7nr+HdpL8NUodlo8v4fKNy9jc3cEomArhj8zSC++8g5X2ojCKyYrl3yEBJrUKzLIrjGJOZS3Kk2wblYonbmdFfi93JZwYCm1gwQLmHo3/n84+TAoyYaol2dFTQ05JBOFuFnTKuljQafdIxi/dhPI5pzWyeCPEYSDXjBaRhCPJmORqgReJHTchdqoDSeQdjsigfigL4p6c7l88pclNIAmI+1S6y81QMThxZIgjX8xP9vsThDAxN2uIzSoCoi3czdMtq1wTg6CUSlruYnUmC3mwOCHMyUKm7SYRg1AYtNR6swnkNN0bDmTHWa1WEEwGePLso6h4HiajIZq1GtaWFjHq97C7tYWFZkuiQ3kQUgpWrzXEE4BToDibqbl4FnDK5H2hxz/JUs12A7prA8EUvVvXER7swQh9xIcdzLqHKHFKS4oMga39QxiVJjY6A7xy7l0cP/s4XvzxH8feYQdf/8bXpUGckLtAP3toiHIFCedyhSRMSnqK1RBXOfyx8CIvijynY38yhUpEib4HYShwG2FakiFFR0zf7nkqxTxAihBzzMhXUTNkdPpLCTsWgRuep6F9lEpnNl3cHO3AXqwJbN+lOYgO1BYalEFLYh7RFBYzFpOHRZ2wCt8oooczne3CEWuW8ZViOkZXNu7ayWbnrvw/d3crfN/FZlWhJScnb+abE7Uhu51M3kyMkfjFYBN6GHC65sTNYs7rRSY6vy+trIjxDq17uTOlE5u4geWcVBSkcS4GHYuLq1LQyy6NRRxx++K6bXLQx3QwESlatVqXgk4Vzmg0leaB6hE2f4Tk+cwUK7GCEZypMWJlBNUsiHxsoIkAcmKiaRFJSvzviK4Ucjuy6QtuDNEAenRnYQlKRs/twiRkcaGBBj0AYqZNdqQI93qHmEWh2Bmvr63JSuDGjZu4fvMibt07j/l4CNgqKu0F4dowDa1WW0JJ97C11YEu+1cOOlwnDuEHfZGbZST48T0XzlABuVN/Tg9+8pG0IzJdnmowS64U8xbJYnZNGqaiOSl89InmbO5u4MHWPeRqKgU9GA9g5DmGu3uo6xb+u3/0j/EPf+nvw6BjaKcnOeQ+XeEoZY1jxFNf+B38rFSxdP0xfG2OG7t38e79CxjN+3AWVLnm/ckOkjyS0CISJHnO04SHFuA05KEdLsml5DioKsnFKpKUQ44pPigs6FyrcDVLV06S/1SVa0dLCrqmkltVENJGvYlEvZK/giQTB852o4lHHjmGHCN86ztfw8vf+zZcRrO2yxj4XWQamS2xpAySTMphbxYXRX129AzzPjIohQgOmzvK1ByrBk1xYBtVlJ0GahWqtxqoeFwxsSaUxF5aiKkPjcIMErr5zAPBZCo24IToWdDrFd4rUwr8ETBWOBVLoFFBw+T7xGd1xin/D//pv8ifffY9OHfubXzx3/17LCwu41Of+mm02ktyUDNhiwWdZC2aIfCbIzuXe8ut27dQjhOcbrfw+PE1NEwDQfcQ8zBG2amKmUF3HEtRn+UGoowOaQWDnZODWVJQr5hCLqO8iDpNifsju/ahk47LTlY50r4ykIS7hVh059RwJ0EiF5QoCPWzqQrZ8wvkSaIG14KzWJKBDG7mSDoKZ4joER9Te3gKO50dvPS97+L6vdtYObYmrMPOwUHBJHfpjlbsOLgrtCtlKeZ2hVIUF8Y8E8vbarUMz+WDVZjuC9Odh4SEm1BzWECCkhwlbnCUIuiw+MxSZqPQlP8oSIWTHEnSzCgnEY5+9dyDGjrSWSQQPF9Dfj5GRLK54YHCgs6iwuvIl4At5nRakEpEr8uLoTNbeI5cJcGEU1IhB9JiH66aoFqai4XsaDRAbzyGXm6g46fYHcfoRwoSzRM5DpULJdvDlNGWJUOSqogayMqYhiaeIwEVlB/df3BXJJAsSnyG6DM+9aeoeS52798VGPnpp54S1IR7xYrnYtDriYyROvCVpWXZ01fKFZnO2c1Ss88isryyLATNgPCgoaHSrsPybOgGfa115L0OxnvbyLgL96dQhgPogY+MRhSHh7Lu8KNE4PZIMfDKufOYJBmWj59AEM/QG/SkmHd6XRyORpiwE1YNsGUJYh6cHmbzgkBGuRzBaJFmUW7FojfPMBx24emmNDy8f3yeWUB4yItpUDZHkKUIsgTTPEWgpAjVDDOVSAA71oKMRoVhlVnQVU9CYTJDwcwC6qsLBbHp8AB+HMCrlyX6NGCojzwXD4NRikmchYnTQhHIUjDZCfPxP2VxIsTNfQGbPa6EhHMvuvRi3SK55eSw5Aqqpiv7eL4ffOZ5nx5K+PheNmoNgctFbkp0JyOsSGc0BbPcR2ZTb++LJXQRu0q/C8rWyORO4NheYdyWsyjZMokvtJdw4sRJHFs6gZMLZ9Dd62E45DvBwqqKK2XBI+EwYMgUyu+Fhb0o6gWhap7HCNMRDEuTUClKMqmF5y/R7EUAACAASURBVPtGqJ7rhUITT+4OcQRC8IU2mLCpY1Vw68a2JC8yOate80RbvrlxB7duXcXO9n1pap948lE8/fSTcjbconzz9ddx/dIlUvahnKoin01Ai7RKrQnXYw7FMly7hdlMwXAQimSOz0yex5jFI/hhD77fRcJAFTZHklDHhT7XLSzoqgw3LOjlMtPbTFQcGnetYbGxIj+3paDTPa/ICGdBv3n3Bs5feguz1IdlqZgMuihlGZwM+IVP/DT+6T/577FQbmF8f0vmXzZge4OhPBsOA0tY9IKgsOzNUnT9IQ5nI9zu3MONvZsI1AlK1TmG4QFG031x8jx1+hHJjGBTwYGRpEc+W+QYcbCj1bZhedA0Gxl12Kol0mkOFMJHos0KUVqNBZH3mqgSC6AjLHPavUY+rbA1lB1X3kleKxkc1tq4cett3Nu4ge++8m1xg2st1TGNRlANDp5zQbmISFPPwrpE0mphhFT4hxTDJt8noiFULtBQrAKrVIGuOWjVqZlvCspkm448f4TR2Qiz2RdZ5lEoj8kmhlM6602aSREn+kxEh2FlD92J+S1IArHcdpLAkyLIh0ZJf/EnX8ifefoZfOlLf44/+qM/wTPPPofP/MznUKXTm1fBQOIzI0TxTCYsToxu2UUYBdi/fx+1bA53nuI9j57BsVYDw91d6BnQbi5hFqvojmYIMwPhnCaZNK2gftqRoA6TOljOOmqxV6MEioWtKOhFQAOTd+QbF601nXYK8godo4QGnxCK4rYxk4LOLpVMfBowUFrDwA3ZW5IdyC/uJyLKMihTSWHYGqqtKl576w388O03kKg5yvWyHEzcG3J5wgvMIsJduOm6UtQrzaaEdCBKioJeI4vdlqJbGBtYUtC5VzTINrWoS6e+vEh/IpuYDEkzyaDyc3Gy0TRJRmN3y3UDEQtO6Vw7FNOPJpr7wKcFby43OZowJezIy57TOxEMmpXwZdUtsSAUIofodlV5iWSzwV06M+ynM/ERyKcD2FmImp7C1lLMZmMhP5aqNdzePcTlB/vYn6SA1YJbW4HltgAyvRUdVRoMVejkRK+OWIo6DRI8l52ohs7BHjqHexiNR+gPuhKjSlcnJt61XBfRZIzn3/OcQP1MLiN7nfft8bNnhTy1vLQkssrxaCI+1w+9vo+vrctn5zMymQVItAwLx5ZheiaCeCruffo8RkziXPcA0f4elNEQDX7A6RTb9+6JntlyyTYH0pKDUqWJ7cM+JlGME6dPCazPyWFzewv3t7YxniVQLRdz1cAkUTBOi0Y1O/LOplyN0xyNUJg1YKs6egd7aHgeVhYXisQtgeNVTAXeZfhQgjBLMc0TjOYzjLMYkzyWJDRhlnOQKgPeQh3tBU6hpLFnkoRm1MsI0ploigV25V6JjZ3B+2wIUZRscwnFof46pzyM0kq6b5WQzAJhl7OgsnDyjWQ6AmE8rqLJOOZzyYmvyNfmH0G6FN8pBV5uIgsKTguTDsnrEJIkbcZyoNloy+FDjwSar7CgU/7FvynOJtgZXMdcI4rEHfyRHbIAHkXjK8StiS/wOffWRKQoeyM5crGxjJazCiXR5deYdMfpnWmQRBypuOPfHfhMM+T+lRAlV19FuhffTe7WeS+IbLGBptSNvtoGk9fEYrlw7ZLUOPGJL0hylKfadgWm3ZBwpUH/UJwD93cfYBaO0Wx6WFlq4onHz2AwpHHIbVy9egm3797GjBM5BxrPFvmoXnbguRVpZqhzXlo6gdXlMwIbTybFNWOTkc7pnjZEOBvAD7pIZz7m4wAZw2rIluIDT8hd0jpY6Oi5zgnPRbO2iLWlE1hur0tBp7e4qTN7ncoNrntCXLx2AefeehXII9g1GyFVKiUdjyyv4iPPvx9/77Ofx5OrpzAfToEgEZJqQNJcmmKx0YJnOhj2e0JCnlHCOjpANx7gwWAT93v3EGlTwJ6hO95FNBuJymNxZU1qDVdVB4cHYqIjqGzJODI3UuFQpuZUxYGNBZ2SUSqH2CgSvWDRZtOSpTrmiYYsZSG0oSuUJCpoNdqC8A77fXGhPHliXbI8gnCEi5d/JDbnX/36X2Jj6z7Wji+Lha7h6NAp+fRHRUEXfxNK6ebSAPNHDlJsYov8DVr1kutBn44aTL0MwmsLrVVRNlRoOFOyYJFPRStbNheahgb92zmgElegpJk1MC3cVXlLKUfmupHnIC3/yaWW9ymm3JFhXfx+i6aTX8r3//ybOQvfl770Z3jz3Nv49Gc+i7/1kY8Lq5BErYnvY3tnRw4J2tIRguIBetDZw+svv4xnj63jQ888heVqWeBNM5vD748wpgbda2A2NzHnFJMbCDM6GHH3WikY6OlMQk0eeicLpEW4hTIfSWvKZOpl4eVUzmLOvQ515jxxJJRBdKGUFaRyAFLKw8oi+c7MWGaxop/0UUFPpgHC0USgd97cZrOAK6mH/sFbr2N7tC+fgTtxFilabQrLVdEEGrJcD5ppCZOaoQ/HqASgfKzGib0o6A+nad4wTmCEoHh4sqATRqH8RKaJOIUlE74r641pEIrbF11xqMHniyLkED5Q8kJT1kPCDg/lwsCmf8CUsFAKgzyIJuVBdIFShBjHM5y+x2SO8qDSDQWKRlw1Fn00zIpcH5DVGgzgZAG8UoosJeN+CsV1MIhTfO/8FVy8tQOjsgbDXQT0KpoLaxKUw0aM0w0PdLHflTjAwmWKhZ2oCpuQw84etrc2sL+3g0gY8QpOLy1zAVRk/bLAkAzJKEOvLHA4o0oJJQkBhJwJxuS6XG2YorI3UiDyfUmxowOaUbNFm6lZPPgNzOMJgt4BJrvbSIdd2LMI9jyFRngqJh8jLdizOoNzyohgIKM8SayJfQmt4C6UDnHTIIIfzxGRPKaWkBhljFQPk1xDME9FqpbIMFvk2puKiobtwsgBzyhcDSlVoTyoPxmIneRg2sMMhH5z+KCOfIIhIXwihzVW8zmw4GFhtY1aowJNpx6XiXURYibukVFu09eZUaOxmKcwF4HPG9UjzEeg5I9OhCSTSa6ypJ7pR2mFGRIp9kR56L1O1i1NRSwxQSpZjljJHo4G8ONIQjrsCn/dQMUuY9FpIQ0S2eOyeShXyqg3mrLq4pqpMFLhrpavLAlznE6ojQb8qI/elESsrhzkjKDlxMPVFX8k+5f20OLHIA06m/xiVyhFNlagzYuDm88EuT9U5jB3gIWbDQoPfjLSB4MxOp0u/Gko/44EvLJdwaQfivd3EIZSSPj5SSTkGeS4XKVV5BmmRp1/IJtN3hUa/wRRjGGYYGt7B/fu3EToD3FifQnPPnUWq8tNlPQ57ty6iqvXLuDSpfOS+ki5a/U/xeWyWaCKZxSEIrcUo6Sc6wAe9g1UK0uS8V3SWehzSUyc50Qex9g9uI9wsi8hVNloIutEcoaKDPQSNBYZqoekcaOneR3rK6dw+vijaFYXkScK4pAHp4LDg76sv7y6i/OX38I7P3oFKM2hV0yYGq3/c7gkSYYJPvKe9+O3f/nX8NSxMxjsdIRbkJpEN8qwaLwTRKI+oA1zPxiiE/ZkMu9EBxjMewgwwTDsYBoN0GxVcPzkcVGU9PoDHPa60pDySBqMR1LMl1fWMM9VMeYheTKdM4yK75eJSpVFsi4+6VLQwXddBYnfearDYOCUzgAdYGlxScy5Dg8PsLTUxKNnTwtqdv7CW9g72MAnPvVRdDr7+LMvfwmd7j7aC02Rg1HRQX/1YFYQrTngSLNBzJuISUYb10yGNdJck5hVy4AjXgMVcaMrE24vNwtfeSJMlCBW6zKhs/euMx5cUrqYHKjKmc7Czi8iXaPBqDDKYe4BzxQOirZZJBlyreUHqLh0JC3OTuXNr3wnf+mlb+Pr3/gG6o0WPvuzPy+we38wEukPiQlkEzMBhsWCHSv3otvbW9h7cA8ff+F9WK1W0HJNKLRtjUK4fJniHN2+D7PcRq6XoTk1KKYnEqFpSCc3TYp1pcziVijNC63qkbHF0c6c4QzFZM7ozhn5+rJ7IIWfBzyLOrsl6tUTQoFktPIYFHhkXjjyiFuaBj1XJECA/u2cQ2zTRL1WFuOAi7eu4tV3foSt8Z5Ap4TgeLDwAvPvEJsWnaxkGhjoRQRzlqNV581yJQe8XiNjl1m1esELOCroD41v+N9RT0ufYd4QdtYG/ZgJCQqxiDCTImzKh7nkvB7sXoUJTfg9S6XREdY68+QPiyxjCVxRGbOoy2GU0oiAphYaHcEI9VDGxahX9pvcn3MCVKBTWkhvqziEmQSoqDHKJjVMPsJ4gv1xDwfTKbaGPh50ptg8IPu6ikbrBMrVRYH12IBwKmPCkk2jE+qUBb+dC/rCxaxC+WAwwc7WBna3N4WZTI1r03JlHcLvkV9UN7C5WV5exfqxY7IbKmRTRZwmjVEeygJLtEAcR0XTZajwmmWUygYSEv5KGSxbRa1sIJ9NkZG0NB4g4xd37kEoBT2R4IwAKb0SDE9ka4y65WcgKtDrHEh3TxYqNc77nb5Y4VLvbrdXMTLqGKsGWA4ieoooRWayxkk4B2rMR9Z0KeiqmmEw7mPzYAvbnV2MoiEqix560z4Op2NQTTx3VSgVB0q1kKUtnFiGamnQGVqgcv0ykwaJjUiqKZhzJcVpkmCVHyBnYAefbUWDkSvwSibSMC7MPiKOrJyQCwkYESJSiIT1XrJkf1tAnC6cShVOpQaP1pSjITqjASLMMQym2N7fhelaeOKxp2DMTexu7kEraVhbX4dXKQuPgGdHybQlRpjNqVi4K7oYLDl2WXafU38Iw0owmfZkOuv1urInZlPI9ETKyygzoy6aDSB/5K8znYpFnk1BHM5lF0yeirxTGf0nmKldlUQtEqiWFlcEemYxp5ZZJnROP34GbeYA8xJGk4lMYOVaVWS1nNgpe+O7RqSOipyFZgMLjQY6e3u4fPEidvb3sdPtodaoYWWpjdPH1/DYmRNwLRXXLr+Nc69/H52DLQlE4nRNHwimlzF5kChNQqMSQrNmEQtaIkE2p1c6kckFnDz1JNbXH8Xm1h6u376FSTiCU9YQJmNMwkNYaoZSGEkinc/rwzWkoUGzDJiOIytC/pmuU5PJfLG1CqdURhLOxU2SKWD9zgC1Rh0nHz2OWw9u4PuvfxdBPIZWSsWStulYCA/78HcP8Wh7Fb/xC38Xv/ipz6Gq29jb3UOp6sLi6lExEEeU2cbwZz72xx3sjHex4+9gP9xDd7aPcdLHOOojzSK02w0JRaL4uNPrCdxO/lFroVmQ+jQN1XoT3d5QNOaV6gL0koccJtKUCy02pSSX0aybNq/kImnIEzqdW7BKnui/CWG3Wk30B4cijzv9yHEYlopLV87j9t2bwrX52Mc/KvyH733/Fbzx5hvodjsy/CwuL2K/swfdIELFZ5ixz/TwoKc7V1dUYkRCcmOFYEFnU8ZQLsLummLBc+oi3+YXDYUoV6SXBtVPHBLLJpn47A+oLKEs1RCrZ0v25nrhtzCn3JrWvrlE7loOETquShNZI3OVYJpEknIor/35N/L/+1/+Aa5dv4mPf/JTeP8HfwyjiY/RZCqdF3XUh91DiQRkQMCxY8fQ2d/HtWtXUMrneHR5Cas8yJHCTBMslhlLx1CETLpN3WlgGMyFGGeWG4jmGfrDkRDHWs2WaPIeOizRTKCIWGQzTBZhJvtiYmcs6qIRzbOjgKLCeILdC19EwookLkgAwt+YdJCAQ820xCkUgQxJKpaqZJgTEm/UK6KpP3/zMn74zhvYmu5KF0bbWDK5m5UaSjwcSRKCLuEwbKgK/2l+Bh2e46LR4O6LTkFksTL/lvtg3iTuJJlzrqNarkgD4Drs+DNkcSwh9ZIzTrmVwWmXOmd6ZHO3WuiTuReXrpAcwDndxKjFJ0qRIRhNijUELShlQi/kcry5vGS2VZUOViIgJceCFChaWaUCE89LhKxUOHkGFylqeganRJMNH2E6xoVbl3AwHUOrNtH1c/zwrTsIZhZOnn4Oll0XFzx+TDr/cfJwK3TDY+NA9iovFBGKDFZJER/uva0HODzYlT35ybU1Eo3RO+hiMvHlWau32vBoOsKH1LJlcmIjwgOPe0TiTQJ/8jmYK3BTavkTKXhOzYXucokzQ64mjAxAhY5ptOOaR8hGfYT9Q8xoBhLPoFNPncSSJ03/jyijzbAqgRYkqdDNicE83CITYdjfPcDG1i5G0xBqyYZSbSFfOAHfcJGQrW0YSPSiKRNUZ57DoUUx/38yk+LUn/YxCEcYxlNMaKqhBehHEwxCYG4B1dUq6utLUCsOInUOp1HGXJowTqcF2VBjuiAZ24aOkDgcTYyY/831yySEnQJepsFm/k6cwZprMDINJUYvUtdOPTgnZa2E1XpDyKKE1rlic7wqLK8Cr1aHXa3ixNmzougI8xR9f4JpHGLn8AA3797CfqeLJNFw996GNMDPPPceSY7zajWR4O0eHIg/ANcyJMMG4rlA/gyby0Lix0xuxkgOKccSB78EHFYZrjRLAjGCifnjbCpacn6RiU4pKmNJs5wkKp4bhfMZCWyFXWhBhGOgD0OFFheWi9hT8+GUVINnNKCFHsLxHA82N3HAnTYVN3Tic2xZH7AJpx1rwOCPeCY/bty9iylXN406jp0+geeffw9OHV9DZ3cLV959Gxt3buBwbxNjht/QUtTj3rdYk4RRKGtLUb8wHCl1oBtkdRuoNRqy5rh7dwuW08CPf/gTePzJ9+Lm3Qc4f/mykAebyzVk2gzb+/cw7nfQti0EIiOeiF6aygXdNkWBYrNBM11UvQZajWWB2pFqiANKTEuwDVemWCKuaydXcOnmBbz0/W9iHPSglwjn0sYuhEV9/34PpWmCn3rxw/jtX/51vOeRJyVquFSmXJamJ4pAwCRocRW0N97H1mgLW9NNdOMDHM72MYy68Ol5kScF56ZaQ66SwMsAm5kEDS2vLspKhxkIMtTkCiynJlnujksbba4pSFRMJUXN0B3oLGs5ffBp52rC0j2U7ao84yyKbAIHoy5aizWsHV/CxStv4wevvYJMyfDU089IQh4zI6qVMs6dO4evfOUvxdp5fX1NzrIo4cqZ/iBEQciXycTDYU6viNgvHE8Vroc4tZPkTcJ0BZpqwSgRka2JBawgpU4FVSaOErmjaZnlyrDJ/TnNy2w6XpaYdV4SJQqfaRZzRk5zbcZmhyoehijx/Hd1Q2TVbGLpQ6J88X/7g/yrX/u67Cw+8rFPwK1UxYeaFq3cwdCGlAlRFy9dlAL3gRdflNzqN998A3XPQdu1sd6qo7+9CYbkfPyDH5DJYH97H4uLx2CVW9jtTNDzY2hkvluOTNCc9DnVMYmG5AoSbo6smwTKZiGWzpjdkEzkLMrcSzKLm0YPJPo8TEikgQWJPdwDkiRAGQA13LnIhYoJryDa8b/jN04iFwt6vVLGNJri7esX8dqFN7HrH1CFKUlD3JPVyxVx63L54OS6GDJQC6lyyikZwnokQYYFitM+C3rFo26dNwRCFGOLQh07Czq7Ke7UxbwCZIiSqf7wsxWacX6nItOImKRTJBxxYiDMw13pw4IuftqUrcxCYdWS8i/xzlpBDiIcVdJc6WS5sy+4ypyGCYnnYjgypGmNooJtlUuzGkbP5iHSdIQgHWF3uIu4pGBWMnFzo4MfvX0Ps8TF8vJjMM2a7OjYeLDp4ING4x3ubqnLJyToOQwWyOXB73f2cLCzKY5yjVoZy61F0YYOe3TwilGu1dFeXIbpuOJFEMUJGi1m0Nuy22TzJlaeDBKhbWmmolkqy4RJgwmnbEG3OCFzL0pbUxLTEuh0kiC5ZTpEOOyJOQ9tKUw2NHEgYSqTKMNwGqM7CoR7QKiVLRQn6zjwMR72xamO+9nhOMBBb4CdYAa9fRqRU0HuuYDnImWONafFVIHGXdjIh8n9cBhgPB1imvqISxl8cE8+xVa/A6uuwm3WYTWqcBYasJpVJCUVkyTCNA5kJUSPAIfcDFom66roylMlx4jIBUlu1EWPfZSCBF4CVOcanESBEWUoKyZc1YbJiQa6HHRki1NyQ9MkIj18zsTRjYeDxeAfFyXHwShkEVmCTxjVH0sOwtmnn4BVdsUMKcpVPNjeEWlPrdlAa3FBdpIbhwN85T9+A1a5CqdWh+GWZVUxnAbybBPKd8wy4ilXaVyzkIQ2KwwURSJN6V8sxLUMifyc/56FfTwuwj+m4RAH3U344UgKPKNXC0Mn7pyL94RGM2kUy5pscWFJ2PHUMa8sr+LU2lk4aEGdm+gNBujRNvYh4Y8TYrUq729nfw/XL1/E5p07IvFcajXxkx/6ED718Y+KomPUO8SdG9dw7eK72N98gDwKYCpzqFkCu6SiWibbuiQow2A4EImWNBx2HXHGomYLL+nk6ZMomRYuX7uBklnGRz/5Wbz/Qx/B5Ru38devfA+Xb12H7mowqY9OJojjKdQ0hj8ZCQGyMDAr/AV0i5OcJ8hEu7mMpfYaPKsma4o8oX6aPuMViUTmSs+rO3jr4hv46+9/A7NZnwGRsAxgNupjvdFEsNuF4af4/N/6KfydT34O6/VFWdWVm1VBFMNpIZXlQDIvAZ3gEFujTVzfv4oReujHhxjPBghmE2GyS3iOXsLiyjJsz4Uu/B4dXsVFlMwkmZFngFdpQDc8GHYNul7GPDMRJwpI7Kd5Fv3Uub/W8hJKuQVToYzYQ8WpidMaC91hdx+mq+H02eMY+of45ktfw92Nm1g7fgzHjp8RTffJEyfx+NnHEIURLr57ARcuXMTm5oZA7nyuSB7NmZA5nwkEz0ldURLMZ1NYJo3NaDpEVQjVH/RZcCWulbt90ygLDC/2sDZXOMxjp9OoCbdkw9IYIGPDs2wp5pIFItLm4lkmakkeT384EKKuZvLZsaTgW7kq5jb8PkV58vt//zfzu/fuY/3ESbzw4gcQxgn6wzEsryyQjaQCzVPcuHFDHsInHjuLu3du48K757HcbuGZx85CjUMM97ahBFM898gZvOfxJ0Tzt7GxD7faRpybYizD3CO234SRhUk6I3xG60kW9MIHWfyTxciCBZp6vGLKpUMWDzLzSL/OUBNyD/kQE75itzLnVEsrVTF9ILNV/kQhx1ESRpcy2o9ymuSOSexQVQWD6RBvXX0Xb117Fwd+FwSVORFxH16ly1vJQcXw5EAkjZ6MXYOmM6YtHSanZxZ/HriczhnSwkJGCZdrFulr1bKHKh2QqP/NAdd2UK64KJkqypVip9jr0cWK5gqE+lQpHjRTkZ2nEAYpBxZL/sJuFQqiqY8ZNbQRHbG4D8wkzILtAh90JSMoQ0io8BCmp7mQENkfGCpG9JEuhB4gZ7Q05x52iigdIsqnqCyX4bZruPrgPr71ypvY2CJhj0RFSjQo0WkLssBirjM7W5jTiryYlYqLleU2cu6N97Zw98ZVDDq7cMhG5z6fmu5BhHK5cHmjsxVz2WkkYZfLYju8sLxccBc4iYK6+kD2YeJDwPuQlQSy0rmzp36WFvl6LoeRbQAm/yVjkdKQGCvSkHr+SCZzHrjTIafMBHPNwjhMsdMZIGIoAhuIPEfFNuQQD9ghBwHiZA4/irGzf4jN7gRDuJhZZaSejbnjILYspMJcUaGRaDecwmHBZLuVx5jmIYapj044QCfsI9HmWHt0DScfPwunUZc9+jCOZCKmV5xdpt1ngUzxHfAMA6Sd0Io2nc1kF0foXI0S5OMAJhMRMw3luQY7zqFFGTzVkoaUaU18DrjXpu+Eyz33UeAKVRjcedOFS6Ba0xIiHEOSyFju9Ls46B8inM+EzPXo42fx3IsvoETtP3MGSNp0HfHK52t+/e4mXn79Ncz4vXNSrFTFKZLBZUGcUj0keQM1t4ksJuGITVqKNKODHYmdxTsoSA8b0BKbDkWMNPgOUF4Wz0Ns7t7BYNiRHTy14OIiqbCB5wSVSIwn2b8s7JwZyIymJp7FRIeJhcoalhfWhdhpEQalJz3RviSRldyDe3cRMzBlOES7VsEHnn8OZ0+dEMIjvQxe/atv4u6Vy9i8e0fyB9ZaTTiaiphk4vEQie9LU0CSLPfwfHfpTUCZbs7ULq0JP8rgeBbOPv4IvFoZdzc2kEDHk+95H55+7wdEGnbpzh28feUSDkZdTGIfA7+HMAnk93E6pxlVicoHlXw1UtKKyNhypY4l5nUvn0DFaUCdl1Big0dDH8vFLJghiHzYNQtX71zCq2+/gmg+hloqGuFSnqJtu9i/eQ9PrpzEP/vd/wHvPfMUtq/dlbVle7ktg1IUEBbOoeoWUi3H1nAHd7t3cG9wC720g2F6iDDzxZWPAxuBcSIoZx47A5vkQIY9TYfF/c9JVrbRaC8gFSfCCkpmVYp5FNFimOtHQu6mnMdSzBUTBu11NQ8eQ1EIe5dM8RSYI8b6ySWkaoTv/OCbuHHnMqotqkXqqNRXsNBeFeY5Xf5a9ZYYAXGd8NJLL+HSpYtC3msuNGDYuqzMDgcdec4siwPBGK5FNJecEUOImPSx51DAos7PWCIvwuYKqAbLKotbos14bYPvri5kQvKomMtOuJ0FmnLpwtSJBmm6mFUd9nvojQZyb3neMijHzBSYRw50IoX7lR//VM4O4Pip03jq2WehmxZ6o7FAb8traxiNx+j2upIExgmde+F3z7+N3Z0dPHrmtGiGk+kYj6wtob+1gRtvncPPfOIT+ORHPoFzb76L3c4QraXjKDeXxYyDXT1hVNokTqbMuq2LxlAiGlmkyAAnFCdBCQWLj5OUuLFJQSfjndpYesvPkTHnWTIR58hmKdJghjRkslLBRqXzEAkWM2p9uYOm2QeDSCTQgdKMPrrDLs5dPY8Lt6+gPxthJiU9lpe2xvz2koNqyYPJXQ1TelDsuwgdurWGRE4SYqfgn5w8i/tcJq8xPYoqAMtEq1ZDlQ55JCErChoyjbbgJxPR9VM+QhY3I2opU6EXNLW5jUZLJvZCCsw9eyFNY0dGS03O+QAAIABJREFU7/Bhty9MZT8YIZ5NJVyCyLRYZ7Kgz6knZggMZUhscgi3k1hH0kJGpYc8NGZegkM5HWMxEx+pEmBeimA2SvAWqnjt/Hl88zs/xGjMbF+y0IlKLAhbWpyaOEl7jpATZ8xhp6Ne1cWJ46sIJn1s3ruNzds3kPhDlC0ephmCCe1P23DduiBD9PpPyFewCo/6WrMlax+aDrGZ5CFdEAD9o70mmysCVupRLkUOU6dxhAKXKXslBbZGvwLKHGkXzEk9wjz0BTKldeakvy98DqfWQqqa2O+NMPKJeBRqgrpno+wUTnhMuKLR0sSnV0CKcazg/r6PQLcwLWmY6hp82rwS3mH4Q6rAY3YxqxdJjUgwygKM8hCRmSN3VZx66gza68tYPXEcqmtjfzTEVvcAs3wOw7XF8S70J5hNfejzOTxmFhxleWMawgkT2EkOle5pkxDWLJO/08s1lJiaF6ZwDRcOo2FNwrtUmRRWxCYLum1K8RbntiPCHGFp6mWFRxAG4sdP+ds0nCLOErGl1Qxd7vnAH8vOdnl9DcefeAygtwCzvuMZnGYDW70+NjuH2Ox0RfKnSDARSYdsbDXU3KrEnfIZFLlTMpPDnVI+IcofwZu892SjE5om+lPoxhneNCl4I5SrhlOxAh6OepjNyL8uyHNsBnnvHjzYkOZ4ZXlNCjaNUbh9qlUb4i7IIutWigaakz5hYaYc0kOfSM2jJ47juScfw6TXw1e+/Od45WtfQ7S5jbqmo12tYqFShZ6mCPvkafiFOIHkTbp/xZxgIzmcSRqsVJjwxXCZBva7Q+RKgtZSQ8I6htMJxmzYtBLWH3kcjzzzHKxGE1u9Lnb6h9jp7ePe9j3s9A+QO4Y05bTmZjOgGroUdMLWRLpIiltsr2J5cR1lqw6TgSFEa/TCvYyDD88/+pZfvXsJb11+HSjFMD02yHSHnqDKAKbOAJ/54Efwz37391FXbVw/dwntal2QFCoS5qkupDV6M4zjADd3b+PqzmUM1S72gy2M0h4Us1BgUCpRdetotppYWafslMY8A4ymhNkjgbg5cNHcKVcNWNw/2w3kuY2pn8MPiLQevftcIyksgg5szYWrl+HqLizu1hVNjK1OnFpDre3iB298F998+auoth2cevQYDgdDVGvroiqoVxti5coIZdqtUuYYBgHOn38b3V5HCnnO4UCjCZiPcOYjm4ewS6mc9zwHCbtz7TCbESmyYFpl8fEn9C6wu0v/DBZ+UwhyDld7uo2y5Yk8mmY3zGog7C5TN51TGYFt6eJUdzgYSIIdmzfT4e+3JKKcmxEWcxKFlc888UIue4SVVdm7uNWaxJXaXhlPPfMsBqMRvvrVr4rU6IknnkCWxHj7rXOyh37i8bMyLelZiveKscwQ3/v6V7FUrePzn/s5LLRXcH/zAJlG4o4ne0eyw1nQA5q/cAdiNOTmUJolEzVdz1jYuT4Gd6/F4U8/bTb/AreTEEZGu5Yj1ooXnyx28UX3Z6KDJwtH0pw43RoGUrJm6aRm6NBcS9jwRB72t7Zx0DvAuavv4OqDmxhnU8RSzkmPAipCarJQK3kFbKnSKJ/aeWpWTVhVBgI4wmCm/jqjbEuZS4yqZxc+75ysauUy6uWykPkIcVPytri6iOFsJAYf1NsSAmPhnY6L1DQ++Oz8uK+XfSPxhqNUKmE7Ggb8MU01aOJRQHBCmEoSOSS5zsjiooNlgeHenhChFH1OPvocmlPobo3cENc6Q2IoZ1CsFJqbYZD0MEl93N7ewqXr97DxYIjJiJBvA2W3LVMdd99evSpdI2FgHi40d6nUyLA1cbCzgd7+NrKZD5t79SQU2J1+xAsLJzEnSqPqsruttxfly2aBJ5JD1RaJIBYlf0rxvc4K6SIdBVVCW4SpiOQwsQkpHC2X9Y9NTkEeo8QmRvIt2T7HyMIiy30WTOCPDuTQL3kFaXMUJphEkcSadg/3JeN+dbktyAuJO/TXHtDDgHn1mYGN7RGmeQmHWYJeNscQwIxmGCjByHXUdBvplMS+GSjmGWAKuuAvnz2BM88+jud/7AUE8xgKLVpdG8MwlEQ6FnQ6ZtFOmGYTtFkml7ZOaE4rIZvNYA6mmF+5gzqTvjihh7F07GXdFF2wwotHtEMie5vyrOpkaTsONJvTtIGA14wSUpIbKetiRC5hdzGy4CorEZ7LYDRAv9+FW2Ez4BYmQcO+XCP5tXoV66dPwms2cP3+XfSjAGefe06+HnQOcWt7G9vdPgYkpXIvys/k0cs9FPa4mLVQ5klGu8R6cjIzC6lQwn06eSbCHvobUxuiDeNxiGqtjlaLTmE6kiSU5paBJ7QvbTbrspqjtSv3ovx7GO5DZcxh5wCDfkf22kw65KTZXloWSRzhdia8LTYb6O3vYusO5WYjWEqOztYmLrz9Fnq37uJxu4yWUoIlWmwdC24FLcdD5gcYH3ax1l6EoWiI/FCsYCm9q5SrqNXqUA0PjeVHsLm3j5ie/nqCOI/EGIi01Xdv3MDSqbM4+eTTyB0P9zsdRCTCVVxxERwkIS7uPMDeZIBZGsOkkRLTJYk+sQnhBEqTmiptqltwjAosjfG7tEXl+jCXvW13cAjVAa7dv4J3Lr0G6BH0GtFGDcGgBzWIcKq5hF/5zOfx+Z/8NLRpitFWB61KVa4170OW8l7RuFnHIJzi5t4tXNu5gonRx+50E3EpQH2R7H5DvMob5RbW19dRbZWx19nFQWdXIPdGuyYFfRz64hxqMvjH8KCX6ALnIk5KmMVU8Ciy/tRy+qk78BgRa9VQNqowFVvWo3RwJCJ57OQK7m/fwje+8xV0p7tYPbkAq6JjEsxgWoWaoN1oiz1vo9KQpEUS/M4+claY7FeuXca1G1cwDoYg+zSec6ceIM8C1DwuD1Ip5lSIUAYYhIns0T2vIRM6NfS2TT9+2vg6smen8sPioOhUUaZDohR0wu8s6CW4Bol9lJ3STEccm9EbDzHyp0ipIuLKhu8MnR0T8tUKpZHysdPP5L/xD34TzYUl3Lx9T3ZbhDvK9Rre+8J7sbu7jf/2n/wu7t+/h8///M+jWq7i6qWrwpJljrpXthBNR1BnAU4stKBFAV77zndR9yr47X/0j7G4dAyXrzFh6wAOTRPaiwI5cRfMI5ih9UwEo86dSEHhsUVYTfIdRX7DKVeh1EgIcdx9qjIR058iVmIp6NykkC2dU2M+SyWWkJc6jIpEMGo0WdAzhhdwn5Ul0ljsbm5ir3uAc9ffxdXt25jw2FUK2IcO1Y6io6KaqOueTOme4UmgPTtcTpRkNhOWpCWnTob9jAdUDMfQpcgzApS2qNyRsKgTRuGETsIN4apQjUXCxI79kTNnUTId7GztSf48rTDlDJP/FTahbAZYyKlB//+Zes9gSe7ryvNkmTSV5d2r59/rfo22ABoACRKGAAhSpCh6p9kZxcQwNja0H/bTft2NmIiJidiI2Y3QzqyRtE7UiCutSFFDakb0DqAB2A3TaG+et+VdVqWpqqzK3XPzQStEdIBownRXZf7v/957zu+EwRlU848xnbiSusQfJMlNOKVgipVNRGYo6CMIQYq6pMMFwlFW4oR5kBDA/awu43qq5WMJIJ6Owg6GeHSwjeGUY1cbv/zlu9jfayOTWoShhtYf3tBFjKOT6x2VOMtsgTfwLFqNE+xtP8Jo2MdyuYicqcNqNeEO+kIEU6IpSUli1jxtUkY6iwzTuEiQMpPoWsTDMoWJYytd1PEs6rxIjvi8xMIACqaRqaSVcTqgkDA9gzqbIMmdLAumPyJhCDN2L3Kp8RGZjWF1ToTkRQE4O0dOkYgkZV7BSe0Io7GN5ZV5lIpZsQ612uzQbdiuB9sNUK076I2B2mSEhj9Bl4p4ptvxhs6R4JCMZh8a06NU4MRrwVJGOPuBy/jAy8+jPL+A7YMDtIYWjFxaFpc9eyi7MqbIcZw+tVzE3AnyMQMV7r6VOCYDB5FWH9nmAOlJEHLa/ZkcCGnmBpxCN1QjIZ+jns1DzWTo48KEI2HaXiTlM4YE/3+il2mbIUubgkR26OK79sPLj+cK2pjFkWcCc8nnSgXokUB0I/Trs4svlEt4tLuFe9tbyM5XcPWF5xHLpqGkkmg4Lu7u72G3WpPfZ7ZclMLEJZJ44yWQI2SxE/5Cry6tdjwLOKqmzoaduzeir5xkrBnaLbIxGGcKmEkdhWIG6TR3pxxpTUXd3G415WLCMB/iaI+PjsVDzUddVYmxtqT74YTp/OUrWFtbE3JhRjfw3m/eQHVzCyePHkH3fRQThhR2p9dDIRJDyQ1QIZfAG8Pu91HJFXB+7YywLvY3tzB2PCFOEuHpOq4o7TmN4wSE+KHlsxdxXK+LiNNnjGjMxzMfekbsgT/55S8x00xUzmxgGChyMYqmkiivLEvufZs5BcoMO9SmdJpypg0mjogXGQpk5nKoLCxLuIuu8ezhe5JCQkuD5KqxO4Fj2bLaWFibQ7VzhN/e/DWscUfYAPH4FJmEhsbde7jy2GX8V//0a3ju3BNIeBFMOza69QbMTEJEwp4D2C6pgzHYpM51j7Dd3sKhs4eGdwItF8XquWWZUPQ7fZkara6sIlNI450b16VgFufyuPrMEzAzphT0WSQKb0x9EYVtOgLFhBJJIZjpmE3joZ7JhwQeZYws8sk8UhoLOlejITOgWMhK4/J33/9b3Lh7HeefPCNn20njAOX5Jfi+iUrlDPyRLwX28YtPIKGZ6DQ7onXipIbnIwt4u9/C1u4mDk/2BY9bniP9jWAzVyxjXOv0eyQMjk5DiEpSxFnUE4mcpLERNsORPLs4qvCJoU0aJjIJrgmMf+jQpaCz4xbGSBiiY9lDuNzds5vlAz8LoDMLZOzLr5OaNOWfvvyp4Etf+ipKpSVRVw4dgmNScog9/uRF/OL1H+CP/sd/g+3tR/jav/gaVpc2cO2NGxI4v7FxFs32Pvq9BubyOcQmE3zxU7+Lnbv38JPvfR+PX7yEL3z+ywIAqNaawuUtlivI5otStKlO9HojJBMZ+fI6A+6GHDlsyM2mfYw7PqqNafGKBTMkYlG5wbBLp6qbN9tINPgHTjtvZby58OZJ/jpffI4NeUDy1mqkTKGwEUFKuMn+9g4Oase4W93FTr+O6qgPe+bJGICUnqg3RimWQjGWhMFxu6/ImCSbzsHMZBCYqhSyVMJAmisJwlVGnqSHecMhVpeWhE4kQR4c6YmVJocku3UjjqXHVhAxYnDHIwHuVJaXZD1AYaKIwCi6i8Rgd3sY9YfI6SbShIIwQY3401hoaaMtjOPkGQEr9hBTEpsoNnI8xBm9xwhCd4KxLC+Z9EbyF3GVquwjdV2Vvfd44qLVbyGiKciUs9g+3oeRzaDvjfD2zXt48/p7OKl1Za+VTZaQVNJI6imoibCYxzUKWxJIpRKIq1FsPrgnKvxgRPSugsRp/CcDxoikjagZxBkRSfFhiljdNOIJuiNMER0SictOjjoDWtaoq5hOxrJy4UMdSySEsMfvnYlipqrJiFQS8Hj4D3qi3lA5wo5SXMnwEV6AiM10YLVPYHWa6HR6wl3gBIQMg47VQ9vqyLSGnQOnDXyHaHPj1Ij/LWswwbt39nDAZKmpj0E0iirDcaYUsSWg+BB0Jl0FvFKRStkKBhiqPhaeWMflZ56B3efu00TPd9Gf2JjpUQllYQHVgghmXRuFQMNiNI1SYCBhzxAb+vIspuKG6DLeF4Cy++SKiYp1iZeMRGV1ESNlSk8g4OiURVEmPeQlxEVlS1sm1w66oYdrNcklD1HL3BUOB5Zcouhrp0WSfHJS+1bmy8iSB09CXZ+f80xWNlSF9/pdUcTr+bTY8IzFOSSW59GcjvCbu7ewVT9BrFzEKJ3BWBS9VN+H2c/URtDSw1VKqVCE5zKWlUFNDF9yZVrATp5OiMPjGoa2I0JJXjhMkx0RdRS0OEZQOzkS6iAvgBzrc08aAoy66DTqCNwBVjfWcPX5Z/HEhz+A9FxR9vF33nkHR3fvo3HrAdaMFLJ8d6oNJMmeKJaQMQxMhw6yzMb2g1BfMR4jl8+LE4jvOH/NjhTxIXqdLtLJtPDmG7U6Wo0WcoUc5pYXhfw36HdQPT6U8W2OKzhaT2lFVLgOKkDNFDCJEWY0Rc8bw/LG6I/GWLl4EfF0EsPZCA+O9nD3YBs1x4IXVzAzNGQrFaSLJWhMu4sbApmR4JvxTIqq03WRpMUtEcVRYw+3Hr2Lrt2Q6RxBxylTRToWxaTVxaW5ZfzhZ/8JnlzcgLVXhWMNkKnkRRfF26oznqHZG8jKaLd9hBOnik7Qgp8YIZ5VkMhQuBUIFIwXT4oyKX4m0OWwuo+4EcWZx9Zw5vxZmLm0sCA6fQfxeBrjiYZe14fjkIVOlGpZct0Vn61KDClOMv0ZVuZX2I/g6OAAFy88hkqliG/81Z/jzoObMLO6YH7551Q2gf7AQTyaAyXBzAjImFksVpYwX1oUGxxDdOhiIr2O2QUULh5Vj3Dj5ruiel9criCqT0VBP2Ba5KluQ4AzvBjL9z0PNUYhNNMGqaHiOcYfvDQzzyMMTmKjx705CzlH7yZ5LWS+xwTTEa6+O230hwOhtUpoGdM8NV0scDJu53T7X/6X/3WwcfaCcIPbLQsKx8vZLIqlDMqVNG7fvYY/+/qfoNWq42tf+88RTOL44fdfx1xpHefObeCtG69h/cwinrryON558w0sFUvYWF7C4dY2Drd3pCD93ic/hVdefhXWwMHNW3cRiatYXlmDETcRDEMOrq8o4ORwRnY6xQxU9rm0Y4W50BRgsDPXWeSDmdhdCKaJxWkFGQrtinzsfDYrAhQSdnjwUGAnUAqJU42Lap/TgHanjW63g6P9fezVjnCnuovdQRP1mYMRT2K60ig2cH2kEEMGGpJQYYDKxAQMPYE4ldz5tBTCPAEU3PVSfc9AGWbVBozXNAUAEHKhFcmCrswvil+XvcnKhTOIJ1mYo9D471moIJZMwPEc+Wc4oufDz9hCZrQHQy+cGmgG0pk04sVcyHHmmIPMd2eAKYNcXEeEUxECCyLszjmtIIc4ENEZcbBU/LNIZTNJ2Q/1BxRcjKElNCFHNYh+NE0grmL/pIFfX3sbD7b2EERZ/HOIKwbS0TySBvfc3LlSFKNI4AqDYGhbO9jdganrUmhJxKPimC8cpwH0JPdsX8ZqqVxebFL87ykqP4+4vNAUK4mNSLrzEEJEfYVExhNvaWhyg2V9F9Un3QsUPCm8MPK/R9vZFKoyg8bJA3d+UyqrXQQTF+NhC96wi3a9iU67LZ0cv/vhyEHPsdAadqGnEyhSfa7FJfUuOpvJj37fxUF9iJ0GFe8OOkGAGqmKpzhKTvjj/PylV5zAiXgYpQIkVnKYu7yGuZVVLJbOwhp6OGhXMZx5iNE3z0uHP0FBM2HYU+j9CTIDIOvFkfaiMMcxeRZVNSGd75iQC4rPVBWaYQqohBdiysUj/NzjurxzvDRPTq2Q/HvFvSG697Cg053wPl3uHwvLWAzpw6bqljyIiUdPdRzFVBIaE78GlmRha7MZ4pIIOBQsKW1BatrARI/g2LXQi86QXFvA2NRwc3cT1/b3cEhZO0fm+SKyyYwU9MhUQcpIIZ/JScoeJzPcEfK74aif2GCyMEiD5CWlZ1ly6eDkiaJQZj2wdeM0x7WHMDRVpgwCd9I03LhxQ1L8nn7ySTx18Tw2HjuD+XNr6E0cXL91A29fv4bG7i7UvoMPVFZRcKeI1drwTxpI+TNUGJjBqGbbw7AzwFypImN/7q0ZNkNtQb5UQpxTj7iKwdAWlDQfUhb1frcnaxQitM9d2pAdqWNZ6LWaIsAjKIncA/6zdBtptBJmi4inuDLJAWpCzsqBN5E11VgBHNFnjNGdeTgYdHD7YBv3jvaxfuUSUqWSMAU0SXxMYuT5cIYutIiOtJYVtbozHmD/eAsPdm7DnVrQ05zUjWEaUajTKWJDBx88cx5/8OpnsJ4swjtpy6U2ktJlhcMu1LLHaPYtHLYbeFTfxV53H7Zqw45amOkjRHWCY2ghncDg5Vs3xPkzGPZhM6TLjKNQySNdyAgkjDVgGpDgl8VsmsDACuA6tBuT5VGEEU8zxVk66kIuL/8+vvtWry/I6Y2za0iYKr79nW/ioLqH8kKBV2WMZx4SPHPpJnLZuDE4JS70vGK2jMXKMrKpghR1hp4MrKHUoHQ2I+/m0fERdvd30eo1UZgviOhuaPfR7baEr89cD5nYyh6clyiiW3OSxJbQclDpzFGIQ1ZkkisNtxIJG9GYKgWddcOg/ZcrPM+XfJFOtyPPuk+hHDUkDITiZYz6j/dV7t/6n/8s6HUHcGwWTjX0LbIomnFMAxbg3+I3b/xC/M1f/fLv463rt/DTH/0KX/nSP8czH3gGf/pn/xaplIrP/u7vonZwgNr+PlYrFdknHe/u4f6tOzJu+tKXvoxP/u7vwRv5aHd6Arpv1dtYLi1BjVItHoNH4hv1QxRZKDFMpgGsQfhhMsEpNHQRzk4VO8lpY+HtkqDGbpZCs3KhIGIC7pZJngoZyMw+DsEl3JvThldr1GUnWK0dYudkH/eOd3Fod9CLTiQUg4c6x9waEeHMqoUCExrSSCKhmqLU5x8UzuSzaRSyGSS556XnPKJIt540DPl1qjFSfAjKGEkHlRXUYRSW5yBTKWHt/Dk8duUSdEJu4grUQg5IG4DLvFv+QqJwj05wtLUDn0pmhPs6ZrTPooFEPVJfwAkGx8pg3CcLOhO+bFduglTNU0H/jws6PwvfHyGTTQpljgWdDPR0Pi0CqIPjI0RVFe7Ix+37j/DGtXfRtWzMzS8jlc7DsX0YsbREXrIQsFKz+acamZcMHqyDXldu4nxI+bEK93sylV8TRVrDUQCVeb+ZrMBMYlLQeZOmYj6KUqUi2CG5fZ4+B7Qs8nmQ70hncAPXMwRl0KYX+jd562VB53idGgwtwlUNnyM+OwTKOJhNbET8gYzj240mDvf20O925d9Lhrrl2fCoNzbiyBUyQgAc2bQK+YiRuz/w0OiPsdto48i20RiPceK6cKndiOnCR88Q1BKPwvYG6Ez6iM+bWHnqHLJnK5jFVWSTC5Kv3ncHUFQFaiKOESNyPQ9lI4XlRA6zuoWgOkDSjSAbGEgHOpLR0Ms9UVVM6RwhHc4wRan9fkHnO8WCwMLOwkcDKLs+6kooNNTpR6cvnHI4rkx4uAh8iBpTWsV8ORglRY1OMiU0VXIMKBqXGTstIE4FPk8PrsZcRzQK0SAM5/GVKbSMiaN+Gwe9JvRKEZnFCmrDPm41avj+1kP0ohHRkBSLZbHUsYPk98hdMydaJH0R8kJiH+1ponJnlKjtYOCG+2/uyPkeMBudgSiNxgk67SbW11flcCWdcG9vV6YMRAk/+eSTeP5Dz2KhmBOC2HsP7+Lau2/h7oN7GA0GWExlcCaVR96dQWsPoNQ70IaeCMQ4iif6buJQr+Pj6hNP4ezGOViOg53Dfblo0J1RWVyU74MXZ3Z5LNJchTBpjs8rCXSLa4tyEeFzNaKuiDCjZgOT0Uh86XR9BDENkUQKiXwZxaU15CqLULSErBqOj6vi+R9MXHRGNrq+i9bYxvGgg+qwD48UuFIRcWonxJJonqaGjYWNTyubpAH6DprdE+ydbGHoUQBGZ0APpVwScBwkp8BLl6/iMx96CfmZCqXnYq5YwiwRR9xMig6q2emj0e2jPuxiq7mHzcYWHI0i0A4cxZJ0u1js/bVpTNgchTyZ7HEYKR1mNom4EYc3naA7HIjFkSlqmp5DJMJciCg8h+IpYrTT0KIpLORXkNLTEt6USafRbXfQ73WFrU8K6K27N/DrN17DeOZidWMZ9riPZrcuinWudOzhWPRQLOiMlOUKsVJaxOLcsjDYmawm1F9Ofpntkc/KebS3v4sHmw8wjdCVw0bJgeMM5CJJYiiLOh0onsN9uomEloVpkEFSECwsCzonY5wisaaFNmae4zEZvZP+xsaUKyJOMTgBYpfOiG02MKQZUkdFgZykOpJFQUTzd//0r4L9/SNZ3DPFhgo9vjwMgbDdLl57/Yd48PC2JDx95Su/jxvv3MX9ezv41Ce+gHavg+/99Ds4ONzCF37v03j8/HkcbG6iW6sho+simuBh8avXXodjO/jISy/jpZdewdLyqlidKI7Y2zxAQqNfMiPKenpgefC4ni/e5DDpKMSBSkwgD9NTYRi7CsrKE6mkML45fuBChx0x/ef0scv+TQhrVNCOxc9HzGCtXkfP6qDaOMDOyR7uH++iMbFgU1XL/Hp2vdMAqagm0A6JUEUcJsu6xt1vTLrfJMeapKQR5EAASkSBqanib6cIznNslIsl2VEKj3rkC3eaLzplWjNVxeKZM7jw5BXEuF+eeFg4swJ1MR/ydnjPigF+s49eowWTYgrulqyBHPyObUFXQ3scdQXg6J17fNcBCQxO3xKAAb3+HsEP3DdQfEAcJ3N+MRbFJnfqCVMXy09/0BMREicaJ9U6Gs0Obt99hIePdjENuDtaFD8lvyMo5F6TRhcLi7kaYmkFYcN9NQVOgjWk7ZDQB9rMFIxH/G59ZIvzYaQurVLc3XL0nslIgY8bhlwoGIbAwTUfenZZ4s9ks85xdixkGLDc8wIWY7HiDwJ5qGkgQEbhGoYWNoopaYlkl+lKQY9OBzDVCIa9PrYfPULt+FiKGfGVljdEdq4AZ+IIKYqhDhPXkc+fa5/RyEez7+Co08OJ7eDEdXAwGMKjUyNuwB9PkUtxfKrAI4c7PkH6TAnLV8/BWMxiRJ65GxMsJBtVFkxaHcH8AddDjm6H9hDoOIh0R0j6caQjJkxFhxFh96fDpWKG6yXxHZMORuuVwPoxJcHhtKBzLMr3ShQ2p4hlTn4ooJOVEONFGTQRpRQ1tJERyMHCyQsUx4gUW9JPzYskCxKfbU4tZHLGwCVetJ0BApc+bH7mvExP5ZAeMeiCKXKRAAOwDbniAAAgAElEQVR/jICXh+V5/NXN63j7YFcgNUzQYq69EiGKlb70ABcvXZZErlQyKesW/np4meNzwAt6o9NBq9sRwRtzAkYeC35IKORvlfnnjzbvC4WsXCpgcXEeX/zC53F2YwPXf/smHt25hZ3tLdzffCBdPnfn86kssrMIDB72TOrqOkh6ExTVBPIJEr6YfT4Se+xSeQXLiysolsty2NaaDdijkXiriVvm+pJ6gBB641G2LymMXDEQ/5rMJsVeR2ANbYjs1vhn/pHN5WWqQszwjILVdB65hRUUF5ehp7JyterUGjLJq7ab2Ksd46jbwJC2P1OFYho4aDeh57LwaX2ihiYaw3jGSVpcpmxjnz7nCZSIj4HTwWF1BwO7henMhuf0kDU1TAcWsojhhUtP4NUnPog8d8ITJTzXiM6Oa3K5PTxpoD0YoD92sNc9xMPGJgYxCwN04UUHiKhTmAYLuSLUTtGxRAKZcHL9kMpnRe3cd2w0u310LUcY7olkAYZRoKIJkxHhXowENqAraTx9/sMw2anPiGDVUK9XhST51FOPo9Nr4ev//v9Aq1sT8d38chmW15WI2Cix94YGlw0PMceSWa5LaE0+XZIskkwyDFXheS+x1N5IGjGKdDn17Vl9PHy0KesluipIAuRUkmhm2l4pfKZOSCVUTU0LjpYpcGosJesCOks4Ug+TRNmokmgakXUxV2nUSfHMkynzeCzfszUcyNqJByAdHx0SMJkNwfeP78T//q//l4BL/LXVDSHYHB4cyweytFzBxLfx6zd+JkrGSoU51Av44Q9+hqkfxWc/82W8d/sWvvE3X0fPauO5Z57Bqy9+hPMBdKpVjCwLlXwB58+syxj0Jz/6MX789q9QUXP4nY9/Ah/7+O/ggy99VMIFOq0eOu2esJdDuo+GyThMXWK6DXdRVL7yweNvjt1gwgyRg7ZP3m5Wdnp80d2hLXGVvNXwgCdTmh8G9+jMdac5v9lqyT6CqsXDxi72avvYrh2iOxuCUj2fIBSO74IACVLWiMsMTT0iLqPfkMp5EvEKiMEkto8qQ5V7IX4ZzLFNiV2NHnFODtiZc3/H+NRCsSSHlPjYedPmzSyTFJTnJA5sXL6AjScui6Sf6L9UgSIWAANHhFv84mfNNgadFjIpBhCEFD0BGbM7ZzQoDwUic0djETAyeYrYS7r5ooxjjNPOR1HUFL1BVwo57T3tThPbO9sy3qTal9qH7a09bD7aQ69nQ6FFRGecaQZqIokp3wyJo+QBqghNUDdU6ep4MA37fenm6Dk3iBdlQA3IXGYUoY/yAnnwuhTv9wt6gt16JifuAfKuuSPnH+QG8GHngcgCwz0qhVihM4IFnB06D4xwx81CRTU8azHrJA8SFnkeJBLwM7ExHjaQScQF0HO4uyNdOsElQzLVbQu5SlFEi7yFC8iIu1qiRfWw8yIB7ajTwX6/h/1eH4fMv9ZNUZWzn6UIkc+SaqrIrZSR26jAXMohXkoiYiTguhFZPXmDPiaDASqkCTJKsT+EYjk4uPkACT+KbMxERk3BYIIUqW8RFTGiLSncYWiQwd25ERZzrljoVpCc6ZmM2zmC55956+KhRJ8XRXBUzQsbIcZiTm1F+OxLbgB4AFNbH4gIjtGvXJ8UqJeJRMWpQu0HL1jUoMUoXOUFwB8jzs7Bn4jTg7Y7krXY3RA8RCKbZdtQFop4a9TFT+/dxN2Hj6BomhQrjeE83B/zwsxRsaaL6pxjSF7omZ7IpEHCf6g7OTw5xv7+nlxEOdCi17lWO0atfoJB80R+T5/7z76CL37xc2JtqzfqODjcx69efx2HezsMg5DPIm8mUTLTSIxmmNbamNU6WNXSMFwfOSWOIkl6BmcRYUANtUGFdAmT0VR0FySfMX45kUpJQl+720FlfkEmIiy+9MQzdIg+ePqe2TRwvcWL3KDXkwtSygxjmRnOwe/PzOQQT6QQT6alS4+lclBTocUzmAbIxDiNtNBoN1FrN1Bn+FGfNMIBhpxOpZPQSPqj0p9WzIAkt5mAZxjX6s6AoecKla/drWJv/6FEtCbNOBLcojG8p99Haqbg6bMX8OKlq1jJlpCOqEK8TJZLwhbodW3UWww1GokW5FFjB/eO78FLOBipNqaqC9VUkDRDMBIjqccjByPfkRAUzUjIec6LJ/HgvaGLgU0KYFIKeiYzB13PMEpJrGBUkZuxAs6WriBr0NpL5G9caIPlShHz82X89Bc/wn/8/neQL6dRWSohlojAcnvSrbOVmfguPHcoImMKkFMCo0mJC4C0ORbi1ZWzct6zAjBbgxdNTpd5mZS8AB+iyej32sJBIII7nBSdBnJppmjEkmaBGX0SIBNMiQY3w8AunbHaIXtFMjWmM7GtsUMnqyST5lkX1nty7Jky2Wg2JTCN76xED4/CgB2O3ZV/99/+UZDLFXDhsYuyL7j53i150BYXyhiNh9Kdcx+6fmYd7XYXP/rhz3D2zHk8++xH8LPXf45vf+9v4EyGWCzM4Yuf+TTm83n0G3W0jo/FmzlfKOJLn/88Os0m/v4//T2q1Sr6vb68pM899wJeefV3xNPN7o02m2F3iG6zi7FNdXA0zNqm304n6IJpT4qI2+jDixsJEYfwtsnfDHcoPPA50qKHkDcaHqj888CmUKcvWdztTkf2EX23j73mDo46J6i2G2IoInea+AdCa3iQsfiEfK0wMIXHHH+WY012N+UgBk1SoGbSrbBTz6ZoQdOlqPDlpDiPtzH2kARahFm4PGwB1SRwQ0emVEAsacCejmDmM7j09BM4d+G8xI3OLy2K/9xrtDElB5+3xaGDqeeiUMoC7hCeRRGeJSp7jt513uDov/c80cj7Ewp3qElg4aUdQhV72SQ2hmrwzQU6nTaqtROhWbGb4AWL65GtR7s4PKhh6rNg8taoIpcpoFiZR8A0OBYB6gZoLdTph6SP3hcdQ/3kRAQraZNKhJjwARRaqTQ+zAnZ8fJ7pA9dpyDOTCJmmGKrYhHiHlJG7jKVYQa1KqhagodYdGhrCvPmQyEViz0vV/z7BLATsLOnjiCEz/Bl4xsSJum56DV3YVLQPRqjU6vj5GAfzXoV3T4PpyEiekwiSRlGIgEIHi8IClIcuwoiWMN29QSP6lXsdrpo0ytenkNublHWSH1rIOSrdCmL5YvrSC7nYcd8jAyENrJ4BjNvCrvegDGe4lyhjIwP1O4+ROPRLgLLRV5PoZwtI5vKCeKSOSFkFTC+VtFNRNWwoIfo4FB7wGJAu6MI4E6zsQnukeKikIUduiZMTjyIUBaRzWlmQKgpl+8zm0nLZ8W9LrtjrpEK2Zx8tgSw1DtUAxPsQb3AVFTvtHZFJQ7KhUEuA9ddMyKAGbShibe7Xq+jHoxwmIvjVvsEj/b30WTB4142mRRFPvUUfZvkvrhYzZhhTXvqsNeTDo8FnQmLtPAwyOWkeoLDo30ZoTvU1czGeP6FD+GZDz4lAiZ6nYmsfu2XP5eRKdGtZLOTNKhOA+hEJbs+NMtDvD2E2nORHgUwfQXpmCYXCloztaSJZJ440jw69T5i4jnWYaZYfFKy36RTghHOKyurIrbkM8wwE4egmXQGc6WyXKAY+sEzgp8vhX0cQbMz4zRvwMwJjl8LZaSKZSgG9RJxeIEi+2Wur1SO8TlBQQBraOHo5AgHJ0foOxb8mILhdIJY2oTDyRu/x1gE9mmIkJrLwI5E4EwnUKIz9Pq8zN+H1a8jbVCnE0M6HoXTaCKDKJ4+ex4ffOwy1svzyKqJcEecSqM3cNHv2xgRCqUoaNodvLd7G7cObiFaBHzDxUzzENNnMBN8N2Mi2HVdCxF1JtGtI6KLKQKNqPBnEXGdeBMFZqoIVU3BTObkzwxB4fnDCNV8Yh7zxjlktCIyGSbfUUgdSEFvtKr4+jf+TzS7NZy9sIr8XBaW18NwxGhUXvqYasmdtyurtFQijVy6CNNIIxrQgE/bWxzFwrwgtOnnLxbKUA0TtuOKEJPFfH35rASpNFt13Lt7Sxwz2VxKMLKMD2bjk0kXkM2URZA4GSmYjNhUhCFJqs5mKGSkUgdGXgEv2FxTUhNGjUEoqA4Htt2uI0wYAt8iKlMeA/QowBZdiwrlj//VnwRMtOKe6vjoBI8e3BelK5GkjeYJ3nnnuoAennv+edkJENv4kY+8goODKv67/+HfoO20cdI4QkZP4p/9/leRNQyhI7ncnfKwAPDy889jZXFJVMrcJb/+2i/wkx//BA6Ljarj/PmL+OiLL+NDVz8ovrx+rYXa/gmGPUvU2RxdJTMZxAwdExYP7kfJz+Wo0UwJIlC6cZO3oaTI+a1eD71uD7u7ezIeczx63z0MeXPudFFvNtAatrHTOUBz2ELP7gvyNXS/Mzk+TI/n/6Znk3NvOpsEy0KFua5LQS9MFcRorZmFmeXsYKSYc/wejWCuVDq1mSXkC6S1YeSNQhVkKos4OeAscOkkigtzmKkR6QyZy/7hF56TbogvfP3oGHuPNhGbzlBk1xKNifCOwi56q8OOcyy7S+7wOQYllIcTC4ZxcNRHTK0UdHZwQUTYzwPfQraYlW73+OREPh8+QK12G3t7B6jWWmg1e7D6joy5DC0FjbdjYiP5nSR1EfexwPLTIl2PEx5eJIbWQB5QIhj5QwkiwvjnBYNWDfrXudPlzZz7cyPDDi4lxTzCLjXO3Voq9N+f5sqzmMvpSGEkVdjiYQ7TzdihM3teQg4oEKNKlHsl/hsizC5mJnaIU5SCxdz31j6mroXx0IbHC1/1BLXjoxBOMhsLl5qTkkye6Mko2q0WRo4rN2iDgBMjikeHe9isVdEiZjidRn55Vbooujbs0VjifDNzeaxcPAu9nEZ7MoA186BwLFdcQuBOoTtjrOgpzCOO9t1NbP/2HbjVpnSMSc0UP7GeoPI3Js+LIFrNNKacIKm8HBlhBO9pMWcnHlApTjgFCzYjHikWpA30tKhznMcMa66wOHLnyRImXjFqlwdORAo3kw5Z1AVhrHFCQ2gH8wKmaJMqSSYC1yBTH3GFThRFunVBoLI5KOZDSuFwADI7Jxwd9rpoBSPs6T7aaoBqv4tH1RMcEG/JaUEmDYU7zglFmqaIyXhhZzQzC1n0NIu62qgLMpUTuzv37uDtt6/L6ufFl17ACy+9gDMbqwKf+U/f+y5+/tpPQ0G2MoU17CObzmC+VIYZUZEKojAZR9mxgVoP0VofsY6NjB9BKsJVESciKrRMCum5EjLlIhKpHFo1S8azDDihna7eakkBzxWLqCzMi8CYlzoK3HiZ58HLpLeFhQVx8DRbDSFH8rJEMl2xwNEyVwUcq8Zk5G5kclCTGQEWsaMekYFA2Qjpl/UaDMFhR0QAWD05kuLC21oik8SdzQdwIzM03SEGzAHIpjGOnxZ1I46OMsOImOukJl363v4j9No1YTmYUQXL2Sxau3soawm8/PQHcWXtrDhtcmYK6WQGiGjYP6yi2exKUBNpgfVBEzf3buF+9R4ihUAK+iRqI4h4MPQoUqYh3nwG1gSxMZwxnUgTIeaNJLGaF1INgcKo1ByvzYhxdM0QG2HPZwQOtFzcwHrmCYwtCAee7zTfx3QuiXduXcff//DvEMR8LJ2Zh2rG0Hc6GAe0Bs7gjGw4Xh+xmC+rND1OW3FeQl0Y7qJGEtDjdJDQZUVkQxILi6uozC8JItl2PFHBx2dxOdsYG007597+NmwCqbIZcWisr5+VHT07cgJmAjJXJhQkU6dCcRsv04TkcKA6kVwPSZXUCKMxxEJKjzm1WhwOWf2JrJdY09SEhqgeRavblumPFPT/9V/9b8HS0pLsH3Z3ttHvtLGyzL+OY2vrEb79t38jMaJf/spXRIRSb7bxqd/7tNz+f/nmb/Dn3/yGIPtyyZTwjXkwbqysCP5wf2tTBERnV1dRyGSkIygWcvKbbTTq2NzaxrX33kOt1oCuRPH808/i0x/9JC6snsVk4KHbaEsxok+WBztHu6S9ke5MOhXBA4wIpA+SRZwkNI5yrZ6FZrOJfr8vEZgS1jJjji354CM02x25zZ8wp7h/jI5nwWNhlN5bjp6wCCgRTAL26+zaWQA5jo+IAjuiqTCUGHIkcglD/jTalPAb5itL5B2wMD8vN26OT4g87HZ7kon73Iefw8sfeUXGOb/69W9w4/YtLCwv4dzlC7C4h0SAy5cv4dXf+Rg6x0d447XX8ejWHSwWirh87rwA+ek3bzXrsjsnl543XwmeZZQsrX48hOktFtQlxWNhli6/OxnhTCdyIYtoURnhcCfECQi7u929fdy++wAn1UboMVBUKeaSHJRIh+lCUx9aypBLD0fg/P1SkMgREuMlB70+1pZXxOnAfTKXFrKv4jRG+P2QHSO/Q1LLOGrlbpCdq06BHLt0UbuHFPrwhhUK4P7xT/GB561WCjoPN7EtcipCRSz1A3xAuDckPpRBN2JhgBKMMRrU0W+ewO50xOo3aDZQPTrAYECIBOD4HuIJDdlSXqYBOzs7olJmLGk+nxHfMK19h90OfL6Ai0vILS1jMJlh8+BQnheoMeQXylg5fwbpxSLciI/+xBEfOJndijNBKYhhXU0B+zXc/cnrGGwdYC1XQjFNWw3tfYbsyidcn9ByRsVyMiOhMhy9c+LFAsHUPgERcYwutk9qJVjEwp/jX9PzzaIeZaDJhPn14bhd4fSCwkPaDyXchJGQY5m28N2VYq5RzBPIs8ysBHtI22lSLnIB1z7T8alA05fVz1w2LQUnICiEACP+Gplt32nDiQU4iLoYZw10xyM8rB1jp9uGFVNgx6MYzGaSNUB6m+yhmU6ICLL87zG4YjJBrVnHcfUY3V4fS8tLePVjH8WTTz8pIUYHR/t4863f4P7Du7CcLtJZE/4sDMnRjDjynJDMoigbaRSoV6h2YN3fhXLcQdmPY0lNY05PIcmVEFPr+MykEjAKebGKTRVmQcxJ+BHXPpxYkIRJ8dQ8m6T5BZksURDHM4yNiW07ImgqFAqi/eCole8KUyUp6mJHxmLOnW2xPIdoNi+FndCSvjuWPTgvu6QpiqPGsdCv1zDotOWSE5lRwd5Ht9PC0LXR6HfQtHvY5voBPpKLc4hmknCCKey4gq4WQc9nYQ3Ea31SP8DYG6CUSqBg6MgoCo7uPsBqJo/PvPIxbCwuExoiO97F+WWZX965/RA7uwdiozWzGXS8Hh6cPMBebwfT1AhjzYYT9DGeDgS4VcxnxXdNuzEtcqPpGM5oKiN2kuAm1PlEE4jGk3Ac8gfYJJBImZdo3JXlVVy6eBkX15/CWuoKdu8fy7rPsnuUBiGZTeDtW9fwYOcuenYb2XIKQWwKxx9Cic8wCZgJ4AidD8wQpFsqwpQzRq4moEVNZM0icpkyRi61QIzBpq0zjVJpAcVSRYr6dDyFb08k7ZGJbtRoPHx0D2+88WvRYrz4wouoVObh2iN5T5jGRuU8pwwkgTJMTEuogjVmo0JYGxsh8ZdrmtSNfC4n51oiwckj0O9NUONKmwXd0JDImKi36qKCl8nvt/7kPwZLiwuo147x7jvXkU4mcIVFpdfDzfdu4Nq1a3jq6Wfw3Asv4I03fysj0I1z53Drzm2cu3wRzmyE3YM9edmaJ1XsPHyIjZVVPHXlMgadjihGOY7j+JczCiaPsahfvnRRRspaOo1er49bb72DN376Ggb1Ni6unsUzl57AXL4cxshxzEoOIWEyHOfS7H8aaMJxNgVW7Aa5b2b2M0dbLOJ8YShkCDuUGKFZAv0/OD7G8UkVbW+ArW4NntBxfajkmfPAk2Qz7hJn6JM4hQi4XZ9xk67qcCWQXpHxmknwh8cdBke/Qo4XkQv7fBYUOSLZTSgRnH/sPD776c/hxRc/glKhJD+XIwIyCPD1f//n+OM//WO8/Oor+PznPyve1Y21VfRbLQxabdmvMoAjHdcwxwQrb4zDgwNk8lSAEghC2AwL5Qwux3cj3vS4+yReNSUqTcI02FUR+8k1hsuuXg1gM1ubGoXZVCho+8fH2D08RKPdRafP1D1Sjhj5l4KZIKTCFDACHypabig44u+VRDEWh2athnq1KpcjduKkkKUSFIIYYeQl09EiHM3rSCRN6RwZBCIFnel2ZgoRiiNZuIzEaUEPCYJ88EXvTkFcEEh3KAU+oAgrzJ3nqoNjcZY26gLCcJuojJXlB7tJKkNJ1erXYHebGLZbZIdKQX9w55YQxHKlHBrMUM8QkarKXpQYZM8dyf6QBSJuKniwu4mB7yO/sgxzfgETVUPb9nDMS0IshvLyEsori1AzJqDHMNOisDkd4OHOvHB7ggXEURlHMLz1CIdvvoukM8G5yjI8/j3svhMmpnzWo3HRLUR1OgEIgcrAZxAPC7HQ1sL3hcWbxZ33HxZxdoiSZMj3UGFKYbim4HPKTlygLQQ3qbQk0rPM9Kip2MNYOPn5UhBHWxB3fTM/JDEqYybahcI/qsvZ7RB7TM1CMHahMEUroSNDbQVXH9K5u2LT6rgW2soI9YmNHmMpkwZmhSysqILdfgf73Ta2aydSSAnNYPfKbAVvYKNVq6Hf6aDdbeGxC+fxxJNX5VxaWlmS5/r1X72GH//0RyE/37EQNyIwTHINHAl84SFKG2VspKCspZAezeAfNBDsN5CyJpifqchDRV5LopwvIlMoYByJoE3bnhoTf3dexKE5GbkLgISjbGZSRxiTasrUgPvWZCqNXKEgiZBEzPIz5tiW3TsPbmp8GCzFZ5twHfLm2VLwIqZQ4U5IkKaLpZfKII8haNOZAItivotu7QQ9wmn4PvK8mYxgUwdi9+FNx2jZfRz1mqjZFmwCIJI61EwS00wC9YgPR1MkBKjeqaPercEf2Ujy98iJhDtCa2sX69ki/vAP/jkundlAu16Xi0chW4QZT6HfHeLBg0eoNZuyfjvp1XBkHQHpGXpKE15siEncEZW7Fnsf401oCwRiQ6W24/kYOoyN5pyPzEddgDKankWj2ZeuduPcRbz4wst4/PEnBXAW8TRodh7KSIXtDiRARUuqaA+a2DvZxnDcw+7xFsZMX4z6COIzjKYOXAZZ0fWiR+F5fZmucnw+HQeIK/SBZ5HPVJBOFpA08hhYrCcxZNIlZDIl6EZKgm8yZgpWoyMBYhyxr64uwzBU7O5uC/sgTxroXEWY+W+/dQMrS+uiD3OcsajnqQVjughXh/zuRal+OoHk6pDPAqdhrHGclFEzwYLvktUyGokfnW4cXsTD+N04lDe/dzsgs3rr0V30ey3MlXKS7b2/s4Mf/fBHIu3niJ3hLb+9dl0CAGiw//WbvxFIy5f/4J+IspMd0r3bd/AX/9fXJe/2Mx/9BD709DOiCo5w4T8ZY0xbhudAjYXWEY6kFtbX5LZKK0ht9wBv/vQXuHP9HSgjH5V8CVkGmnAHTQEBc3eTTIHSxdLELtPtM171/09bYyEXyByPc44UozERVXEgzL0WFbG0YzHLuOM6aE8ZmEFVKYUvSZRyOSkKQ5u2CQsdDEXbznDCEYNdYhRvJGVdQDGCINEJwGBQzZNX8Oyzz2D9zKrsbcmr5w6fFw3uGc+dPYcnn7iKRd5y+WIOLOmqSc16cOMG/vpbfy07mPXVFSwvLODi2bM4ePgI1d09xCY+5pJpBEMHTqeHtKYjl8vDHhMywKLKgk66kCrjaI5uiEj1HDdclYxGIqiQgk4LSywOZ+Kh7w3Fc+2MRrDpz7csHDebqLc7GHpjEd9wpGuaFHZkhIDEsRdRhyyYTJJid0ZBIos6F7z16oloJjj6TpPFHmV3Tz+mLhOCiZCN4vLrIq5QCoyuCy3OyOahJdNQOMaKsBMN87TDIsSb7Cnrnylj3AOzwHMFQ+Uz4Sj/UNB5kWKxUsJuU+NEJ9y3cuxM9Tx/ub7Xg91pwmo24Fvsdqp4eOemcBdyxQzqvRamhDtEAnhTOi+oviaZjEp2BTNtglq3DsVIoMA42GweQSKBEdkB/lSKsEEbaD4j+QGzmBJ6bH12CXzuIijGDRS9AAFhHbe3gKMmKjEdlUweg8FAOAAzXcdM0wUuwk6d6yaFwsYYJyQhKIgXF3bfHO2K8I06jYkvo2I5LDhZ4s+ffpb87GSlRJgOA5FOWQ0sRvJzzFMIwsRCFvT3NSoShOT7AlSJTugZZ7dFFwWnXFOYXDlxv+d7IoAiuz9J4ROvxLImGkmCHTvItmeh6Q5Qtwdok3RGT7ahoh8DLCqGtTga/R76g758z8IZ4ORBKLABXnnlJWxsbIjo9de/eQPH1SpKc2UR9u3sbQvxsWuRYkeL6wQ9qyUsbopAlfEUqamOUsRElt1Towet2kdm6CPH39dUgRFRxWaaYketaXA4bTAMpEslpAtzGNo+Elw/JZPy+fMz5/tomlwpJaSgc+3BbpuRrFwVcvVHDkapPIdsOi1jeK7hePuS0BiKsJQoZgzdoQiW6Yz8vml5I0uAlD8yHQj96dXhMBa420OUAmE1jvjMF8Fst9MUW+/Q99ByLbQcCx3fA+NKpmoUrhFDPTZFm5eeqQc7GKHnWXIBIogpy+esP4DSG2I1ncPnP/YJXNo4F4qFDQPuwEUpXRZcdbfbl0Zp9/gAe7U92FEbiYqOll/DSA1jgmcKf49cl8wQ42WQkBl1Ku+C44bjdq6JOGofT5g4yYwPDalUESsr53D50lVsbJxHOpkVLv64HyDtF5E3S2h2Gkjnk1g7t4qf/erH+M73/xZGRoWeUaU7D6JT6czpQZcYVBnSkWFiySWUei0KnlVy11UmEeZk5M6dtz9moFEGxeIicrk5Gf9zFMA1jLDcOAmNRFCplLEwX0ar1cSNd9/B4eEBXvrIy7hw/iKymRR2to6lW4/FNHE7cQ0cT3DSyd94mGUiwWTkbFBNzyljNCadOl0eLPCcQnPlRy2GR+y6ocrUkc8bfyjXf/gg2NnZxP7eQ6yvLqCUT8Me9LCzuYVvfvNvcPHCFZAk542nuHnntnQtI0YlYeAAACAASURBVN/DtbevodXvSIFlbOLLL35E/OY/+eGPcOvGeyGKdTrFJz/2sXCny8hHGfF5Qttin0WhUa3dlH3SY2fOoGgm0Tk6webN22geHgNjLlR8gezzVmuYJjST4IwwCYrqaY+jhvcPKCqduVum6IeHFe0lE4pTfDmMnfEYzV4HR7UaGu02rGAMj6NjuRMqyMdSKHGPG4sJ5rNnD+BynGxoUvz7U/6VmKOkmBD/un7uHJ546km8+NKLeOKJx7GytoRiiUIGYDyeScfKYAgKwyjakFaKq/oxBElZoIKd7cxkjFr1BG9dexPHBwdC3GoeHSMyGmPSt2BMaZGLQfdnyGg6UqouootceV7G0u/b86jCZZGkj5WjPOlqo1EZ9fHXQVAPL2n8+cHIlf3v+7oEfkatvoWTVgudwRAjzJDNliSjWdNNZNI5uW0yQIdYRBFtJEOf9fsEN3c4RPXoEFa3I8KOSqksnxX/fv6QqFxmHDBRiEWe+NpAEQEcLWtmrigjd9AqohAja4oFS77v07G6TD2E9c+GMxy1qwxY4RqEXQV3wtyxk9xEtj71DEzYU1Up6Ax+oMgyLr/uIVxmcTcaGPd6sOon2Lx/G512A8msiUa/LR5f2gl9EWRyTx2VzHpnYgPmDD1vgCg5zNk8RtxPG0kkiiVEKJCiYpsvPcf/jInU+M/TQ8/vJdRcrHCsXu1g++dvYHDzAeahYtnMIM6LKelsdG/EYpK3zosOOzYKG7lPHxP9yF05tQOyZjjt0IUEGKpjWczZodPmyc+fPyfOAK4nOPli3CgjhuXCSqGOJpoFKeiyxhrLZ01RGL9TvnecirGd0mnvouKa0yBecOl7TiZEHMkOkip3U+MKhN8JwaAzGQtzJcTLvTXoy3PI7vFo2EdtOsJQiyLIpxFkTBTWl9H1HLHICiHO91EplXD18cclS+Kdt67h7t07uP7W26KNOXt2A+cvXpLLyeHxISaShd3GaOpiPHWE6kV1MwFITKIrTE0kHUDtOYg3+0hbHooTBRlfgeYHSFC8aSZlkhhJmHKx4rSEsbCamYaZKUJPcBVlyuVSiHYEHBmGvGccs/Pyn8nlBRFNQS/1O7V6AwsL85Ifz4LuDCmK4z6Xbg1qXDhdCbPjWeR4seakhu4aThrJkxhNPNhODxN3iGGHUzwLBicpSgCn10a7UZUIY2pBBAnr2eJV749dOLw8RQMMUzqORxbavgM3NkN/5sJyB4LbTnHiZY+g2h7W0nl89qMfw+WNx2RfzwlOp9UVD7giwU/AUbWKd+/cxFH7CNFsFFo5hq3mQ8wSY8DwESjjcC3DacSUrxEvt3yP6OMWl7Bkq9O8xWJOZnsyVcLy0gYeO/cEFhfWYSa4guKzFUV8qiMxMSWHgoz18mJJ2q6//g9/iV+88XOUlwowc3TPRDGL+OJcYfxpjJdN4mAY1BSMZUXIz1yL6tBVExoZD4ohSZVKoCEeTSGZLCKbnZf/vhLRhHLJKwBFpQIZomDUTEgzxwnt9Wu/xbvvvI35yjyuXL6C3//kx7HdHMAZepIZb9sUag9OI1lD95a4lCnYnRJ9HBcbNt89kvxymaxMczkh48SMTi5605udlryvFIjSCaJ8809/EjTqxxiP+3j2mccRVSY42NlC9fgE/+Hb38XjV57Gv/jaf4Gt7T3sHOxjcXUBfdq9Tvawtb+DH//8F4JgvHLpEtZW1sKDXk+g22rj7WvXcWFjAykiTUsFLFQIjlAFoEDPJ0MRLHco44q0kUAyHkOJISaMbe10UD88FNXxTMZR0dBrywOFh+ap7UZjcQjJI6GdhOIC8s2l51bQGwzgTMawJxMMRyO0BwQLdKUzFZY1NOhgPCojJuPQeDk4zVmnjWwUU9AYWmiTLUwhB7tf+Kgk5vDhF17Exz/3GXzoIy9i41JFKow7DBWUZNxTixb+ok7/PAbu3bwnhyE/p5PaMc5eOINMLiXdbTKfg09v49272H34ED/47nfx9i9/hdVSGecWlpCm990do5xOYy5bECHF3PySiFHYgROkQ2EIx5PccVJDwAOQf1Dp37f6MnpnYePP910HO806PPLRg0DiZbu0YEjkIMljFO5l4LoTsdoUcgx4IFSDN3RS+UipC+TXLnx1hu4MLDQ4JqUCP5uVIsDxLG+wjJzlhYsFUdjd9EzTD8+9PrGlyTSShRJ0pjjxYeaGjrGE7DpZjOlh5+F2+qFyt8yDjxYqTjokxjAeF/xuJAgBMpLSxV0jldYky3FsnEiIII8XLIbazEYu3HYbo24HdrOGvUf30WrXoJsaqt0mLN+FRe86H4w4d9KKFPSh7yCai6Fl9yRcJqIbGDPcJFdEcXUNei6PRL6I1mAoqmT57xqGHPic2CSZwpdJokik54Nd3Pn+zzHe3MdGKo8FiqBcT2BDw9kUA2aq83PgZ6YacqD5FEexozlNBxPs6/sjd/rPoQgW8n0XgBwYp9MssclwbcSVz6mnn+8QVxHSaUq3wF05Y45HUsS5N6UYkFdajvzoDNBpFaRAbjqVg4bfc5pqb0MXTYWhReV7IdKUDACidxliNGXYCjG5vTCDnArsE8fC8WiIbmSKMbUZmQQaBO4kdeQrJSysLiGbTcv0rHp8LOCYn/3oBzgREeNAbJZnN86Lf5sCUDpbGPTBjlMy1ZUJbNeShDCCsuLuDMtBHsGJBfegikizi8J4hrmIhnw07L6IaFZ4kSITIZEU7QLdBWIPjGm4dPUD8r+p2+BBLOsJWRGY8tnTykbuP4Ov2J3zB5ncoaVtHuX5sogOucbxaVWTUCVhZ4lll/AlFnbu0TmlJGeAf+mNprJamCoULHoYtFpoHx9iOhhAp4nOc+BYXYkS5oiZI3WHefIzPreeXKI6zDTgWikY4WRkoTq20A48AWsJP4Aq7UmAWauLC+UF/LPPfgHn19bFZcBxsazP3AmGA1eEtv2BhbubD9B1u0A6wEDpY6e1CVJpYknuhPhOTsSyxiRCfk7UqBCMI2cAnzmFqwuuG3jGG1hfu4BScQWVuXWJa6aP29SzyGdLyCXy6B224Fo2nn3+AyjNF/D//O3/jR/+/AfEYyDKrJpEBHpShR9wOtMRbQXXcLRR0uIWiYnCVs4VetEJDaMfnSmVgU+XEnUNc8hmKlDVNCKRhPDYNYk/1THzPKSTPON8ATFxUmvoqjgt2LC9+847mPozfPGLXxInGd/9w/0jtNv8tfjy3XCaxPeN76loexjoRdcEswxcV54tXqTFysb1G91WFNuOx6jWa3KmsjvnlEj5o3/5F8HIGyKdiuHyhTUM+g3sbj3A8cERfvD3P8bHXv09fO1rf4j3bt9Fo9OWiL9a+0SIO7fu3sLdh5vCwXZsV7rETDKHq09cxfrquowGbr93E8mEgflyCetrKygX8jLiIIqRWbUM8sikQyjL1HOEOlVgUhfTp2ZT/OT738OYXHJ/Jr8Z/kbZgfNhiCsxUagqUwL8KXrzRfgWepclWwvD8QjD8RjWyJM/910bfZsijbHc9JJIIRNPIWckhDMe4b+H6wHCOqNAd+KhNRpKp17MV1ApVZBOpHH1whW8+MqruPLch5DIpeV22WjVZZdDxWW+SJsFKzpxhQ4nfDjaP8SDew/E5sBD8db9O3jiuadw5anHhSvPQ3BhcUH846N+D1v37uGP/+iPcOf6W5j0LFxaW8dKqSyUuDTHMIYpuMxsJisdFQs4x3kEhHBfJ+NaiqRES+CJEvJ92A7/uuXYGKgxdDxmEQ+FXEc9AYUuZBIwutXqDTB2x6JlKGbySMR0SbLjA5YvFCWqkV0noSNkto+cUPDEDpmdFGNKQwU8rR+G7M3ZLXKHz516lAIRhjhzVJ5MhyP3dAir8HmI0cbGv9cwpaiz22dBD/PgqbQO0bbGafZ8gsQzOhR8igJpfaRDmHqKMKmLo3aCiKjQNxKGwFOU6QRuu4Vho45B7QQH2w/RaByLKK7Wa2IcBzwKtWZT2GNCZ0Kh5IRCIjNAmztaTUc6X5QJQ3FpBYXlVYBM9WQK1VYXHWsghx4JaAp/zUpELrAmA3J6ffTvbaN7dxOZ4QjnSAQzU8ICiKQM9CZjWHym+c+TPBfTofiKTE7Ytc9OswL42fKQeR8DyYJOwdr7awk+B1y5MLQiDDxRxMMuPn8eKCIYFMLN6Q1UkSJFoSkPEY79mNnM9QotNpIsyMk+mQAUhtL+xWfTTIq9jas1rkHMhAbToM6CgkX+60P4Bi2YXjfEMw8CH52Jh/rElRGwxUJEZOywi/zKPJbOrUHPJISl/fa7b+HmzZuoVY9knM+8BMMwMRi4MklaWFgWitrB0RGcET3WLqJxruCmYsWNkcjHgm75WHLTmB504BxWEWfWBCIo00bKiyE1BmpMNDsKd5mpDJLpPMxkRg5/3tgra+uIyuce8hEE8EEdDveeTBZjt8WJWjaLCe2kyYRcKsnEyOQyEjMslyumRQoVNRABKXGfkwldI4bYFCl0lNUjoVaR0BPtTligXbFj+tR3cDJWryJwh4jx2Z+MMLTaGI8dudhQzMQQJQZ8NHtt1AYWHF3DtJBGKzbB5qCBBsfiaV2KjNftQR16SPvA4wur+OLHP4HlIt/pPgzTkAth3wrDcUwzJYLjh7ub4hoaKgNUh8cYRi0ECR/Q2aH7ou2hiCxgtO8sxLvy5kehKieqtjei5k66zmS6iNWVx1AsrKBUWEXKnIOpF2HqBLaYiE0jqG1vI59J4ZWPvwzPt/Hv/vTf4sbdt5Gfz4mdOscAlURcCnnP6srZzvUkzySSMWcREhEZtc1nU4VBVCuTNANGyxLLamChso5SaQWAIQK5eJzZEnnxroe55aFAk80DnS+cUnFqSSvdgwcPcOPddzEc2PjqV74i/0y93hCxNhHGSiwMHuL0jNoeCSWL8CLONacp08f3/el8t0iRkxAtCfni+TeTi/f7Ezrlv/9v/jzwXAsL8xnMFZNwhk3Ujg9w573buPHObfzuJ76Az33+q7j/cEseBEL8D+t7mCoerr9zHQ82t9HtWNIN8IAmPYvjC4YQkJRTO6nJziWTMrGytITlxXlBMfL2zlsgJf60bPDFz6UTYntRlSlWK2WcP7OGv/7GX8DudTEaOmLV4kHoj315CegOT8VN8TVzr+lzPMiCTsEcC7rcACewxiP0WdBIiiNcYcrIDSZyaZiL5ZCLmsgx95w7o9kMjsvEoj56cBHlbTydFCTp/PwiPvT0s7h68XEsFSpIZfNwolGMOBIdOfDGHjRTRbFcgJnizZoEHwXdTgf9VlcCGRijmE1nYXX7eOPd6/jolz6FJ597Bjs72zg+OsQHnrqK4kIp7OpnAdyDfXz7L/8SP/zOd9E8OIShKJjL5TFfKiGjJQQPu0Dfc74ghzKVthTmSOa860ih5x9hQR9I6EdIHXLQnYxRxwydyViEfjw0uCvgOJyAH+69g8mMF2skYhqyOuG3UfECJ+IazHQKASMb41GM+e91bPHC91oNaTEYPWkTmHJKvuJOkUErLOYUb/FQVKZEjYYiL3Y/tHvxMw+oIuX3TVEdux0zJV09Czn/EMuVQsiPFibQEebAH/wtzCYIfJLgRhi5Q3nOaMeSosXVDX3EmYywDHgwcafHg7C5v4fu0T6OdjfBqZWv+MJXR0KFb8QxmProcH/FVRBFltxBTi3Y8JHNFlBZXEa+PI/8/CK0bAFDfwYnALoCyXDFgqkyfGSmIOqHiXD6dARrbw+DzX2YlotVLYnlVBYm0beEpOhRWFMfQ15LIiFQQ1VURP2IHKRTcgA4gaCGQRLLdAlq4AsekvVOQxuEisPaOws/O2oPOL5TogKfEZ8/Feyx6CkbX8Ze/9Cls6BLEAQvoxzls6VSprKfnPgjcTKQI8HnRMIlWADpp5VOQ0PK5PSALgOyAHgnJDbVQ8SdYuyN0eY4mIlW0xF6io9exIcVmeL8h66i7vSwXTvAzUd3cPP+LRkzMtCEEz8m6XEEPB5zCqRhbe0slpfPoNO1cP/BQ0mB46WNWQP0WjNSVU/ERbyk9ieI3O9DrdpQ+kOkpzOUeCGh71csjhF0HUtiZlVGS1NlnS8jnykia2ZlBO5xUkirqmkKfpRrKHZ7nITwMkS9QrZAAt4cPCZMUqocjaDV6cizl86Eo3p2bpy6MCFxTESzSyoeV3Zx6dblnCddTqBQcRExTuj44bRBj0kQ0aDdRHVnC83DPYz7HUR9Ts0sUXFzz0fgE5XR7sjFSb0qos3dbg/aUgVOXsMRXLSMAH5SlYu61Wwi0rNxZWEFVxfX8NTZx1AgklSNI5FM4KReg0MxaKmEUnFOAq9u3b+NzeNttEctdPw2ZskJJqqHaWyMgDkKIqLhDz6LCgZ2iLdmkBOvyZZNRj9taCbmKsuYn19HNr2AfHYF6eQCcqlFJPQi/FEETs9CKj7DM1cvycj9td/8Ar9+65eod6uYxaeIUQiZZpaBIgFUXKOK/TLKVZsP2x1iGqEmhrbjMNVSjTALQheoTBQ6TCOL1eXHpKBPxlE4DoWjPMOScv6cP3teznSerbS1JgyK3oaiYyoUwqCe27du4pvf/CbOrK/DNJjuNi/Tm1qtKr+28NildoBb5ok0pryUc9JK8SEn1PzBRS/XWxlemDlhVDWkkhnBw8renRfP/+lffysYDjq4dGEZ8cgIA6uO2tE+3nrjOpQgjg8/+woef/yD2No7xFQJxMdX7x4jok1x7e3f4r337sBxRhIJyOxu3ioHJJoRlRqjJzsp4zneYhi3SMZuPkf+N3cTHE3pMjqjzLCYTyPF1K5gLMjB+UIOm/duo9dowO71EeFh5M/kA+QBEldU6BH6m0MBEMfsfMipACUNiSVqcNqdW4zAY6ca0PZGdBlf3ATOGmUsJ4sopTPSnfdbbRHgTKIBgoSKxQvnUFpdRrZUQrlUwZXHLmGtvASFQfaej+pwiDhfdl5S+FCSLT/jeC8EcyRMA+1mC+1GS37NWjQUOgytIU76bXzg06+ifGZOiGw3b76HleVFnD2zLp0tx8iZuZLQ3zpbW/i7b30L3/zGN9CsneCx9bN4bGkZvf0jFMwUcgV2DikRQ/FiQzEUx+q0ovHlp0COo0pRwPvhAzCMKtjkzZ6BGpI9b8BgR8d8YwJg/ACr80tIRjVB4JL7HSMGlznKZJWqcdl1Sta8a0tBZ7hEp1HDbOKhkEmLaHDM0BiKqjgWIt1LC0foVHzOxixEpvjPmbDGHTG7c3CcRbIZcbHkEJwq82U6I982ixIzgFNy8SHYNI4A8WCCCIsFbSkTDyN3EF4e+UNg8BHZg7NrokiuUC5LvG33+AjVrU1Y1WN06hzhNjGLzjCJB5hoUUmvciOAffpsEYLBnzvx+5jSilMoS4qgwmhdKnATSUnG4kh8JvtuhgrFYJKfHaOfmjtcB8bEQXd7G87uEbLjGVaNNPK8WPJSytF0UocdAUZ8WSnCIfISGlSfQjbI/0cNhLDs6b+nLoFhDaeKWYYIiRGTrgCZa/IjCPftJMd5U+Y7szhHBE7Dws5Dhc8Oiwx/yMpENCM0jf1/iU5cc/FCQEBHbAR3QsiRj3jAjIFQ32FKRn0ceY7fKdhkMWFOgcaLAzuRKYIJI2zj8IcOmkMLLXeAjj9CNxiBOXd9ZYLKhTX88r1reP3dN9G0/1+q3jvW0vu88/ue3nu7fXrlzJAcFpFUseSNSzb2BgmQ/LFIAmRhB0aCzQKL/OVsFoGFDZy1s1kbya5cVLKOir2SbMkqVKNEiqLEOizTOPXO3H7PPb2957znnDf4PO8dLyLhguSQc+eec97f73me7/MtLaWJRy1n7fKHZJvBzxeommaJfOlsyeJCYRH3+kML0iAFKxoDeZhp7k2UywNPJhTvzNR5+a7SjakSJKUFwyqEgha/G6PxiIVU73cUohlhHZTJK5suqJqrqFaoKpXOGoKH+In3JpvJmLYdjwngc0yxCPQAbi8v1AwJQUnSQ27aaqpYKapQBMb1m1PzaZjAWZjKdVhLeJYH4CHjMs6Ib0bCpE5Rxy0pmAQ+hmg2ldvvauvuLd1BpbGzoaDrKDBFBoVb5NyX05KcNp1oMByoPRrpw509deNhdXIR9YtxtXJhNYOuOg5neaT40NXjK0d1obaix1aOGM8pA08nldD9zYcKphOqra5aKtnDzQ1dv31TtzZv68A50Cw11TQ10TDQ19gbmOlLlKwFnqapn2eOVI0VKRI2L+hpOHEMXa3WylpaOaZ8rqZ0akGpxILi4bKyqWUr6oE5sd09XTi9oHOnj+j2+i19+atf0vU7VxVOBRVJga54FjKFwRB3Hhbgj9QxOPG587GmgZE1pgyIDIbsxSNBssiTioZSKuZwSD2iTKaq8RiVDVknVcXiGMdItdKiqXYYkMzJMh5Vv981Z0Us1C9cuGDF/ScvvaRXXvmpNd5PPvGkCvmCGs0De09AVCHtMnxhTw66yt2Ek1wmlbKVIoZpNkSR2BknJyRpJONirmTrGvxdrEn/7L/6W2847Ogjz15Qr7OrBw9u6u7tG/rFz36hJy4+pec+8kmj69+6s27Spk6/qU7/QIlMRG+89brefud9g6CAX3A3IlCF7oOL4JGJgu9h7NkDD4M+RXIWU9Z8rnwypUIGY33IVXTvyGFczUnCGvaUjkcsd5e9jZ/qTY4vudakP8U07PNCfPcrChdQFF7KfI1wExNQqauh8Xlh9dIhkyyVUDaS1IXKUT22clzLlapa+3Xd+OADc2dbWFvWkdOntHCCVKw1LR85amYG6Vha/UZHTmtgxQ/mq+nigXpj7FenGjhDYy6yC0lnUup3u+q1uzbZ8AUBhoamenRVibWaEhUWPtKbr75rCXDVSlnj4dD88xerZdOZB0s5S1T73pe+qM/+2Z/ow5s3hCnnsVxJEaBOnPKQfbGSYDrDrzuCPIZXDokG+c7APhNmL0gXbjyqRjSo9QNY7XvWhGXjOeUh+7CPDWCxEPIjW0MxBceugs5EES70mSe+U5Po4QgNALnrEJ5mlhXN014hBpKC7lDQyQhI2U4yFkcHDVchopmLe1jGD2YxqVrE5DlmcRuJm4lPIpVVFvtcUsTYGZv7G4x3YKeoFRicyIJcbN7ECvlsPLC/cjFT0CHgWJApdrEGOfsFnj1myPN0sLWpbQprk/S1jibu0GJtO9Oh+pqqF5xpHA1rRtws7lrTqbrziZrhMQJt4xcEQzGbOILRpBK5osnLEtmCHwsLmVAhJSMJZXF3427pdhVmb7++oeHGttLjmRbJdo4A97ly5lOFcimNIe+RroSGP5SwvOfo3CIdTEM8NgKg7+cM1wGpC88DFwEomcHrMO6nU4N2H8FzoWjctM04fNF9mhsjBiVjx/f3xhEvk7VGgIKOt4IPDfvQeiQV0SA48veAji/7TIViSoVjSoPyhCIqs9qAt4DhEPa78bDZYkJK4/sEcQTDLrTfU4vd8qivpjtU3R2opbFevXlF/chM43hAs0RQbohGHeY+sp6wpqO+Srm8Sacerm+qUlrUU089a9a3V69fV3fQ1fhwQgVJmE/G5uSYg4Xenmr61kOlmxNFkZex+7aMac9fE2SSGoAApJK2+onEk4ZCErO5UKxaiFVz1Ndg7JhyA9i5Wl1QqVg23boREmlMPc9y4lHnUNAb3ZaGY0cnz520LAXjeNBxgvxO5po5M80n+EkE5PA8eSFDd+z/cImA+JEtItmMRdUnunM8tJCh+uYD3b3mF/QYd1Fr334dtAqCqAXtRIIGaSsWsxyCG/s72sJpf7mgbj6qB8OW2uOh720xIe89rXOVZf3Sk0+rxjoM7gQ20f2usmuLiuez2t7d0dWbV7V9sK3t1paak6aixbCipbC6k7b6TteQEtakxOPOxzQu3JuExbDgxMAJNdLUoqsJt1lZPa7ZlLO1plx6VbFQSalYTYXMokJKyB0NdHwtp0I+Jmfq6Fvf+1t95wffUnEhr+Wji3qwdV/xNIjE0GTFcENA8zgH7LUDwbmGhDOx9nrkccH5MJvqlBHkgl7MXN7isZw0j6lSWdWZ0xdVKi9YIM2D9W1T/lgAGPdqKGRRvfx5FHSkvMSM4/fw6U9/2lYtJ06cMDUSjVgyHbfIaWom3KYZazHOl03oWB3P/NjdQlGFTN7PTKdZZv0SiqjfHR7mnfjnNfC//pM/8j75qY8pV4zr3v0bSueiunHzqv7yy19RrbaktZWT6rYHOn/2okESTZyNNNPO9kMjd7z9/nV1+gOVyiVjovZGPWULWYs55BLlYjh+8qR+53d+R5sbW/r8579gy35cdPr1pjLzkJYKJRXyWYVDHqtUJRPY7rlyhj2b4of9vkm/kGBZDDbhF+hs+Xm66A99CRtdGE2HBSFAGsCOVBENiARVQvl02TzN8S4uZIo6efSE/rNf/w0tlirm4f32G2+Yi1WxkLeLfvXIEWXyBR05flJrR4+bwUGj0VGn3bcDCHMaGQRsfTpWJk/2H7xmDiz7Gj44pmMY16lETBPHMdIYzMXT589pr0+Czsi0vKwTNh48NDieHQmriGw+o8XlmtZOrEm1lNQb6JVXfqTP/Nln9P0ffldnMosWpwr8wgX+aEfOpMYFE47EtHfQUH+EQUde+VLZbFaZTPOLFZWOLareaera1Q/05i9eV31vV9lYUmVYvBgasLede/ZnsLvHdjbgTg3m9FJxrY97tv8cD0h3m5npRwm7wrknl5SmeFww3wlDgSNAk0LKFGYl+CKToby8etRIaliWBpB7DR1RY2pLqwpF/BASyEFcjrCyIcexC2aSAaGhuKCnnoxhCqOgAKMcaz5zjJBFUAd7Ldv1TujW2fdC+/MwgdMQYw9+ftc1IhrJXaTN0ajhPzCOBTWMBzSKBdQjZnaGX7WjrucoVEpqHmHiRTKYVjJJUmFeMSwko3EVSlXbM/K8VioVZTIZCw/i5yAApNCeqHnttq79/E2dri3pf5RsHAAAIABJREFUeLGizs6e8hjtxGMaeVNDQNjh4qAH1ABZCptbjDwGHuoNP4wol8UvIGP54RRxzthCrWYSl4GxqPFHkAXYMMXjNrffHpofPSx30+YzueMOhxETudUUeeRToCI0pDYn+pA91sHj0NSCfALTmWI0X8GIGS4hq0wD0Uf83GsuNkJ74JVEYn7eOmjaaObabh73NwwzyFnA/ngXW+b+ge4NDjQpxNUJuWojOUJqSPhKKGg7SiY7PrPWbkuj3ljL1SUdPXZco/lE97bWtdnY0phJjCltNFZsFtRyrqYcjKmthuYf3FWm5ygA4gfSM50b0Q+uAD8XRFwm7DmEStjExaLJZ2ku+fO7naaWVlbMv2HgTHXq3EUVilUN+o5FZyYTKWMf80ylchnN2JmGpL1WXY9/7Bm1+3Vjq5Pc5k3misyDinphJWjaFFG30VEUkhbOjtijmkKEeGJidvmc/BXUGJ5PvyO5pN11tXvvlrbu3FQCcpvnWvFrd5oaYA2N8oD7NpmSGwzp1u6WbrV21YzM1Ip7agYmGgYpthGLad6+va6PXnxKn3z6eVVTOVVzRWNbI+P1ylnd3tvQjTvXtb5zTx23qXFoJCc01Eh9VVfLGhNM5AyNmT3u01yQ6+nbSE+nIE8htQctDWdSYSGoXKWokJE/IZ6VDG6vFI6rVjimYnpR01FAk+HMV04Eh+r3G7r4xEX1Rl398b/517r38K4eu3RWgYhne3IQGhsiGC6wVoXHIplVLi78DGFM0Wb1beZUocPURqTAGcXY1wcTVtDz2YpOnjinc2cvamn5qB5s1fVwY9vMpsgTyWeyds78WjXX0uKCMlnu4aDeufKOfvzyj21nv3ZkTZFY0BBvfgamC6S8oNy5HOZrJdu3d1odU0gV0jnTvUNKxusdUi3nGH6LH1yGVn4Gy/1Fj2jI5bWKbt5+X/ce3tKJU8e0u7erL33xK9ra3NeFc5f0K5/6VfNb39nY0IwAloM9Pdzc1tVbd20KLpQL2q3vqtE9UDKbsMIO1xypzm/9d7+t/+q//m9069Ydffr3/oXuXLuhtROnFEWVtt9VKZ4yOGjiYmzvqVjIqJBLm+82uw8Km2k1kXCRkTv3zKWKbsYhus6dGIWfKdQUQWhtLbyG2TSoXKJgzEWS1ugFVzKrevryMzp75qyevnzZJprbN2/q/XevmPxpZXFRBQt8yev8+QvKEIgQT1ludbPd12SKKUFK8WRMjttTxDpe9sJRX/s7o6EYy5261oywVoBrxEMN8xpC4LtX3jajHqa3T/zSp/SJFz5uHVd9Z9+CGYDnDxp1k90Uq0Xbqy8cWVD2WM0IXy+9/EN979vf0Rf+/DMqB/KmZ+WipXChWwSu4X1odwd26MlNrpEKtbCoFOxzGNj5tLYbmyovlLRYrardaOiHL76ol3/0Q0B3nVs9YSzOBJDPYTGn6Nk0jmtePKxtz1FnOtZ44NhEX82X7IsJftzrK5dIaoxmkthRza2pgU9Bhw+SwBReLNeM4drpdK1JowkhEQ5pViyRNpYvTncgIpDjuNDMDnYeVHjux6Uy3ozHA8sjDoXRiXNAJ+bhTigLHA0zQmM6n5KpjjHHzKb6XqupXqfnT7GzucmMSHyimOIM5ibDGiVDamqs3UlPzdlIY7TpsYAGQdf05ekUspGSMumiUkkiIdFyx+wZgnHNVJzOpI38gj8BMaDJ0Uy11lw771xT8+G2zq2saS1f0qTd9dUWBmuHTfJGQUeyxDoJhj3QazgRU59igI4W2WWhYPIVLk4r8Lmc7eDMUpJDP8b1DVkVRkQU9KTaAwyFfBtKEAuKOTFltp4wWSBKAj6VoI8wGRkRiDhgroKjGcVyaiYtmEeB6LCOyRMsAffhsKBjJ23mF0zrIHQ4YwXm6s0cX/MOz6DRsmeLX9/oHOhGfUM7gZFSJ5Y0TIUsEhQTJBoJjKxoJJC4oOHu7LY16Y+1VFnUsRPHNUatU9/UdndHgylrJmR2M2Xnca1kF5SchDW5u6XBW+8oM3TMGz4TSyhDrkQwbFwAYHTITEkKOk0VSXMljI9waospl89ouVaxy7TVH2rpyAldePJZDUZT7e41VcyXtVBdtMmQnIRENqmBO1LfHRi7+7lPPa/hHOOqqaajiSa9ka3yQq4UmcKzgBcCHyJmpC0ub3gTkOL4nCCTzuckfAXt2e9BgBu2Nem11Ni4p/r6XTnNumK23nDkTEZmQ0xm+9zWgwF5oYiFtmw7sNz7aoRddcNzdeUa8gDZMeh6+s1f/jU9e+FJRd2A8vG0UtGE5rGwGuGprm/f04frN7Tb3dYo2NckMpIbHmkWds03Hd4Ez49LemZvZDkd7Cl8X/aYkQT7bkeziKvycknpUt48KDCXiYRwplzQ0eWLOrZ8TlE8QRoD9kzKphPa37+vh5v39PxHn9eZ82f0l1/7ir7z4rdUrBa0emTZEtfgaUVj8CZ8Gdgj90N4Rn7mATspQp58Pqhf0AHfQU3wVc8qgY+8hxtnRtXKstaIsS0taPnoae3Vm2o1WhaHyrDJCpDml8+dgY78gkq1bEjBKz97RW++/YYhlEurNTn2+fuW46xd4vGU7cXzh6S7ieNaXUiE/WArCrqfjYGShFwNGj0IlL70LfA3/89PvGQqpupCXrfuXtPrb72qX/rlT6i2UNP//Lv/ix6sb+nv/+pv6CNPP2+kFxKpyLjutA705ttva/ega0WJGMCN7Q21ek1Lluo7fWMZL588rn/5h3+gx594UleuvKc//dM/16s/fU2LtUXNBq7Ss4jiHmSDvlrdumZylCPCrpC1sBPeaB+S8iU3EADYWfAi2Ik4k75dktalMqEf8nPpwVIx9qs41JGDjtY8rpPHT+tjL3xcTz35tBaqNYP9B72ebl6/ps2HD1Upl3RkbdV2/1yaly8/bQVxOHLV7g3NRzsJJJ3Jm9a2P2hZBKCZdoTDpv1lumFKB3YBfiGJzKNwdNvGFUgn4nrj9Z/rzz/3WV26/JR+4zf/Uz17+RmLYxwPifsM2YNHmhWs3nAsbFNGIB7U6YundfzyY4bd7927r3/+P/2u3n/rHe0cbKqSLptWkQmNPWm5jIbcUzKTU6FSU6GyoBTQtcGHCQWiIXnRubr9tkkHTx47ptl4rJd/9JJe/NtvanN/XauZBWUOJy2PbF5nZCgAlztRmM3QTD32Xu5EqVBCK9VFLRQqinoBuYOhKQf4nuy7sKplWoYUyVohgytcIqWRgw7VtcADx5mYV3O+UDZ5G8UcZyXkaThuJVJp+3UeZFipQJNM6J5HgtpIgYCraBTHLSB9v7D7BR1C5WFBp3iZ///coPlWY1/tZtvXENP1Ysc5cdSbuZqlYvKyCTnJsBXzB9262vOxQeHxUtZ8sIPxmOV5ExiRTOTM9xn/ZtYBmJJwUDncj4xcQAj4So6mSm33dO1Hryox9XRmeU1LqawymMeQ6IT0EiteglNogKIROe5co4m/LwvFourhekXKXTSqYqFoBR00iwQoiDMceqA4Xi8XGV8e2c5mrhOXF0n4HCXkaZwtIocp5MCT4bBNNFbMIRSCCgSxjPWT7bjvKFDsPPDmtpUYhR171kTSUAZ8ATA8MrJYOGS7QjTaXOJMqhNWbPhT9Ifq7DcMzYF8u9He1+3mrjZmPVUunNCsmNJ6Y88kVzjZQWraq+9p52DHmvdpz1XA9WxCxy3O8SbaONjU3b176jo9g5shdJYjOa1lFxXsTtW5dkfZ7V0lewMzqqGg5+JJ++8wPjGrkXDE/C9QEngRfNUzVhDZH6QzSZ0/c8p4KuSAl2rLOnLynIbOzO6LpaU1HTt6XP3BwNZ4hXJR7VFHO409BaJBXX7uSSWLSV93y53eH6m7h0lMX5F5SOkoUZuw6aP27z0r6BaXaA0tvIGpS35BxFZE7eaeOgc7Grbr6u5tqb+3bQWd5Ls5xZxVFJK0SMi4RA6udvOwgsmkDmaO7nXr2pn1NUqG1QtM1Rr2zcWzViwbknnu2GmFXU8lkhYVUt+baJQL6517H+jm+g11xi1NIo4G867GwaECcara3O5JEEdeA8V8MpjYueVeJs4ZpdMsNFE4GVB+oaBwMqbBmNVYRMl41Qr6qaOXtVI9oUl/rkl/qlSMZzumGx9e0YONu7r81GX9yq//qu7cv6u//ubXrRbFkxiShdXrdczREn8E+DwMVNxhPO+sZiyoCO+qw4L+dygUD/g8aCTIVCInbwaZDvI32QpFJRI5nTr/hMauZ/c1ZwzzbSS91A8GRaZ02O8LSwtaXKrp3fff1Wc//1ndvX9XJ88eV7qQ1DyIEscnRmIqhGIjQ+ofa7pDX4J4iGAqv6jn0lmTkCIP59mH0PdIxx74g3/2Z95TTz+hQGiqzZ37urt+U6lMQpVqVa+99gslYxk99eSzCs7DZkN5sLtj0zlxcS+/8lPNgzHlS1XrMh9ub8iZjhRNRjWwWLehHnvycf2ff/SvTeL01a9+TT/4wY90/966v8Ace6qmqyJ/jze53TqQ643M5AVPboofUxW7HCAGLhUY7lbMIQGZPcDQ9rQcPiAL20HQIXEo6WzZTc2DWlpY1fMf+aieeepZLS0sG3koGgypvr2l7Y0N7Wxt2vdfXlpSFTg6z7STU7FUkYPm+DB6NJrMKJsrKgIDnO20Rwvha3p5IvizKei8wTQcTKL7eztWyAxxGA2VSSetuL/2859rcXXNEpnowuhgUzFfQw5kk0onLeaVtX+731K9c6BEPqlzl87pxNmTSuSyOri3oc//2Z/rK1/8orrtjsqFovnyM4Fl0lktLC0rkysomStaNCGuY+Y6hYEDyVgZQhkgzszMn/zY2poV55e+/z196xvfMJIgjGsKIv/NzMU1bG7T7Fgz9cNzu4BBY5KKazEPYahslyO7doiGYjocjQz2Axrn9deqFXO6o4Xf2z/wfcZDYbWabXugjx07qVy+qPp+U73ewKDGdJpddMI+f54f1gzj0cTgP5qq+RyTiJniuJIxFQTmpoPmyBKbalpRFy3s1KZOiELuCMvglmn47fuGILEFjB8wCnpqe65mmYTZY+5O+toCGgx7SlQKylTLCmfSdsFyqUZJPbOcY/8ixh86ly2a9IjDyiTHhAzszI4sMw0qudvRy3/1DRUjcR0pVlSJJy3Nygo65j/OiGFEMyRliYRNVFzqEB8hBzAhc0gossD5aFGB2IeDoRVR5C8mfUH2Zjt0mhxf+cCuLl9ZMBKSNVS4tw3gf0wNJYE1jyERRkLAe0CV+CcwwZhTHgV9MjBbSkg7TLYUHVYyVhwxgQohW0Nu6jPoQbFwoosn4yKkfhqe23PO9HzwcNMQQNjSrDUONNYrt95TcLGgaSGprucqlIxqYXnJ7gNkoleuv2sysfA0RISHqoWKZWu3Bi3d33ugh42H6sL0didGRlxNV61JdetD7b1zVccmUyVJdJvLdv5JXqOCimFNDAkwELK8AYPY8LhPJcwoegyMm4jq0sXzqi7U1GdlUG8pHEcSWTbSVDyV0clTp9VsscIZqLxQ0W5zTw93NlRdXtDZx05ZpG77wbqGvb4q3CvRlLw26YkjxfGXR2WCQbnnS5T4rDgrYI/TaUDjIRbTMTPLadR3VN95qO7BjkaNPU27LWXIhccjYtBVv98xV7Y5awuGT2sSgmZa05g7ut890Oakq15UcmJBa1Z3D/Yt9/zjH3lBq7VFVTIFHV9e1WTgaLu1p9BKVm/cuqIPH9zQJODIjUzUHjc00tCIaUjGTCCJedQsoJCH5S6mYxD9iOCdKJNPKxjzFIQSkIlp4kEc5F6Nq1w6prWlc1pbOq+ZE9G4CzfHlw632g1d//CKyRJrC4u6+Pgl4yoQp/vST17Sq6/9VMdPHtV87iqVRvIX1AhPghlI7kwjhzhp7m0/18CMqg6Tz5jMmLg5wyAt+Sy+H2Er6MhGLT46ntHY7GnTRoSk2eX+LhdIV8vb/cQ9PB6PTLe/srZoWv0vfflLeuWnLyuZS6q0VDT+lKGV4Gx4dERitlNHaQQyk2AqT6StkDOdU8gtRpqfmxbCVtC+U2Tgn/3jP/Q+8Usf1WjcU725rYPmruoHu9bp8wCVijUt1pZV320YzIUMaePhfXXbB/rg6jVlclVl80Xt1He0tQv7PaRgNKi+M1B/2NOp82f1R3/8xzp55ox+7/c+rW9/+zsaO8QIDrWysKbZICAXmYYz9F29QGFxrnLHcsYUgJli4jKBBRqwi4kHxJzmyCAOS/0psQP+XiaTLNgER9Y2chwMCJ544in9vU/9ih47d8HeoP3dfQ16Q0UCATU2N+wSYQl/5Mia7Tm5FBeXlrWyesT8ibFZZDLiMmXahaQFyImvLrCPxXHyxaV56CHP39Od8aDU93fN+q+Yz2rY61hx4fesP3ygyXRmem9IfkwdhWzeSBu9TtcYqb6bkCd8FibeRIPpyLr7xZVFrawsa3H1iHbu3dNXvvRl/cUXvqB2u6nLl57QytKyukDehYJf0CGzQDjjMubhgxSD93wY4lPKlAjs+Uh3g2WPocHdO7f0B7//+7byMLkHFqshINi57cAhJ6HVx4sZ4Ar2KsqBcjpve7YCJhzcPOyt8QRHvsZFaL7vEHsodBFjsGMKgpfB9ta2NSJra0cVCIR1UG/a1A4piELPxAT0aAY5kYg5NAFrofuUN7WCjjKIYk5GfBK50pyJfGryOdLf+KzN7w+4dtSR65LEN9LA8U0u5pDfYhGNI0F1AzMNowF1QnM15mM12ccmo4oXc4oXfIQB45s4Mr94WokYqyL4DPjqM9FGlSbPGl39BGTJ9SNeKeh0//2pXvrLrys5D5iZDKlWp7AGPpRm8vMgvXSRUmWzhq4wzAG7876L4W2O+cvEvi9SFxoHdvQpkBiiKs1OkjMjK/L8OugRxRv5Hs0obor8c4+Y1OncCJWxWMIcrfyCHvGnc9j6XCA+TmkxpSBpBgHSKNIUTVxjuGeTrNJCBnWyw4RBD+8klU0rnSVVL6z+bKgkqVHOVM2dPTV3941/4oSlQSygr/7sJT102nJzCRWPLBkcWyyX7D5odJr64M4135PAOFUhFTMF47Mc9A7MgrQ/x3eiZU6G2XBCy8mKfY12utp+833l63WVFVCWqYgmn8LDHj0UNZc4IGfMYSI0RhjkpFNGViQHPhQLaXl5QecvPGYo5V69BV3PkDCF4ibBqiwu2euhCfDCAV27dV27jT2bJh87f1rRfEJvff9FbT3Y1DNPPqWlS5dl2aEbO5qgHvJodPGzCNjnAs+EoB2T6E48DTtT+2x4hpuNPe3vPLCwoUm7oQCk4oAvj4Q0x76fWFX8vz0Y8gQaj8OWoImioBVwtTXpmXNcPyoFs0nd39lUbWlJFx+7YIFQS+WKLp45Rzeoer+perCj99av6sHuutm4KuGp67Y1DpAGRlocvh6usfVR+GQsbzxuJiHuBO+QmfKsMRK4Kc41D83UHyEB9pRMYkZ2Ws9c/pTKuTWt39nWzAno7Mnzmo6nevvKW9raW7eVZCyetHvk3IWLqlQX9OrPX9NXv/5VtkdKpqLKZqOa4uM+aimViljT3+0N5Ew4FX6glJHKOA3mNQOCQEGPKJ8tGMcJEjbFnCa9mEdNkVej7ShkzTvh0HgwZFQp0gDkzYsgnU7Z8AALPp1NqVDM6MaHt/Sd735bN+7cUDhN0BcE5sjhmsuf1CG3Qn4EJ0Iqms/kVQC5xAshkTJfEP68QrpoP6O5QVLQ/+Rf/qXHLkhB16Q6WzsPTBOIsXy9fqBIOKGF2vKhfGJmUzS5rxsP79nOc2X1pFKZnK7dvGb60ESG/fnAsqSd8Uj5clH/w//4j/XU00/rM5/5E6Puc5l1W20tLhxRrzmWM5xoOnZs0oUBGyUsgrCGsWMJT+jY7QKxuDA/Cc3PKUeqNDhMKvfzyocmIolqqbymlbXjeuLJp/Xss8/p2JHjatSb2trYMpMa9k7TwUA3335Hw05btVpNZ8+ds2jDRCqppZVVVRYWtb6xaU5cFEI6WeJasXqko7LL2cLp2b3ObA9p+lNYxRYeMrdpl2jTFCEhNGHTiUHOQD937twxydDxYycMpiGd7FEMLBOwn+Pes7zbyXysiNk4upbGBgpSKpd9T/xaTVsbG/qrL39FL7/0kl2ix48es8+w0+uZhjudL5j8i9fARMk+FmlELpfRxB2r1wOm9SP4cDuqVisGKX7607+nu3dva3Nvw7e7jWB76AfQ2Iop7Geh46wDNY1VR0YJLbA/pFMFFkInyaVGxjq7TEtm87XTQEvPP/9RLS0s6cMPP7TPZ2FhScl4Ug8fbtrDCuuUS80aOiYULl3bMYOIQDzkgYYJzASKRMccOjRzHXuWQAWYymmUjAyHKZFN1TCsO/bcUdB6uGuRVMfkGI9oHA3JiYXUAn4UVpmSEw9L6YSC6O9JRII8aASqnBVuJnPeDncMAY8/V/YauRTQ9ZudoOc3I1l8FPqOXv/ODzTaa2g5k9NKpqAVXACn/nopmc0Yo55gkATa+UzaLnWmi/F0okgCYpRvBckzCIntkWVrOpX2kSKezSnxvsjrypadwCXT6/fMrZFCy6rIIY7TmdiahrhVmhCaKV/MA2uCh923LuZ9pCnFlIoGjeKNnCZqkayHPgUUcibyVMJ25/w55Jcj5SKONpiJaeT2NMbDodHRqNmx0CGa4ZY70r471BsPb+v1+zelclZnn3lSmXLB584Mh9qp72qrvWuIAhG0iVBMC+TJF7LqjrvaapCk2DKnuNlkosQ8rEooq4VoUaPtrnbe/kDZg30txxNaKKEtz1gjNenDGPcO7Y1ThiThhhlLJ5XKZS2AZExUbDyiMDI87iw8GhJo1Qs2oROcM/ak9nCgsDUDMTNz+cXbb2jgDPSPfuu/Va1UkNtp6N7N63KGjs6dPK1SdUnz7kCj3lCpOLbHUTuvdtvjO8DdgqU1BkejmQZtgnNCBrn3uk2LPmVCH7cOFBj2DXbPEZ4UmGs46Foy5tAdWXRyYBZU2kv4K69YSLNMXHWNdbezr53pQJNEWLd39nX60glduHjRPCxSkajZdNMAhdJhXd//UHf27mmnsaNZeCovNlOfz1SOgkz5Ls0kiiYpFafJyykRTlhBpgmFh8GEHkvieDgz2e+A3bYopItaWzmnjz//a4pHirr74abikZQqharW7z3Qm2+/bk5wpVrFUFMm5cXlI1paXtNBq60bN65bZG4wBCrGz4H1a0+ZDJKwkMkaJ66JXX1pp9UW31La7hh4Fams7754mBBJoc3nilawSV9LpstyXSR4rP6iyqfzNqEX83BpUoZsgZIhGSbrAI8ShpDv//D7+tb3vi0vEbB73Uh7lq3gu56CjvHFncHZg9VOs1DIFlTM5o38Gg8nVM5UTL5txZyG5Gufe8nb2tpQLB7QcNxVu3OgYilvLNhut6/5LGj6axh3SKrarbpufXhV71x5w4rXubOPm2zt3Q/eV2/YVyKd1BZRfXigEkQhT+cfOy8iWre3ty2c3XcuG2vizORNwppjLzjnojUU0YIgjLDkeaZ5NKccl3+2IE+FDlm3YY8E86YKwigkb7vAVm+oRDKnZ5/7uF742Cd08vR5sxw9qB/owf0HNl3UKsTiDbV5964eXL1mfrzHjp/QytqaGZ8gmcAMojdiYgOWziqOBaTpovEDR3bls4bYCTEBPTLVZ0JnWn+00yBWlFx0EIexMzBHM6Z1IECSu4bOxKB9QkyYILmY2XtCasMbG3Ma9m8UdR52SHLAZoFw0MwdCoTJRGNmPzjodvXzV1/VL372ql3ep8+csVhUGh3MWZCGAbtDrDKDlSRSKr8bjUTDRuLbP9g3A4bFlSWdPnta165f1Yvff1GvvvaqSUNg8mMFys3Obh+nIwhHuPWFyYb3AoaUFKNZVTJ5VdiTUy0gbUyY0H12OWsUUoSq5ZqeuPQ4WyzduH7dSEilQskmo/3duhYqNWXISA+E1Icl60zs9VpjIcyExopE/aLtIhex9QHGMhPfyezwmfJZ7jRZh2xtC3oBZUEfy1A0Nc92h+VRLKwhUYUgEKm4FfNO0NMkEVUgl1Ewk5KHZCoY9PXxxnBP2BebZM1YDbGWoBENKRKECJhXsVAyqJifgYNaTWcU6/R142ev6+ab72gxmdW5xVWVYkll40nby8XTabnswLG+TaLRj5hT3QREx5spHKfJmRkp9FFBf1TAjTRzCK/THPA/PwGKgImwNXAN9rlmjUs+tWeFwiZBwjMwnRlDFjos6KS6WTEnnIWmaaZwYKqg58vY0MkSnAJJ0Ryt4nFBhuMLSSc1iSmXhED2yeZINoeB39Fwvymn1dVsSFDHSHu9jraGHd0dNPXa7WuKLpZ06WPPKZ7LmAkSze/61gPVnZYm7kTBiad8MqvVpWXlizm1hi1tQqrr7Go0HlgmRHQs5WZJM5Oa1R0dfHBTi+OhKuGQStm8NSX4XFDQuUyYupiyaPLxLYgm4soW8ga9U4hiqbjCiZDqjQNrOInVTKXzisFIrtaUKpa0sb+vaC6jFHnpM1cPNkHlJvroR1/Qz3/8kgY7m1qrVg1RwxTIgafjuFYwyuWqoY02ZnJqIAMfhk5hIDWC0NhnRiAWmgSugUaDjqUHjhr7mvc62rnzodJ8i+lEzrCrvtMzGR+DwWw8VVoxU02MISVjnhSTtt2BHoza2pv2tTWc6tIL53T+iQt2/4O0VWH6h8PKlTPa6G9rr7+vVr+lsefIDU7kQBrl+9OD+NJvu2eiGD+FE0b0i7BG4BYh9SzFOsYz1jcSLiJoZ7OQWa5efOx5nTr+uCbDoJzBXKVCTbvbe3r/vffsdaSKKUviREaWzZYVImY1V7JzSaP3gx+8qAcP72g0aiiVRp0Bz8ZRMDix5zwYymo+x63Sj7K1Qm7vNs9/0IxgkMdSafn33FnIr4HEmezzhWXNZkHz8CgX4DAanxRXAAAgAElEQVQVlUlA6ibkrGi/jyabmocb6AQJZVC6efOGXvrpj7XR2FY0FVOKQKQIQ+mhhJRchmjM0GLOGz8XiFExV7T7kecjFU2pmCxZQX90zgNf+rcvevfv37EuRoGpkmnCMqY6ODjQ6VNn5ThT2wFyid6/f0/uZKBGc08vv/JD2zmeOXXRXLIIbmF3HE8ldPveHUvyguyADhrNKFDt0aNHzY50b2/PClF958CMFKJBfL3jfloX8KCl1/hEJmRkFHP2tpBu2NPFgsjayP51lYtic0rKU0S5YkWl6rJWjp7QY5ee0rnzlzR0XMtbP9iv27SAHSmTxY2rV3XtnXe0kslpqVw1aV06m1Myk9Gps2cVTsT17rXrWlo7qhxyo2Le+HXD8dzIJBCn0ORygbGXfFTQH+kIzcgDKQR2j0wn/k1oMqmJM7SscshB7tzT9vaOGVKsrqzIGQws29ZnF89t5wKZiA8aG0s07lwIGGvQAbEaGQ76yqZS9toG3Y7ef++KHqzft58JYlyvjw89THdygcOGClDgi8WSNUns3nG5Y9IgPAKPaP4s2qVf+/u/ps//u8/r3//N19Xutu1iRoIGLhVMRMyvnrAdpodYgKQniFFSiiIW44HLGGM7hnkG6WfCBz5u0kAY2Ivlqu1ktza3Vd/ft0vNnFsnrv375cVllfCMn0t7O3tW1MmWB9EAanYmAxtgWNeMhn0zG/GzEH1rUpLzQCyAno2ZfUiu9BEUbDZdc5FDPtWbOnKjPnuf3TkT4jQdt8l8GA0pkEsrUigoks1ojlUx3A12q+biBTPWJ66w+/I9oaOKBKOGQIEyMMGDOPBakJhho5mbe7r7zrv60de/qWospaeOnVYhktBaZcEmYpADPrMAxTyKgxdIgmPFF++DQAgJV8CaLF4P0wDTuJk5RUBgcta5P5K2cEHAEQGJcZyhxcTSRLMQBwCDLwIrH4mUWcu6OMuxY+T0AbX7RZ1nn/c5n4zbJU/TbYl3eDwcek/zOQM58pwjVcOYKhSLWJhTqVpWIJfQeNL2UxcGYw3rbXX2GrZzbkDI8ly9tXlXb9z/UPHVmi48/6yiWRCKgMYjR3cf3lPdwRPbVWQWVDGT11JtwcI31nfu6/bDW3KCY3OlQ24ZnQSUncS1GC0r2J6pc/Ou8p2G0jPXn4ASKSUx7wkQo4z/fNwmZ1YUxvGIRixghbUB5wTWem/ct+enTMRqrmiBTOSV5xcWFS8WNAYhSiZUXF5UZXlR4WRUM/g4k7H+yW//ttRq6iOXHtepEydtmoNLs1BdsCAkCjiOipZ/AEpocaq+58YYNGXgyhtHzFUOBju74Rnro05Dg/qepp2WmhvrCjgDjbtt9ToNOy8ksLnIIZFw8fkGQ+pNJ2rj9Z6MaJSOasPt6U63q35COvvcWZ24cEYNQm6GAwsjcUD+0lE54YmG85FGRDB7Y81CM5OLTQ+HD4ehjQ3j1MQ5lBglY2FrcHkWmeLRgePviZMdz4uhTw73RFGf/Ph/onikoIP9gYqFBS0trum1n72mDz5436RqHeR6SEDzVaUzTL9BpTJFlcpVW3+22gd69acvab++rsXFrOLxmbq9Xbku92pEyVTN9OSW0vl3zYcvi6aoEz/NyslQPYy+shk7U/BgvDmrXdZRCRs8jq4dVz6FXp3QpZTB8kYkDYVsrcnr2tnbtlUV9+3dh/f1lb/5K8UzCVPA2Bmxe12H8k7WdSm7x/lZMIkqZAoq5gqWmAnSsVxc9Z0jbQcvBf7sD7/mdbAJhOjDhznsajjyoVf2guwDsTylc3/v/SuqN3a0X9/S9s66Tp44qVy6ovX7PpGFAsNuCU9fbEfNpYwkM9txhg3yBHZgauWyAsTzaBiQJxFcAEvcCvrUiG5GhOOhBkpwmeZdg/Q4bEx58/FYGAZO5aqcX9bTz31MF594RvF0Xu3B2Ew+zIrWIuji5i09OAwPadb3NR+NbCp66uITlmrFZXb+8UuqrayqiRnMeKKjp06bzziXKp05sk8ye9n9GCvaKgT7cmB2/hYI+jDOFR28N7NkKQuqIL4Tj3jWC3OIR2hJec2HUI+l/viSIIO1LXlnakYfTNp0nEh2bPtw+O8sPGM0stUEVpi4y+1tb+ne3dtqHBzYThU9KY0DkOoM439ztsPRCk1j3LzmiXM074Ao+uaoRao2uk2dOHNKuVJO3/jO3+qr3/i6+Q0Dl7Zw92MRFuMNGftFDQ0tfAcQAYWVUETFeEZHmZqSKdN74yuwtFgzRAKi3O0bN3xXOkhukO9IBQNOB76H/IPmHd30oUuZuZwdJr3hmzwas9oZGuICYEWqH1I1EBEMbf6OvYoEjLUJX7iu8ddA0IwZ0MGOCG8YD9QPTjVNhjWISB2SoOCDsJ4nQaxcUggdOQWSw2M+5XHzP+DnhxgDRAdpxcxAZpCWxgoFImYIY4U+DjuXyNmEEsGgSnixd7r6qz/9nMJ9Ry+cuaRcMKKjtWVTlURhqUcj6rlTS23DghTUCLgQSmg2g8991BplGkE+b74eMem5fPyTjpWpv7t/BM9xy+5srRsL11biWJZ6JK+x1PJJpkZcwhcAjTTn9BB6ZNwmLDSMrWrQN53xETRZccTLHXImZ4TLCptgni3OD41+oVxStpLVyMMm01XMlRX0/Qfb6nZ62u91dLu+ozu9hm429xSsFaygHz131pz+9nb3tL79QLe27hhSwYRezhe0tLCg3qCja3euaqO+oXgBb4i5psOxFfS15IJWYlX1H7S09951Vcc9v6BHfRcu1gUMDUvVBa0tr5qckR01Ubc0b5l8zsiDSFOryzWNmEbdsY6urKmQK5kNdjpfVGF5SQ3HUaiQ1SQcVGl1xWSGICQ00v/H7//vam9tqaSAKqm0KqWKEXFBo2gg7MKmaeUumc0t+tnuFt8R2qD32ZQVV0reLGho3pAJvNfShKhZZ6AI9q1bmxq3GxYRPB7SuLM3HhraRw0YdTrWEGFONImENE5G1I542gk42tVIGzOpdDqntfMnFElG1O+1bcUZDcjsTkOJiKW5jUC3XIYANHekEgYVDAfVN+MvE0JYQZ+PzeDO3wMT4BMLKF/OWcWHhQ561Gx0NOhPdezoOZ089rgaByMtVI/qySc/ol+88aZef/11HT9+1IbG/nigKOueJKhyTpFY1iKuWcry3hHRGgzO9MMffFO3b7+rc+dXrZjv7z8wwuJ0HtV8TsMaMlidddnYcc2vhOd/2B9ak8FAyjnHCa5cLpkMjtCqSnVV0Qg6dUKhoqoUq1qurSgVT5tJEE0htY7zCPIEmsSAls1mlMyl9W8//6fWmEKcSyPVxngJU6N0yoYmkiKNcGcclog1CjDo7XsOZzq+eNJsiBns7Fx/9l/9tYfWmx3MfDY2pvAEGdIUskVUCwvLKhTLerjxUG+8+QvtH2ybvCwYcnXp0uN2bd+/t2H7YyCD7Z0dNdst2yFTiCzJxlzBmLr8zpSCbsFV+L8z5QChGzTou3lZ3CbxcZilQAKZ4EIVUIKCj2EMNnskRR0mzxw7fkrnLz2plSMnFc8UNXKlRmeoLtroWMIKFrF9YTKtBz01D3Y16ncVD4T0+LEzWizVFEa7nc5o6chR21X2xxODVLEk9cziKuJnsLPn4DBRwOfYpT6KLuWffYMO41PAQgaKZ5p2fT00HsjGzMeIA3e5cNQkD+ahzvvEFGtsS38Fgb6XD4liPgL+P5QUsWfxEQGfsY0/MtNREtJOBLOBobH293Z3fM/7WNR+7jGXAsOYxYjSFIWUS2bN6IQGjMk8BIweCamHt3avrWlwrrMXz+v6rZv6iy//v9pr7vvxcUR/oqvt7ts/grDggoZiYQYsrrDSwbgR42APZ5NJVYpFLeCYFQ5pc+Oh1u/etYQ7GiIjicFPwMOcn5PJeTb32ZzAuLCskXUYDIrzGIUpqBF+zLzHU8J2eB/8nGxOpjVF+DPSENJRcYOB7phvMu85oQqeTT3jwMxc4XpBV6OY1AvP1PImSi6WLZfbCQctCGXKpERnD0SbJyYX5zT+LN9BjZ+Twg1Uh6vYDDcs/NuDKAXwWoc8RxJXylY9XD3BoaPvfvnfa7rf0pF0QcGeowvHTmsJCDeT0WA8UWMwNCvcZC4vx52pOxgYaTIcniuTSZpPAwXdGnEcxA415Ja0FvELOS5wfydvQYYW9NRq7Jr6glNHk+oajdpvePjriGlyDDcBdi9kv4jvFmd2u6xYMPchkCRkZ5WVC2cCN0jcELmQ2A/imw88RROUzKRUJJWqmNbE68vFP6A7UnNj1wq6MyKf29Vmr637w65uteualdI6eflxLZ04biqNRqOhjd1Nre+tW/BGYDI3hQdNbbvX0nu33jNS3Cw6tWAWZFalaE4nc6sqe1nt39jW5lvvqTYbqhRG05wxD3p+flRkj/S+MIsxMaI4YDKDhh7UEe8LJvRIOmJ8Etj1OSxnR+RdpJVbWtA8lVCXgpLLaPXMaaVyOXPuA3H8d5/7gtavXtfRTE5JEIF43IxJgPezxstI+Bc0vuMGtQPs+KsRv6HHi4P3O2l/pSiz+sLqeNhpaXiwL7fT1rTdkNM80KhV12wy0HTmaOj0NCBt0gV+xteDMuxpHJR6gblJUffDrvaj0sO5lD0Z0/JjxxROha1hoKDHJA36fbtLzG4bP4TZxJLzEBYFIKbSCB9G+NL7A5wFZ8xFMaUTvnFSOBlSvpg1HxLQNEibw8FEQS+u5eVTqpaPqdN2dfmpF8yJ8W+++U3tHdR15NiqosmYmZtZeFM8q2g0rUg0o1AIBRI6fYh1CRXyad29e1VvvfmKQe+RCBTqsQWpBPBt50wmUkZoZerGFKjd7qnfG+oI9cB4Ka663bY1CKVi3rhH+AFkciC+YXlTVDSeIXPlXEXFbEmJKPK1jE3XnDvzUYHLEg1bAeYc3N24r69+42va3N5QpVZWOM75SFhRrzf27ecHemcoNYJcDH/3vBX50CysxfySsomcfT8GosD//S++YqS4bufA4AksD7mhsXFlr7m8vGZs5AcbD9UfddUbtvT6m69q4LR07tx5ZZMl1XebtgdmR/b2O1dsT04QB6QxE8nxIcOMwEvXwtz9AoT/dh5Ly0MWLp2oaQKZyNghhKOqlSuWqz7qdC1jm4JYSeVMb82/f/KpZ4z8li/V1B5MtN/qyyGJShFjp8OK7hLROBmZNtkddqyg0y4WUhmdXztrcFB1YUlHT55SMl+Qh7SLA5VMqUdMJBchRR2Gt7WbJDf5/thMJjy1dM1GQDrM6bYLFeYkBR7jDQ+WJ2YoRCSO7dfR+g7hiB0SvOgCKei0szRUFGwgVExqKOisOOyAwP0H5jeDFIwHQkYgpNGJR/1ccDLt9/d2rYvmIgIiZKeF9aSxpPEyBtZOZg0C5kJg+mc3jz64M8SKs6u9Zl1rx4/YxP7Kaz/V+9evGuTvziliE4PdIP3NJjOf33Boz5tQVGkltFisKhpAfZBUAR/3UMh2Sc0GQTUDm1JtFxuG+Y7cC0ia9wj/cAhlaZ9db/GrvnwRCMvsIPAQYEowMwi01v5aA+yMIkXBs/hY/h3FnMvQCI6HnyMMYrKNSXnyxpZ33w+7chIBjeIySV6iVlQol1Y0n5cXj2k4wVrYtdxm2NSZNN3zoVvXCJ4ECW8BK+hM6xRwyxqYw6PwfzzgdyRuJDUF3JFW8kVde/UNDR7uKO8GFOlPdGb5qAq4ctUW1B+NLYLVgySTydqfP8BnG/17ksshbZA7aXuW9gUkjA1sPG6FnmeIv2c5yD8Dv1MUeKR77brSBNSEIxrBa8HDHZ5ImACQgFqtjhFicSqD9GN+467Ff/lneD41CJapnIKOuQwhShR0m3pTKXOM5OzwbEVwKctlLXsgmU/K0UDjYU/T9kD19W3VH2wZ+3kSCmln1Ne1g109dHoKLBS1dvG8iivLCkQipo+moO+1d6ww4VJYLZQM/Wl0G7ry4RWt792XhwgFKWMwopXcgs6VT6owTWvr3fu6//rbqk77qiWQF2b9vT88AJ5BLmhe58wzlz3QLMiEFHSkd+agFwloffeBPW/pcNw08IvVRXvGPBqaWlmRakmjaEihbMYcIfmenXpT0/5IgdFYeZZQRKdOZzaRs4rM5nLm107RBl43GrDFagbtbuSWZICikM9ddtFwWZAtIdF11W81TL0zIFOh27Z9+qTbVNhDCok8saNGu67esK1gFA91H1kczFy1pxM1A9JBTGokpYcBKXFUqp0/okg2IoK8IjDneZYGIz/q1KS6rg0goCV2NzKeWYhi0EzA4EkBzxBORFGioEOUTGSJhKVY+T4JnJ1cumQZ6MuLp9RqThRLFPXCx35Zb195T3/59a8qhtVytWBIIcMO8dFkOlhRJzQFhUnAVwZQ6LKZpLy5ow9vvqt3r7yuQb+heAylwMQyN/LFogr5ilIJCHB+UW82uqrXm1pbPWrNMLbBINnulBVMQrm8HzIVDCfkmVY8ZHnqfKXjGSPulXJlk5WBbLGHp8FgLc0db2cyEVeumNNnv/A5Xb95Vdki8kjWoVFDLojXLhSLtjrzzdL8RDjMqiDZpqJpZcJZ26VzzuyZ/L1/+m+8M2dOqt9vaXNjXYU8b0zM4t2AHFJJ8od9Y4Qnnn5chUpaX/ubr+jKB2+oUq4oNMfNJ67V1TU7ZC+99GPLemVHiB6W4o37EwUMOZplVSM78zCg8JQCvmEyhcWMG5kFD0QNDmUKAH5ljx6eeyqkMypl0sqnUqqRYFSu6vylp8yEYKfe0sb2gbqjmULxjCKJjMHZQPzOaCAyHDLJsJxe06QdIc/VQrGihfyKxoOpzjx2QecvPSE4vXhwZ8oVS/uaYlEJvEFXjJbZ2p3/ULVJ6uGg2Z7rUO1AoTebzIDM4tXf6U4tphOPcwo6mmimxAnvAsEMaInty8engHcoRnxIdHbs8jj0vvkmHR8dus8t4Puz2yIcBRSCKR1y2LDfU6/f9e088QPntZDnTiEcORqhdQ/jCE/+MLpmSIyE27g2ofPVhciXTRkB7tqtG3rp5R+b9hif4XgiYsoICFIU32Iqr8XyggpJbGP9VLHGzr5xHrj8mZYJhxnP4DyQRB+2gm7sdBCLw4aAop9Jp2xqwuWMwk1NiB9epOio+V7I4GZj16Z4mNYUdPb5fD92XKxxmB5owijoNGVctiAvvJMWSRnCB3qq9qSn9nyoQXQqLxfVPBfTNB1WT65S1ZJytZpi6YwGzkTd3tCYwfYdQt4hyz7iIx39gYUlmPFNOKZsKmstDpcvJNARig7C2mCRc0hdRxdPnFTr7oaat9ZVmAS1kszreGVJ8+FEp06eUSKd1WjumdYZb3siJyH0xOJR1SoFU4YQjUtBfxSDyt6c3bUReeIx3yrUQnrGdgnOeF/IjHexOs7ZrhbJGtMn59DiYVlzwWec4K7nF3WmcwiLHAQ+pyDSQByxiAul6SKbnuYsTkFHLkS0MIu3uRUd4PYEgS3sDFNhDaY49I0VGrjq7hzo4MGOJvg+zOfa7Hd1BYvpREiZk0e1cuG8MoQVRaOmsNne39L9TQhPPXNaAwFaXKzpoFvXe7ff00ZzU7lF8sh7dLJaztb0+NJ5VZTX9nsPdO8Xbyk3bKocw4goZrt/kqzgbKDwHQ8da1DbrbbfoGUy1lxzGectDtXVfmff1n/hyVwnV4/p8ccuqjscaaNxoFi1JJVyyqwsafn0SUMA69t7+sG3vquTS0e0lC8phnRrSJPl2mfE+wXcTuG2M0lGhcHsnt2Jfk49ZFAia9l2cXf6OetMftwFg05L3V206Aca7u/IbTc1H7StoGOJPGCo6R6o5+AHN/H36e7Msi9IFGwdFvR6QtqMSKFVqXoOTgD8DFIvpSQ8hiFZ88aXt7OAhSq8H1/C658wyLncDwTNgMQytfJeomIBtoZYyCKBBh0L3+l4pqWFNZ06flHZ7II67anOX3xG6XxZ3/7e9/XO1feUyMRN3kYgFkMdSCemTpksZyFjclcgAsaLUrFk6B05Id5srLt3bujq+1d0UN8x3lgg4qq6UFWxUDPoPJnIG3zvTgJqNrv2LDJs8MBz15PW5xuJAWAFLQeBLBGad+D2ZDSt0JyY04xJyiCTs2bjr9QIVlA4mloSn6R8Iacr713Rux9cUbvfVCDCOSFZcaqpN7WhgYLu/16G45B9L/IC8smCEsGU4jQSrCuZ0P/pP/rfvOeee1YznILu3rIJncU/XTiyFdi0rXZHO/s7On/prJ792GXdunddL7/6A7VbLW0/ONCx1RMGTdy7d18/fullm1IwlD+o1/2LnMxsinc4at0dwRPsluny4t5MGfySic5ktwjVPxq3NxK3q93tHbv4nn3yCf3qJz9pFqR3bt5QLBTUufMXtLnX0M5BW83OSAonFEnmBUDvGu4D7MKEPFEqHlQ8NFN7f1P1nXUlowGt1FaUSy4oHEzq8jMf0drJU+b4FIwnlS1X1RwMlC2VbGeJTMUgyTkORr4xCTtMLzA30h+aQd50s6Q1xwaKOvBMwabyALAsDGxOIb8fmAvyfoAAElzEQIP/Q0EH4jFvXhqasWuqACAdGMcUdJzTYNfHYhENiaAdDQwF0MxfScDyBsYi+Ydmgd0lBxe7R/7+UUFn520kNHb95h41NuLdYOIzVcGw24OuMvmsnOlYP/vFa7p5+0M/Y1y4iM20UCrpiQtP6OknntLR5SMWa+t0hhr3HfPoHvUG6nXa9p6UmcySCe3t7+r+nTt6ePuWb8dqUripXA9eRMDIJRDnaADQvJukEZkYyMnhPotcZdK9LEiGEAAc+mD1z2eWrsUFabGwh8V8RjQoTnCsf+w78lv4bCfqzUcaBMcaxKaapKRZNqJZKqz2bCQvhv0qhBUuU1AUDhiAM2Saw9AHHN1IuTNf5cPPzjp3EAUkiwmb1GdMNPzhhg4gz3S0Wqwo3BlpvtdWuDFQzg3qRHlJ5RTqh7zOnr9oUPtes6X2wDE+BDQZYO5SIWvvaxv/+cHAVAhGogQ9AtGIRf2VwyGqZPnmLi5ZNBaO8tmk5Sjw+1i74F3AlI55DbyZSqWm0WBkzR93Al4J/NW4DCAlEA+xfMVfml8LBM3u1Qp6jLsk6zcPFD2arFTcsg8CMHpDc3XHbZMaRkZzjepttbcPLOMezsCDTks3OweaVwsqnT+typkTipeLiqRS9vMdNOt6+53XzBjI6Q9UyGMEVdBua1dX73+g/d6ecstFs6GeD8eqpar6yPHLOppa1ta7D3T9J68q0d1VNugraFj94DtPQYez4QKfhyCdjX0XvkzG3gcKOpM0BT2aiiiDhHEwUSWV12ptSesbG7q1vaHs2rKGqZgKx9Z09vKTeuaFF+QNXX32//qMSvGsVks1BcZcAnNfARD2JU6gKZamZtO5b8vrN2B+yqAVddZ+c6ZjHCqRtoHaTY0Y2iduutXUnLjkA5/tPuu35E0Gcic0+Uj5OuY+OcTtjSwAx7XERQYasuj3QlPtRKQd5pElqXhmQZkqMkiMv2aiDFPQuyPXl/QylfsCbjt//hcJb2FjaZuslXREkvgo6Kw3WFcCcGpmzxL/TXAeUrm4qFJhBa9PHTt+UZef/Zh+8rPX9fLPX1MU10Z+bndgkH6WQmnmP1nlCyU/P97Uzf6QhYoGThLW0zyToFHvv/uOXv7xj9Xp7StfCWthuaJScUHhEAlmTPQVBQN4MEzUbLYtuRIlCWoauGYgkzO+vKkc7i1cBpNpm8oTkbR5jYW8iJKRpE4fP2PFvpDHYCpuKCsW5N1e1wYAhhbkwa/87GX9/M2fKVtMWUQ5YTaFCs1o394nEBtbzc7hGiV9Fn22rHwMX30/rMfWav/9P/zn3vPPf0TxeFj3791WwJuqBJMX2DkQVgdSSCxmPu311p4+/vee09qJRf3td7+ut996S6PuTI+dgele1NUPrum9K+9bRwbRrd8BniES0DETGGxAwxQO/JvlKR2MaDGfNUIXwRtopOOYYcSSxghsd7rmqf74hQu6fOmi7Ry319e1ef++Oa4BeWzsN+yhCoQTyhZrCkQz6jszTSBoxeKWSUtYR2g+0rh/oPr2fQ1aeypm41pdXJM3TatYXNYzz39U1aUV7TTaiqQyJjtpdPvGcGeihZQCs9R2VVZs4YDP5IWQb2FUkPAL+uHkDLrAhF7IZaypoaB7uKzByLU9OdntAfXdED+dNQYhK+hAazyQHGAmdT8vGkc05CXsUYBsWdGzrye8BZc90pTi5JKPBuo2D+yfIWxBcAQKo1CbEYlBn2E5xMkO8VT2IzWRx/HakB52+l2TxnFJzEOeFfJsIWeFnoJ+++5tv4mJhPUP/4v/XOdPn9Izl5/RysKKeTVvrW+qXW/b96Yrx3Ogvkeoj6fl5SUViwVt72zp5rWrau/vGeMffgXmC91O276QdwDhUvytoHOgIpAb2SlB1vJzleMeqgefyc77bL/OdtxeZ8g+OybzKcUcfoF5iAc0MR4Eey00uVNNo3NNk5iZuOqGHA0iaHM9hfMJs8mkMWAqjhAJnMraPhmzm3jcJy4Zn4G0Ocu2ppmEN+KnZAHr4+cQNjvYiE3rfJack2G/q+h0rhOFmk7naurd3tDdX1xRehrSY8dOS7OgnnrqGVWXV9XuD9Udjk22Ziz3EDs12PuyYm52skam8QOCKOy+2RGxoQC1vnmGsfuNX0Cji8d1TPFkwre9pakCCTp8HTSqnXbX7GRpLOEJ0EgCjfJ+c565jJlumYnguiSjPikOXTpT7SMeDeckgt4WtIjkO7lyNDRbYK/jaFjvaHjQtaZ1OJfWuy3d7rcUWVlQ6bHTSqws2l4ajgv3Ra+P1viK7XWd3sDSrZLphB7uPdQH9z+wxK850n/at8lctcyCPnXhY3qsekb337iln3/j24q0tpSWb5rEmodnjvAL7i+mc8hcOOQhFeIugrQJO9teV9DTWJNeWdIAACAASURBVGOtLNQUG88FeSfoznXrzl3tD3tafuyMimdOqIUrWUD65C//R3rsxFn98JvfVW+7oXK6cCjhApn0rXbNIIQAG/amqHzc6f8vfMPUFI9MRIIRc6ZDCAq/BrJep91Ut3Egt9tR0BkpPOxr2mlqAkO939Kw31C31zQyKUx0khLt2YbbZDZeIfVDnnaDY22GZtpDml+T8qdryi6QvDdSaD5RFLRtOFSf1YTxUmgafftUzgFfdCBGbOY8mm0wqxlfW21EL3LdieSejDUejsyZjSK1VFvTYu24CsUVnTz1hOKpoj73xS9rfWdbR8+fMPvciedbapMfQSNAQ0oyIOju+NBJkoEUpnmtUlProGkIwIljJ8zq+8XvvKi3r7yqRM5RdTFvnii5bNWkckSlhoLYxHpqtXrmIjkYYjGOYSCN1NhieDHlwliLM4YMLxVLKx3L+hHHoaQSkaSOLB9VJpkx1YIpc2ZzW5eBqKHUwP/g6NE1/egnP9Q3vv11K+iZIhkLTWXzabW6LXNY5HWxPvbmQRu0TQabJfa7ZmY9PJM0g4Hf+i9/17t08TGD2nd3Ngy6XahVza1rPIYI0DdNNsXrpVd+oDMXj+up5x/XV//6i7px44YKqaqOrJzQcDjShzdvaW9nX4NO30gCGbKtYVaPKOhzg+ZCFhQwURq2YDarE8tLNoFPLeU9bDay1cUliypkp3fy+AktkRjV7eid11+3gg65DIb77v6+0qWyXCEhgrQW1yzIxBtTKJK0ZK5KuWBxrNNRW629B2rvP1TIG6mM81SuoqmbUW3huC4/+5wqi8uqt/1dZR6veZyx4nELn8GZyXZETOiH2bpAIrPwzJflsXc73G0bYYjDSSBHMu5Dk1ygY8deP5A4xC3Y8i0HBzg/H9oYmZbuyrhuvGPfYpUJfTi2XSa7WMsrn/lRoKk83uasMNipE5LSk9Pv2oRujnRA6O7YrCcp6sFo2FjCONRxIJmiDcQPB21C70Ia7LTMtCQYDak3JD0vZ3KK966+r6s3r2n1yKp+8x/8pp5/5ml95PGLyqfSCsZTmnX6unvzju7fuqdhd2RTDp7Y1pCYBzyKA/SdDOXIZnjxYytqhJVwsJHg7e3tam9323bt1vEfIhr8XtZBsKcp7qAL8/7U178jc4zQWEXtwrM9I4WHZ4XCFo1YUZ+Q9w2HgDQ4j1yAvi+3iXnysiE5yZl6YUej2FSzZFDRQsq8r41dPJftyNgBkp2MeQx6WdASv2BiWOTfapbbbl88F2AOKD1IjCOfnLQ4zzgMvN5Ro6ULi2t6auWktN3S7dfeUWd9R4Vo2hyijqwdV215ValcQcFowgJ32MfSlUMC5P0w/3Xen0TCYHUudxQJFrrCDARPxVwWWRNApuOZJeucVDof7oWJTmGBy8IenqLVbDbVarbUaXdsxcMKDMmoGcvMZ8bXsMLOMwQMDzkT7TZMbewrzTAjYOQ4vidfxtMwlGQiR45lQ0wOenIOupp08PuPqjed6k6jrrujnjKnj2vhiccUKOfVRQoKH4DgoXbDChREsNkYP4eMQtGgbm/etoLemXY1CTl8aFbQy/Gifv3yr+i5E0/rzs9v6MW/+JIizU0l8eZnbWaBPyTZBc2xEXlQrVT19+i9gTUy+Rx+/ah/UIOE1R22LeI4NQ8pNHIVcj3tHxyohZnUSk0nX3hGzflU1x7c18c/8Un9x7/2D9S5v6VXvv0DyZmZ6xiQrZEXuTNQBJFnD3GVKV2yFQ4FAPSHaZPPPQEiiDNfNCnW09wFxrUZDgxyd9otebhMdtpyGvsaNnY1HXY0cTrq99saOT0LtlI8bo0q34T/czbIINvVRNuRsbaS0qgslc4tqLhSUFBjBWdjRVw/U71B9KnFNTOM+JO6ffmbf3teQDmMxAqp1TIYOKf/H1dvGmTpfZ33PXff93v79r7MPoOZwQx2EAABgqRES+IqyyLlWJEVla1YiiMvlUpSsVKWqySVypb9ISklqbKTSjlSRG0UKRLcQIokQBAbscyO6Znp7unt3r77vt/od95uEtGounowHPV0v8v/nPOcZ3G4CEc22QRD4Yq3unRM+eyiVpfP6vz5xxSJzeqb33lFr779rnzxqMKZqJqjlpnYwF3xDCbqt7v2/PPs8w7wzMMKRy3Arpnix76x2+zZ7zFnWX/vjl76/te1uf+GwnGPZrKLWl46qcX5k0om5yz3HDkbBDkM1iq1siak1pmrZEMiMyLs18Tvsp+Dgu4hJc9LHHhGmXjO4Hd09+SWA7vTHPN92T78UOWVjsY1P5vR3c0NffOvv6a90n15Q26N3QONXaC45MXzDkOY5tznbPGakRX/TjqSsVhV1BOoW1y/9Jn/brq2tqJ8LmMucN12y6Yo2JiNRtM0qXzDmDV85etfVm4uqQuXz+qvvvoFuykaeBWPpnT//rY2NjbU7fR0sF8wpvyJ+VUNWm2ND3fgkQBdLzdZSicTWpjJaT6TsZtM0YQdunbylC4+9IgWllYMJQC2/+63v63XX/6+hp22YjjHweweA4EErPjKH1R/hGRuKl8ornhqxmAoZAIceD7sB9tVVQtb6jcPFPFNlIz4bWrKzJxSOrescxceVGZ2XqVaU43eUIlcXtFURl3gLvZYh0QP2waapIwSN7Z9B8WQwxs40yw2eelgXgYC5hBHghuwMlA48DvZ0FyD3nCqRt+lwcRlhyqF2cuUjuTj0EmN6QvIr9PpG9uYb4T1lFPQx/KFfBZWwddr1ivmBgUMTkHHNAXfdGRdrC+QtnBg0+1xONCEYRZh+djAoB6XQUHlWlmD8cCQB0IO6s26NrfvWyH4+Kc+oX/y67+mhbVFjduEwEjTdkuNWlP1cl3VUlXNCges07XiTw9Ea3B5OGxTePGgaLAvzY5rOFC9XDanOqZsP0TBVkN7u9sqlQ505co7lpEMDxdcgwMvFA4pFA4q7PbLVXdMRbjmWIyygzxySwMqY0qfUEAwgvG5NcCnfTqxqbuvoTrjlpqjpvrukaZRt8Yxj8YYUCQD8qcgbY1MrmgQdG8or8tnHbff2N6sQyDrMW14DVkhMpe4XP5tyELA8wAMFPZQKK5YNGUEHjpt0Bee8f2N+0pMPZoPxjTviRjkXlrfUuHufXlHyMCCBn2fPn3OPuN9X2WvG4vZhMM+lwMeExR29+yXkYxyv4j+5BpAqnICg8ZGeINEA4Lj9kzMLpiCEI5EnQQ1GnDCXg7dIquVihFLucYQxlglOTa6A6UoojQJcEZoBABKfQEjnDKl04TxfFnTG8BZzdFwwxOcuidqtEsGEQ+qbfVr6KV7tiortju6tr+jA59LMw8+oLUnHpYrnVSh3TQtPpa0+/t78sDSZgfvkrGl3QGXbm3c1NV719WetDQOTOQP+jRo9RRxRfSTj35EH7zwtNZfv6W//E//l7zlHQWHPUHLgqTombgU8QdNhra2vGqQaKfZ1vrt22o1mhbcRKgTqGIyFdf63fesqfENIcYFzI8djsJWqaDyoKvLH35WPZ9H333tdZ27cFH/8Bd+yc6n7/3Zl+SZuNVsYgjkoCcMBRbXasxmvyEmOI7BZ2JKxDwI1i0kZUyDbDUJ18G6OXbp6KVl6GW7WtGghg59U+3intqlPYPc3VPOkZb5uuMYx/vAg4ttLnvuznRoRkoHGqnoHeuee6x+Tso+MKv8Wl4+HzP8QF6GhE5bO426xfseFfQjpQ7PiolNBnBcggpTwJnkEchwrVmTgbK024eRwgPbDa8sHZNHkCmzunT5A0pnF/VvfvffKRBPavX0SRXqJQ3dIw3dJBiia8cmmxyGod1nnjcaa84aHN3yuVmTpuYz8xaqUjloKJuaMbLq1Wuv61sv/bGGk6aFKq2unNTxtXNKHRb08dhn6NpBqaJGs2ZM/nqzrBKueJOeguzyvS4lUknHJrgHEuxVGh18IquQP2IDAIXeZG0+J8SJdTQBVMhbzYQrGVUsIb11bV0vfONLag3qSs7ELVIW+V+n56gqQOXwhYCsSsxqKppS1BNRJpE2y3Ir6J967lemH/3oR5SfndHuzn1zj+KisGBPJhM2JcViUW3e39Te/q4y2RT0AO3s3red7qg9UavZNcvXO/fWdf32NXshUhhKuN1KIYwndMQXMOiVAwwSGZXguWee0RwOSp2u7dROnDmriw8/okQ6o9YhUeTLX/yS7t2+rcr+vmJI2diLd7uWAJbNz6ozdavRG1ikKVC9P4QJhM+mDIh4k+FA415b7WpRvUZZIddI6RgSK7pal2K5Za2duqCz5y8qkcqqO5yo1R/JzQMHGQk41RAEJxAJCojNzrxALuz+zMPJYEyz3vtbHxy0TsfqdK0TgywdDbsZeQC/mqUmNKSJdZ34klP02RUjReIlpkAwqTvEV0eSAWmJed20xSSnaWyuWK12Q72+I+dq1qs6sbaqaqmkna37yrDL8fpUKhRNptYDcHaNbTqmIHZ6bTM/YJ9Po/L2O28bFE/G9M9/7rP6+Cc+KVcgqEa5IpcbCJrdtk9i/XHzjna3dgWTsN/GrCOoerVhcBtwEAcR6AY7JHgIFG8aPnbh9UpFtdKBhp2ukSSN6NfvWgDHxv0NVdo1tQZd1YYYWkSNqDeoNTWvsMJT4EomPyeFiubKCRCBYTtSMpOy1UF73JMr4ieFQ53pSF3/WFv9A/X8Yw09E4VSUUVmkup7J+p7JopkEhYUgbkLRcZg9rHLpEmmO/dia+sxC00mA9YlNHv9AVG/mL9MDoNZWBE4xDhjxLph5UZMLjMcEgU6Uo5n7aCi9m5RH37kSZ1fPqYbr72pr3z+zxT1+LSYy+v8qdM6c+yEQdm2xqjWDMoFQcthYoERRrNjZhiEBEEGhACIMyB2pRQIx/0BCZrPSI39sWM04ifQB1csNNe9vn0NVgI0CBiQoPPHbpUibjJJfNkxNoqGbJ1EuAkGQkgU0XF74XNNHEdAMywKoC4wcwnTY0/Iaxj3NOpWTWbVLtc17o3t4GsNx7pTLulmuah+NiH/0rxWH72s2ZMnTDbYandVLdfMoMrkQMOemZN4g241e3Vt7t3TVmHTSF/IgHg/kFTGfDGt5Vd1fP6ECpv7euWr31D33h2lcfzzBOTuj5UKRHXh1FmzkOUaU0T5WZ291MTWCdl0UvlsVoloRLeuXXU4K+ORUomk8vkZYy8XqmVtHxSVX15WsV5XpdnEe0n/1S//I11+5HF9+4WvG8GwUW8Yu93n9dvKhCmMydKJxnRMi1iw8+ecLfAZaMRpkoh1xR+j2uB9HygaiThe/t2uhWjVivvqY2udiKhXL6m0s6lBu6ZycVf19oE9R31P35A7NNOQN0E6axRzDVXUSPf4Bual/PkVJRaT8vixFwZvmhg3YatSdOJ9QVwOUwSZyingRnyjoe0NrVEiaAbZGugHNqaQLZFE37x1WydOnNJTTz+rZqOrQrGqmdklzc6v6OqNdb3x9rvm0rl07Jg9Q6CMwN17xV25A5hvOexzGPWc0kMsn/0+g+BnZ+atQQgBhfvick0CRn4LBWJyu4Z6461van39ijVNJ4+f1ulTDygRyyrgTyoaycjtCalSbZqFNgZF9XZFhdKOmp2yNaSBcNhqGkgUBRqVhK0VvEH5XGjT8aCA+R63kJdcCg+OpJ0lFhs1miqRdEyqCGIqVvf1w6uva3P3npIzCXWGHVWx68U11CVrFjvdnjmazqXzirlCivjCBrkby/2ZC5+efupTn9TxE8cM6iSgg5eEC5ICaoWBPB1re/u+aT9JRmIKOTgomlQpHkxpZ2fX/GgLpX3dun1Dw2FHQY9bqUhYcxAV5FbYF1Sr0VYylVYsmTJm8YkTx5VLspcZK7+4oDPnL2j52HELQnj73Sv6+te+oepByVju/ulU6XBUSQothB+mH69fhVZH1XZXrXZPUyIcA6FD0xDn6ALmFgdsi5zgivzToVLRoJKRoFzIcIIpXXjocT38yONKZWfUH02didmDmYxPddjl7F2tmAPTGhXOyY5mh2OKRwcet5AIDEze99nsBHnaD3/9yFHusKB7ApFDqZvjokaHi/kKdrH8vtft2P3ghWVyspQ5yCT8bHRrQw7NgCU/4RLZHXaM1dtBCjQETp8oGgyqdlBSrVS2+8C+c9Dp2stRHYFItFRv1FSplg0lQLeLqqFcPtDC0oI++alP6YPPPmdSREhTEPTQUqezSbk8sPEJSAmrXmnY7rxebmp/p2CWp14X0aYuS8Qyu0R+JrLtBwPbsdUPSnIR7dnpqttsatrryTUcGonFYg7xUO+1VKiVdHvnnjaqO8bADsK8H06Un/jlG0wNRXF52T06sJY1UMSEAsUHfNa0eCM+hbJRtSd97dUPVHV3dRDoKryQViQZUyARUTgVlzvs18A90eQQasdZjwIONErsIygUqAOgf2AatpeSW8w7Qw4CTQsrBNQJ5jjl8hlMhhEIkBlTO9eLZC23N2z8CPLjA5jrjCZKev06Obugk3ML+qs//GNVt3aUCYX16APnlQyEVLi/bfIwTI9c8bgiJDu5PGqUWCuVrNGO4XqYiKvcbJtpiNnH0jJi6zrC4ZBccq86o4bYCqB7xpOetQL8FYqNOZd5kUC21GrUbR2HOoWVEYWagh4Lk7UwkXdKOIoOE/YmmrLHxFQmEnYY2bjEBX0KxCJW0CFgQQicdqpqV0rq1Nu2O/d4A6oOBrpdKWu9UVXi3AkN0wllT51QdmXFgoW4nlPkXzUCpapW0JnMAxGvCrV9vXvjbd27f8e8Nfwhvj+XOWwtzCxqLjOneDipg92S1n/4jqo3rstVbyrpC2sxmdNsNK18PG169HqlahMv6yGkgQtzeQW8HrVI5ut0FAbtYgq16WlkKEQsETf7a/TYnT4BJWGVIdr6/Nq4v6PjJ07p2eee1+bWtgqForLZrBU+M9UaOR4W6I6xNmYEgFBF8+4UdJzLnGaLvwcfIZWfsX8Lz33ColgLgJ4Ud3e0v72lRrmofDKOR7XG7brtv8v729o/2GIZpw7TNp5ZLpAk1CABdd0e7Q262lRPB5D1Fn3KnltUOB/VyN01m/BIEEfJrrbLRWgeDi/DpLY0ZUhnQ1bYMFuB40IULLyEbgOOT8MK+uL8sooHNfNhP3X6rFKZnMXORuNpLS4flz8U0f/zx5831cDi8qoyMzPa2d8TtrdRCIrDtlrjuuqdsno9VkzkFoCQdeTxuhUJRxXAdXHxmFzToEYDVqBZTcY48oW1srygybSmb33rBb3x+mvKpNL6wJPP6Myp85qMkUb2FYtlVam1zF+etTPZA+V6wWTbwFJe0Dnv0fuA7bFDECUvnp8/4MaBMK58Zs4+MgnMv0K2OuU95LPX59YYdDboVnvQ1Gtv/0DX3rsiT5i6MzQkZQSZA0dIuAv9nv2biVBMCVdY8YAjW7Md+oWlD01/4Rc+p4sPXlC5XFKlUrYdHDvKdDppbjXkyTKpA2tACKPo29/rDkwLVyqVLTGGjune1j3L/oYskwiFlAnHzE4xygHm9evM2XM6e+Gi5XEnYTFTaAd9xVJp253PLS9r7tiC9rZL+ssvfEHFvX0zYiBbe4Alan8ov3mDD9RFxhMIqYYEqzcw6RsZz8Zux6/c4HbCIgYadZsatKryQPAK+ZSMYmcbgZqnJz7wIT308KMmK2Gv7YagB4w/nqoFGxhYy1jiWBpO7QUyz11sXYGb3lfQf1S5D3/zI1cuk7Q5ZjQONI9xDGRnR6LH16BBMMmufTikOtASJiSSsIiyhMjlEGbwH3Z8nEFTkC6xmhkMOmp3GuaPTQAMhZGvF4JQMRqrclCyA5rJC735OOzSm1ffVn42p5nZnOr1qq5ee1d7xX09+tgj+sX/8h/owUuX5I3FVdrZMRtZ2wWZJ/lY6VRE3XbT2StPPZr0J9q6u60rb121/6Yr5V5AEMM7nv02hx/7PpOewd7HP5x9frOlIWlfxHhWKxYxa+2TZ6rOpKfudKBqt6k72xvaKxVsb5twBSx6k4aLlwvYGDjPwtYI5GCfTkGZjuSPBaSwW7vVoiq9hlyZoELHUooeFvSBa6yJzy1vNKiRm3vfs9hMGggYuhjFGCGRAg7ZDcnhwG3vARM5kLsfjgIe8eYd0LXDmUkLyB3ond05/58QW+B5uLzo1ZPq1JsKw8oNR1Xc2FLSG9DPfeynFHd79eJf/pVe+urXNW62tDST10I2pwz2j4mEkvMLilC8PX4NW12Dlmk+eBiYgjHBoSFlkuO1IX6YD7M2DQXU6FVt2gHqBflhxYaxC5M65CUaIyvo9bpxHuCDmOMhKyFCdpAIehwiGQx3L0gVhenQ8Aj7V5wjYTOjlEjAafHhv9DTsNeSp9dSs3Rg6YcgVd3RxGDcTdYu06HWnnpcnXBQkaV5xWfnDGbmPtAodts9S8hrtJ1JPJwIaufgvl598/va2LlnjSn3HhvchZkFnTt13kw/eJnr5Yaau3u6+uI3NSgcKBuKm/Y/zvPUHVpjAqEzmYirUilZY3L65DFrZjbWb6u0t6sg9yudMe4GTbs51mEJGwkpEOHeeo3HsbW9q8WVVe0XyypXanrs8SfNa5xz05msHGmSeUsg1bWdOjwbJ0fD5EqHO1RWPzTUQ9L43C7ziDe//+FQlTJnctf4JKQ6lvd3VS3sqVUpqnGwp9l0XI9cOKdIwKOte+va2tvQTmNfDYiz8CBtWedXUxPVNVUtKG2jZJkPKH16ToEcEH/bKehh3uOhipWahjTkh+scS12EywKx0Ot3JtBwTJl4SvO5OU36Y1156x1b0Z06eU7Valc/8/FP68LFS9rbL6reaGtp5biF3OwWSvrf/+N/0tqJE/rAM88oGInozbd/qN39PSteY/fIfAwaHRIZ20azZIjBChzCHFapKIYfOPugBj2Xep2pOc5hK0sM6oXzZ7WyktEbb7ysl7/3PZOcnjt7XhfPXzaW+95eVaFQUtU6UeA9S70cu/tqdqvqDRuOcoNJ3ItnCviYQ30CAY1ZWFHEinkmntFcbl4z6VnFQgkHCSG/xLIeCFrqWyZFPB3V2DPUa2+9qu+9+h0VqwWl8mnHec8PjwfJMQTXqUnm8FZIeaPWLP1Ih35+8bnp5z73WT146aLtUynWRr5wu5REqtTvWkFn+uAiMsXt7u7YzhOyU7vBhXRZvOeN925qt7BtGmK8u6P+gBbSOWMiUtDJiJ1fXLZOiyJJUbx86YJiCcg4ftMIZ+fmlJudUbPd0/b9bX37my+q22iqdnCgeuFAg3pDLmA/mLuQzyJxM5Dh5UH65vFhxUnWLWSfke2wJ6QLkbjEATIeKOTFzco5kNPJZT355Id0+sxZdZHKdYeKpzIWyEJBhyTCjsogd4tWhwmK1tKRZoQg+ZgbkgO7HxXto987LN8fs4v//xP61IxKYBTTeJiZGdO9lRDHaS4ei9r9gM/AdExBZ5qiqPMKUiSMgMcen3l20FWv0zQnPDTZhb1dm/ZXl5dtR3396nVVq0QIRi1Le69V0vW7t/S5X/h5feKTHze4/oWvfkX3Nu/ql375l3TywQuqFQra3HJ26EvLK6ZB5/sBho1HeGmH5oLGBaIj3tvc06svv26ksWwaJyVML8gAh8zmOOuxs2XywVWs12qpWamaedAYRIIJvt20ibDWqKpSr6g36Wn11DEl8mlLrHrp1ZdtR80k4HhcA+1ie0rT4DfL4AkOg4eadSQmY89UxVZJ95t1hWNeXXjmIZ159qLq07bZSJK2BqzvZhcX8luYBgRCvj5FGZgMcxVLf4NKaPGoOBHiLFVVGxKSveSQXpyJ5UgtcnSvhqAqY/oEv5lSTNwRra2etIl20u0pBZy+V5Sr09PDp8/pw48/qXahpGuvv6FXXvy2tt5bVzwY0rFlon5nTJ/OPi0diSsDOSaalNflMT/0QrmseDarCYSrw4KNsQmacg5cFAS1ds2eZ3oAGkSnoKO1daSY7ECJHkWJwHRuaNShtwTrrKAFbngcHfchsQyjKBpUGknHT2FongCZXMbWH8ibCBvqNetG3Oo3mxbI0ez1tVur6X6jplbQp2k+o9jJ4xomY0osLymWy5GxYp7b2OJiy9nu9635xD88PZNUobqrV998ReXSjkKHnhqcUxi+nD35gGZSsyaNgrTZLR7o+1/4c7kbTSvoM+G4huWmFfTlXF5Lc/OKRSLauHfH0KLZXNbIvPVyyb5n4HeuJRIi1AVIyzjTmJz54Jqi6b9+85ZW1k5YMl+pXFU2l7cPECvWT6wEeE5sKXeUC3Bo7hMnTtmspR2nFs5aZJGgXKgd8IknUtfMwBoN9VkRuLHLtu5N7WpJt668pXvvXVc+GdXTjz2ktcU5NWtl7ZZ2dX3nrta3NszbIBGKw/fXVreqBukYM0mtd2pyzfmUPpVXMBeyCd0fgiPktsai1aS5QK6Jyyixu6wLffY8QHYGRUxEYua8t7qwrEwspddeeU3vvHVbyXhUZ848rH/4y/9YD156SHfvbapUqSkcjeugXNON2+u68d5tnTx7VucfvGj+5xT0YunA5JiQxsAYCBVjKjcpGXkMGHdhMewL0IprZem4Av6YNPYrEsqo18Wt06XZfE6Li2kzVbt7Z92yJGbzRMU+qGAgrmKRtsavetOJV55gIUzS+6Ch3rDpFNYpPyvDIamQnN2OZTlyOuxt8+m8EpGkMsmsfYYBT0HH0wEaJt4UeKUA56OvB2W6t31Xf/3St/TmlTeVnEk5joSkP8KLGg0d+SeyUG9AEbFOClptNtnaQ8d+YvrpT39Kp06ftGLOFzft9hRiQdAKercLcSFqXUCpfKAd/IEZ+z0eVctVJ0t60NX6xrpKwLY8dqOR5jI5+bGMlFv5dE5rq8cU4CHudK1IUhQ/+NzTevqDTyk7O2sdOn/+5ttv692r160BuPPebbWZDrpdRTmEgFaHQwuB4IJVD2oWz0dBp9Bhx9clt73Td17aJgAAIABJREFUsQOV3RZOVINOw8xkwkxgTGJD3M2mOrF2WU888ayOHT+perOterOjWCprul/05yOXYyrDB5aoeLias5LJ7xxzAErp+2F1x2DGKe5Mz0cF3Vjr70tm4/8bG084BezOgdodL3cmQCeeEk8Apj0kfFbQx2MFCLugoLsgazk+8G6mA9iQw75GvY5Gvbalm9UqJeval1eWjOh07fp1NVoteyD2ayV98cWvaO3sCf3m//w/6bEPPmn52ur29cabryk3k3PgHSOihZXOZs1Kt1Su2KGfTSVU2d9VOh43yA7ySSqWVrvR1euvvGGhJOFAxAn3MVkfLJbDtYTFmhLs0rOUOGBMyJM0a9NBX6NOxxoS3JnQG+/sbysQDSo3P6PN3S398N23VMYYg7ATOAQmfQzY/becADIOIBCxXmD/RJPkd6vQKKnU7+rY6RX91Gc/rovPX9bbd65Y9O/YPVWz3zEUhh09zVsmSxGhUUJ/TaEioMTjEH5GlG9Y7jKInaIO6e/Q/8PuFYceExdw8ogkrz6NjHFW5fKE5AtlFU9klWRSQ9ZDCIPcBr37BmMtprNam5nT8dk5jVsdvf3qa3r1ey9pb2vbIReFwzZJz6ZyWplb1FyaOEWvE685HJrTIRp6rg9kSMsdsLxvdughdWgAifgd0fkDLzt8DdYkcB/4+xZuwyrJHPwGBqUzicFuz5ASdeiKSEdgkjbLaqACEdmJV7sTl4s8Dpct5HRwdbqNhkagbmiaJ1MVmw3dPSiqrLFix1eUO39Wm/2O3NmMZo4fUyyTdaKWeyO5x6xu+gZrbxN44ZloZj6rcqOgV15/yfImoqm48UKAsoHcZ5mSUnNKxTNW0Avr61p/9WUF0QO7/cZSH5QaSgciOrN6THOYSw37lo1QommYjGyNmIyELcLAJJm1lpGviIg1rbhbtkOHiMg9YMe6u1fQ1O21VMpwJCY/yIfLrXQm6/AaDomD/Jk1pzDDyWYPoPY+DBSyIR2uhmMFS0HHnhrkDJ8Fdri4KeKc2KiW7YxjrciqcXfjjg52Ngyl9E6dgSbs92rsdet+q2o7fuRxcChYzew16ipNB+pH3Sq4J3LnXcqczis2H5OCxMY6UsBmralJ14c5nTVtIHasHUALIcECvVPUgdd77Z4VHoyndu/vGss86E/oIx/9jJ555qNaWV1TrdFUpVpXo9XR5vaO7u/uKZXLOrbBbqlQKmivsGfkXQyKhpOBOsOG+sOOTejjcd/251jgOugm5GOfucCdPX1RoUBCG3f31GmNFI+ljcuUSkZsmVo62Ddflfm5BT18+VGlkjOq1lDeuGzIw6MBr/reuGUFfTAmiRQzHDI6wo66xjgqvBcey8gAcs9n8kaidVLY2OOH5XXD+He82fvtgdUOkEj2N/FkRG6/9Pa1t/TXL31bW3v3lcgmFYpFzCuEpoZnixrACgPuB2gbdcZUBpfXPjr96Z/+KZ04edxsQpk6HUcpcHqE9LBxgeCYsvAV7xj7mD06uk8sPG+tv6dCuWSJO0BOwPGV0oHy8YzUH5nPcjIa17kz5wxqAl5/9MkntbCyqEr1QB945inNLczYy7BfautLX3lB12/c1OnTZ0yfuL+9rXqpbFN/BLLTZGJmIploXM29soa8iEw43JoxSTYDe5loLMxooVnXqNdSOOBRgshDYPNBB9ReM7njeurpD+vcAxcMtq/WW8a258M6YL/PoHbYvxD3PBAyPC4zmIFlbgc2D86hFIjPR1F2R4X9/US590/xwHHjQytZp5g7cLu5v1n0z8SSySjoFHPseJEe8aKbhnPqsvhVM7FBEob3OyM7ECdw8WigA8gxtYqWlpeUmcnp2q1bukVwS7WqrcKOqoOmPvGzn9Q/+xe/ocwssbIt065fufauhbVkcjmtHT+mdDbjRDdSvIx137GDvFMpayGfN1lIrVxXPr+EDk9v/uBNm9D5wM+YnbG5/x0aaFg36ZKZ4uBo12935Eae1usZQ7deOlCn2VCv21IkGlSxuKc7m3cM9uJl3i/t6+b2pnbGHQ2BJw+NOChIPAg/ymYnhrbTMdIaLwZsdkJYLjx6WT/9uU8qf3Ze3/vhy4YCBCIhVVt1tXod+UIBC+Dg+0RLPmY/gnWlB4JN2IopKAOmHJEYLlBuK+oUdHPLQtUw6BuS4ch5HO05THnH8Q9YHG/wGZsEsqmU1hYXjRuS8Ic0E0vYemncbCsXhsw1qzNrx7SUy6uyX9Q3X/iqXvzaN1Tc3Vc0ENLawrJOLK4q6idrGoJUTDOzc9ouFsxMiOtjhFQkdoOhFSNQE2xvLbQHNz64BxBAiUeFN2A67KnD54DQyd8bwigHcoXoE5QLoia7U+PawBehIB1O8dOR2QIDSfQ6LVPQEG6BAQx6dpo49fv2LLcnY92vlrXZrGkQjyh7/ozSZ0/pWmFPSiaUXVlVLJm2Yo7SIOILGtJB81WslOQLupXKJbRb3NJLP/iOdvbvKxqPOGRVOBfekMmIssm8FfZGtak7776r5uZt+fG0gBTWGSgycms5k9dsImVyWxjjIFC9dsPMm3CqXMzlFHBLrVpTXjcRsVFDZmAjIz3D459zEN6L28iHEe0ewsnHj5/STH7Ozg3WIqFI2Aq1nRvmG4DEkN1swN5zvNtp3I3/cGiLzfmCYqE9GKjHmsvlNsleOhm3825/577Gg45xhQ52t2xnPujUpWFHjXJB/TbDzURdCJ9YdHP92x2VRm0bXHz+kDp+aX/QVTMo+eZdmju7oMRSUhP/QPJxv/tqVtty90Jyj1lLHXovesnyBt1BRUTgiVfJWELtelvtRkupaFLxaMJiQOdnj+vkyccUCKL8CNt5Ct+gUCrZR6VeMyklcmHks61O08iP+Bh0QY7bdflCaPC7GvQ7puYZDJDH0lyw5sOmGJQzraef+pAioZRe/t7r6rSHWlo8ZjrwaAS2PQFETRX39+ydOHn8lNbWTioSSala7ZhVB5yfNuqAXk29UUsTFyiAW+Mu6CqwO0x2J5XNQorgg8htUaqcf5kkGelZxciDD0SMU2SmU/I5jQD78WFXvqBHqaxfB5WWXvvhq/rqi19TOB5WOB412J26Y2oVVowut+YyM8aJcuxh3XKdmX3aSHFnz51x9oCHbEV25qQwRWNAmPzAkFakMEW8UjZSHGSjO/du6+7GXd0v7Fm84IMPP2Th62/84FWVdgo6s3ZC/UZHrXrLoClg8cuPPqpf+43/VqcuLenu9W1jwQLDh2LSbqGnjc0t2xHPzc0bG3vr3j29d/269ja31IP1TSW2fOOJ4kMyTYdmIMKLYT7lwISOrZLB7uyTKeCRkF+xMFa1QKiUf4p1RE889bwuXbps5qM19KYWlRjCzvmwoE/s4ONBIuKOxoPD3DGaIVPXd6jrdQr7357Wj0hyR4X+qKgbuc6CQpwijnueTTaHRir8HiY4SEMLEwd26JBOTCngMSYzCXFMRR4KOrGz2OySC95pa9zv6v7mPXOLO/PAOa0cP6bvv/mavvrNb6g/GSm/MKef/8XP6syFs3rgycvoSVS6d19vvfNDNdsNZWeyOn/xgh06sDyb7Y5mZmeVyKTUrLV0sL9vk0omkdCwN1IPt6ylFU3KXX33r182uQaLehjd2KAa+/xwdeMk6zn2oxR1dulw1IHbUTQUd+6rWSWukXx4GMA9bW9vGgRPDnx/0Nf1nU29XdlT0z093C1xRjrJbLbThc1tL5bLyJyxVELNcVfVXluXHn9En/wHP6fQQlyvX3vTMuBp1gqlohnp8CxXqlVV68i1HDc914SVQlAhf8imPhQBU/9U4RhMV/LkB3aQsJ4CiWGH7qhGPD+2fSSadDB0EvbcQbndKR0U6+ZiNT+Tlwci39SlmXhSCcKHBiPNJdOajSeViyW0Nr9gcb8YqexvbevLf/4FlXf25R6OlYun5RqM1azUlclkja/SHQ3NFAmbYVNDMAVacqHTVEzgmzCNY/pk6xCXvT/OLtdJvbM8AlYkwKoWNOSyVRP8hE4Fr3cm/KEdSqgtaKQhqsHh8PsJ1nFZrG+jWrWic2xlxZqA3Z0dg/RBQkq9jraaNTUCHgWW5uRbntcgGVOVr4VRTSZn5Cm0yuZd7XNct1rs0LtNy9LG//ru5i299sMfqN6qaiafdWKIJ4eWo4GYkvGssskZm6zvXr2i4nvvytNuKjCSolOP4hOv8uG4Ii6PWpWqOTua3JbAh2FfqXBY+VRSvunEzrRoOGXOXcYtAm3wupVMpew5N2983PZmZm03TCOcn13Q7Oy8rTQ6+OqDdngdFQiTPRM65wqGFEzpZjgDQQ74GnLc4eHNmdEbjFVp9e3echaHLNq4YzGp02FPYb9bd25e1da9W9Koq1Sc4ts3Zz6aFDLnp8msmqOJmcv0MBVyS32P1HIPVXf1VfdIiZWgVi6uKjoXNRLawNW12F4ss6dt2Nwhc7p06MJjK7p8P7wToLiQ/jiY4ZpAkluaX9KZU2e1unxOHnderRaxv3AOPCoUD1SuVS2AhRhunidCWPDj5+v6gly3tspIrPsdBcMMNgOHL9Rvi6AxzhUzmEJeP5xYAT154pxZuu7ex6rarWQiY6gb6BYNCIEerFWoc+FQRHOzS8pm51Srd22Ny/Xu9Ns2nQP0+4JYPhNGRbgUGkyEW2jsQQVsIWdrIaZw1D4UdUxuMmSmJ9KKRqK2wgM2B/QCcKXPb3UaisZJyHSbO+uXXviSGp2GZXD4IKD6PMZJ4RkBhZjL5ezfPOJquVaTj0z/3t/7OT38yEO207Spttu1os3FoaDD8GRnzl59bn7OivmNG9dN9P76mz8wzfLuQcEm2b//i7+oZ599Tl/7qxf0hc//mZZn5s3Rq1woOYei16fnPvxh/cv/4b/X6bMreuetq9rYuKeVY8e1vHpMu4WiPbTZ3IwODg5MvoF85N57t3Xn5k01ymWN0DLv7erg7pZSQ6+C5goXMDkTB5OxaoEWiZ/zepyCMSSchSg6Oil2QED0UdXb0iOPPa2LD162wlxt4KzmMtIeLPr+BLtXCjrvGHpan8E/SD24qJ5DVv3RZH7kxOWsLWCnOs5h7//gz/lldgHsgg4DXCwhjHvAtIP3u3ho/FbEkSrgMGQ64sO9LjApzQewqJsbDPcBuVSzqT4kxk5bxcKuNWoXL1/S0vFVfeWb39AXv/oVXX7sEf3qr/8TPfqTzzgeqOSIuyba2LqnG7eu24uUTCd1+twZg+qbnY5FSCb/JvoRBrUZlQyH5kznw9mr1ZV74lVqeV6Nu2V97cvfkN8TUi6DdhVmMmQxj8lqmGi5HoYC+VzqtFpWFEjT804napbLqhR21WXP2mpo8966rU0o/pVqSSMiCD1uFfpt/aCwpYMxmtiOMeiRc5Atj6kRxRw2fzqRME312OPSnZ1N7VZLevL5Z/Vf/OovK3ViXjc3182Zj+4Xwg3WpDSue4V9K4ycDRxGELeQrPF7/L1L1QPV+mV5g0iwHLkaxZzIUkOzSLDrduwZ5Pmwv9MHFqRgMm8F5BrHFAklbYE9ZGrjrUa37/YoFUGaktGo2dZ8KmsTOkz4Tq2hlYVFPfnwo0r6Qnrhz/9SL33jW+pU6xrQPFcbmp+b08UHLykQidgEzoRHahSEHdIL8cBnZQCFA6IZ6yrgXJj5yKKMbQ2xyQ9M74QAUQQoxPye+wWPJYo9NKRUSEOsijwUJPS6dTWbNSWT/HxBk3ZB0Fycn9MDZ84Y/wJjKpCi7nSi/W5TxfFAgeU5c4XrJ2Pa6XUUnM2rNZkqhA0uXt0Y+3iDhxruptrENbMz9UzUG3V0872runnrXYuhPHZizc4yyEd4ZWAklYhljJjUrLe1e/e2rnz/m/L1O0r7w4rLJ0+zp+BgqhhoRd/JXggSfMJKazRU1OdVNhZT2OfRdIjbn0fRaNze9XqDnevUwlW437j3UbSZ4MPhuFKpjFmS0jQRsIEcksaa9zmeTCieSBqfhskeoMkHhwGExPgPDsGORt4IjB5n3TZ1BUz+ymTeqFXMZAdXDx9qFQ11971r2t5cx0tO0aBX7W7VAq7Y8VqiQmpGW+Wq4qmUzj54QX1N9PLbr+u9wo7cEantkWZOJHTi0gkFMgEVWwX1p2175qdjjwYNn/yeiBWgyXSkAcoFFCV+Gkifve/IH0G1AgSZjAhcimsuDz9hVq5pTtNJWItLyzY4FA6KhnRsbm/p29/9a60eW1YwEtTENdJgzOqM4aah8QQ2fNgQXkeq1jcyHJbajqjIQepgStmROnbbvZ+fXbFUNXw9yFWIhuOONHg61Ewubc6iIDrtVt8Y90SxBiMxOwP7Y561tly+sSJxsspjGrWkMa8teRZA7ZZhgK7rsMjTMBv5zWV/P5ed0fwcPi9ZWxmPeviHtIwrRd9TqeBI51JuJmIk5xe+8T3dvreuncKevKhEWO3YWUX8LRkE1DMHPbcJHVLcxz72kzpz9rQdPOycOHAwbeh02LWCz/sM0imVSjbJkw/7+c//scrVA3UGLdMJl7Ds7HT08GOP6Xd++3eVTab1W//qX+u1775iWcSTw4kAhng6l9MTzzylZ555Wm/84BVVy2V7eCmg9WZL/iDJRln7PlaXV5y0LaYtdMXshUsH2tnaVH3/QBlXkOpqEzkTBhaWR0EUFPYumdjuqcWJQjo7ceKYfe73OlqYX1Zhn8NvRQ8/8ph10uUqXbZfsUTK9tuQ9djTAa1S0CG7MPnz0OHW5Q0hPXIgD15iXmxjsI9IIwPGdP6MQs/vf2TbCCuWftZjNjB2WKIbJ7SFPaUZzRDPGvBbEaCgE73ncGMcCJdunmkdiMdDM8BB3G5pwnTeaWvS79l12i/s69M/9xn1/gau+R9/6zf1U5/4hH7lV3/VIMmXX/qO4vGIigcFi+zL5rN2IAfDQcWSMS2tLjs2nUZUcCsci5lMiotAVwyKw8HPhN6otpTLzKlwv2gFPR4hFShjxivYpUJY49owuZC0ROZvt9e2XSuFYmJkx6Gm7NWJgKxXVDsoWGFvN6oa9NpmOgP7HYlO1+/WzX5D2626xSiGohHNz88pl80a6Qu2NXv0ehUm7lizS4v6zuuvqNbv6l//3u/o8Y88p/vtunouh9SD3t4SwWjazJJyoIWFRZvwmKox9oHMwgCAvr5Y2dM01NNBbU/b29va28PdrmETAi+YTSjYzxLvemgNy6qKf4tfPk9Ik65frrHPpEYmO8JsBuiOZ2Y4smkdTXfCH9TxxSU9dP6i1haWzB2rtL2rTz7/k5rPzOjN77ykP/o//2/trN8zk5RELKHV1VXNLy9pe3fXJqB0MmVSrBH8hziTJbvJgPoDJ2ubQwnDmnqjaRMjlpnApjyLsLvjESR6A1VJyuu07Pv0IbVD90RYh+UAwAjumge1ZTxHQqqUD2xiWl5YMCLSsNfT7s62Dipl+RNR7dQravvcSp5cVeT4kio+tzbaTR2MBlo8fUZBHPLcfjMDmcvOKRaKWjE1GddoqFqL+9tTtV7SO9fe0tb9uybJg9TLGQKxLEBmtSeomTQ79JxKxYru3ryqzRuvydtvKcyB7/bL3x5pXG3JNxqbNXUsFDRaCRA7btpstb001UzWE7M6Mq9+7nFn1DGmOO5+FDLTyA+GNigEg6RhkfrlrF5YQUXicbWHffkxREokTVfO6pD3gx1pIpU2FM4ULVxfnsFDYyCgfeSPblfQGkxyyrsdgm7Irm+rVi6qVilo2CONEP5HR/0e6paJ/FiWDvuqEc3iTmngC2h+ZVn/+J/+msrthn7zd35LO7UDBRIBjQNjuWNurZ5dUSwf1X5jXwNXT6EEOR9TJaOL6vdpDHuWO0/hHWNm7cMEynG6S8QxPooas5v9cTJOaElMmlDQEpqdPW6qFxCk4yePq1g+0Ivf/qbubNzRwvKcMcBHZpCO9ICmBlIyXBSQoZ5Fm7Ly4Tk1x03SF81kB8jfr067r9GAax5V5EeQtxMqRrra1taW4rGQPvaxj+jxxx9TrVLVd7/7st5557p6ffbaGZMjWo32jBWM+qygk3UedidUPcB9r20kPFwE4cwgJcYd7ijMCHc8EGqafTIBuCbmYDfE4dKrfndszSeLFZpCHDFzM0Fr7P7zH/2FXn7tFUXiUcXSCfVHoDIycy3+PoS8H+3QH1z5sBnLUKg5gPhCFCMmdNzeeFDZiVHQOawo/BT0v/iLP9d+cVe7xW07+Mdul966csWK9b/7t/9ej1x+RP/xD/4P/cF/+F/Va+AzPTAmNA8vEBudKdMoxjPIYoKhsD34ECN4gJkCgdSWFhfNmcqH+xoFm2mHAgP81+sb6W7QoTvr26FCVwjJhMOYhwSSBlruSq2k0ydO6jOf+ZTt8N555y0Vtgty9dyKBGN66ukP6rFHn7A0rVK5ZgSWRCqjYhkXLUd3zkvEhM4lx3XNCj3TNZaGRz7MZBgf+mUfTehHEDsd1Pt37DQ3I6RFdJTAzzyY2Mqiax0CjY3l93ntZzFpg9l4OuQY20dTyPHf7vZsDQH9zoNLWbOhaa+L2kHrt27a9Lm4smSOZxs723r4icdFa4Bi4d7tm5qbnTH4KpNN69ipY4oloqY0wCfe9snYe2JHGQiaVMoTTzjZiMOB2SCChuBJ0G70zDihUW7pOy9+zx7S5UXyhNkx40OM02TI0qS4hs1W06RTZrhDIAj2sP2uTeP18oGaFIJhz+Igu82aEf7Is8csB+/3UdivUtCj/V7LiF3BSEhRnMsg3AFPmisVh67LnquDRl23tjZ06akn9K9++99o/vQpvb25IZFSxI9DU2UUajOcdUiV7OMPv3fn9357USG5YcoSTE3V6lWtECL7BFXCz6FYLKrRrNu6ChgerSnPJocQf85Ka9SbaDa5pElf9m5hsUpRp4jiGc4zP+0P1arUwFe1MrdgU/nDFx7UTCYr/1jqHVQ1G0vJN5pqjDLk9l19+S++qNvr7+n46glzscLRi4kAKc3e/W21qnXlkkRGZuzAwr/BMpe9PuNGMKGzg0cjbTwOmnofk8ZAXXgNnbahSFxbViV8rzzbWIGikiBe92iPyn/TzMC3yWYzdsZAHqxWymqPempMBmp7p0quLSl37pT2NdQbW3dV97iVWV1VMJVWNJ6SxwW11msyINNMD3FV9CqSjFsjAeTeaFX17rW3dHfjtjkuEnoRCTtmOaMhHBW/5vMrmsnOqVSsav3mFe1vvqth7UBq9RSbeBXm77UHCgynZugTJcsdhzz8DFiBHaJhOvRR8LsdghuNKpAz8kbORxoi3k0SKGkIkSmGQzFTNziqD7/8RCNPRua7AUyPtpqCDhKHbTVF3mUplFj4TmyiP4qX5t1HAul3BzWCx0BEs2usTruuUnFXzXpJ03FPrWZFHgrtpG975skEj3/8EEZqTMeqCMQxKn80rOd/6idVH3T0+b/8U/UmA1sn9SZT5RYimlnOqjFoqNqvaunkkuZW51QntKfvNuifKFJyLZigQUqGMOXc0uLSkiEYoSCBX0gge9YEZdN5ZZJLigQWFQ7SuIyVzmQ0/zdrwBu3buj7P/i+uoO2QhG/FfMRDndjyNROMAreFyACkOCA+Y8CYeAeHZ23Fjdqccxu+b0Ub4qtnZKHzm0RzeQWtbe7L7d7rNOnjmtxcd7ewSpJa8OpSiWcMxtmj0udC0b9loQWjvqdJLc22wyGN9YMuIOGHBIstjGQXFHhGLHUZ6voCAOnzynAnCNRf1yJKFI25K+OlBdLbr73RDKuVDqmt9+9pq996xva3Lmv7FzOCjumYCCqgSBNi8e+nsHu7NCff/5DunT5QZOxMFFQQIDY6eIgwdkuPRqxyeLsubPmhvT1r3/NoFlcemYW8qq32/rKN76uSCyh3//9/6AzJ0/r3//e7+tP/+j/Ffb8+G4T7wdZZDgdGyueAI6EJ2heyRR0HtZaF+kPmcohK2CO5Sd/MiUXTEF5zaIR7Sd2mxRFc7YaOlOPZWW7XHY444OGwIiJpa+eTi2d0Gc/+/O6cOG8eVQ3ixWp2lV5u6hsJqdLlx+xQt5o4g3MvpzviYW7x9YAFHRzaaOhYDc5Gave62l0yGg/ulF8PirqvOh/u6Af7djNEMLRRBlqwMMI8Qi978C8z4fGDnbSsYZOaIYZRzl2jU5AhttkX/jjh0AAcCprNsxMB+nK7Vu3NDePTCZrMM1BtSJ/OKSt7W1r2I4tLyhjucJdZXJpLSzPW95wMpM0qUSlUbMmDJY7OtBoLK5AFP94Dpmhpr6p2TfioMaUHgsl5Rp79PYbV7R1d8dckfIz8wa7N+pONvvs3LxdRxCfRCLuFGAr6gNjtjsFvahG5UCdWlnlvR11GzXbW8LgB6EBzcDbuR70qsJ04HEpHI+ZpSjQJ8x2yCJ00bl8Xq1eX29evaJJOKhf+ae/rk9+7rMqdtpaL5bliUSc596e967dW1i7R2l3vFyWa1Bn6mR35TVUAugtmQ/YZ6YLiiLFmxhTEC5H4rmtXq9zKKUBAwR272oAgXTsViqYMRkVDlCVakXVmoM+4D0wwbp2MlU+lVY2ntSo01N1v6iQ16+nn/yAPvzUB+XtjRXCQvSgrJA8Wp2ZN3OZV156Wffu3dNBuaTd3V1DGHDvmg7wiHApeWi6EU9kDOU/ahKBe3n/nWxuEJaosmkK6lQHWIg2GmZ1SoGnqdrb3TUY37zHLfKYrANnXcRj2mw37QBK5zKGnlUbNe0VC4Y6ucI+1dWTJxNTfHVBo1RUV4t7endnS75MRmsPnDdeSyKZtXUODZAZFUGGG45M1YACA0/1dCZu09qt29e0V9hWkNx19OCBoNll9noj+dwhLS2saSa3oINiVbdvvqu9rXfMFnVSbSo0Zoful783MZVB2OU1h0sKOgZFQT6Px7beUh9B60RBV9DYxxYVavae8GgcvgLNq61pBpxhOMDFD2M0IVrCsXT9uKCn044FKryANuTKgh9HAAAgAElEQVQ6LJ3jZpQEpA5nh/PRCLFen50HfG0MGKADRWMhI3hVK0Vt3LutbrumWCxgMaEkhE3Z/DKgjQeGPpE90Ju6VaHpDSRU7beUmZ9TX2Nt7G4pkohak+/2TvXwYw/qwkMPaKC+7pd3NPFP1XcNtbm/i7O7mQUFQj4jjRUrBfXGPc3Oz9gQkcnOqNFkt80x51evcyQZW9Tx1QfknaTU5c8mYy0vL5uN9WtvvKp3r11RIhVTrVEGfrQcuNGU77+n8dSZxPnBYbfz2QJhjlLeiGu1c9cJhcFgJh5L2S590B8b3A4kTrZCIJCwALLhoCMfjc6EeyXNzi5odfWk+oOptneLqtYaRtDL5NNmADMYdSx50DeBS0LdxJvBa2cASAyNP0Ue2N+RHTr6fGf95jixwsU5e/wBZRIZ87cn/Gg8GJkck/efaX9xeVYogr/9vdf1tRe/Ln8koIWVJWO71xoVebwEQiGDdVBi19m5Z6ZPPvmEmYjwAtNNm8aRgw2/3nbTJnQ6bF70cw+c1aVLD+q1117VN178unqDjgXN75VL+tqLL1pa2r/45//SRPW/+29+WwfbewaVY0jBRW+NOgKUoSgBPQSnBMOTMORXf0C0HA0E5A8IOlJv1LWC7FBtnBvr6LTNwNj+y6H3IPdiAkYC5kzCHCh8z5hC8PNgjfjcc8/qQx/6kJaWlpT0BZUee9QpVu3fPbLlhOXpD2IhC8gG2YnEKmRoh3A3RBtE/tOp4wsOKQgymiEEpOL8eErn4Ho/5M7/dkSc4/tuw6RnN28sd4dJzH6x323brpj7YfnHlrCFj6+B7s4BjMqSGsEufTiwyR6mO5PsAPvXdkvF/V1bM5w+fVrbOzt64Wtfta+zuraqTCalaDhgDRsfp86e1uLKvHEiogmY/gGDoMEFuOL+YNAgd2u+2E9PBopmYhboQq64NeXEBvpjKtw/0JV3rquwW9LaynElkxm1Wh07iHALRAfPwc/PAWRkDzrhNLycuD21mzaVb9y+ocLWhlowmXE867RUKewbPB9MxlR3TVTD+tPvVTyTNLMcXO6439wLVjexZFLtwVA3Nzd04vKD+tV//s+UW13WW++tqwdZDyMhs1XsqNPtWGHnvvHsUBB4Hnu9ofmHd7t9J0GNFCnfVO7AQHLDhkeS5Vhv8ovdeafbVrG4r3a7Yclg3R4NQVv9Qcf+PRrTmcSMraMgHRbLJdu7IusykhTeDKOxWgSjdAd2r9vVurknslKYT8/o73/q5/To+Uvq15p65wevKzh168GzD9gEPhwMdOfuXa2v39bW5qY6qCS6PBtd9ZttkxKFwnGzUoV1fTT98XxiI8k08egjDykZj5l50ObGHVt5geggYzsyomKi4CDC35ymgZ07YSZcS/gSkURM0XTCOAzFWkWlepXOW4FkRIF8zLLnD0ZdXS/saBMGdiat1MKCgsCS8bSSsYw8Y6/lA+BzYO/9cGQrNp5NXwBJWFD1RlnXb7yjUrmoaDRoQ0gikTR3PvbNQT9ub2vKZedUqTS1cfeGrl39jnqVfanRVWjiU2zklbczMpJcBJczYFv4BG63IWCYWvko6uxMcffzeo2dzC88y2nAOYxBLFgx2eTVA3FDsRK11C0IosgXQfgUQDnjIJKYInGOsF5joqeg836YhzdTHg5k0Zg9kyAprH3ISsBeOh6L2JSJGmR7+5467ar8Abc1Oey3gcPRMfeQ61rOuktjbH6JzQqEtN3E6JU/cyFYsRhak2I2G3r+qcf1mb/7SeWXZnRr87Zev/qW7uxu6KBdVSgXlyvoNbfBVq9psZ+xVEwXH7qoBy5eULFU0dVrt7S3X1I8llUklJZr6lc2M6tjK2cV88+o3QRdlblSsu764Vtv6ubtm5act7O7KZcXKH9oBR12PRA8lZIdM5O6BVkT9gS6CXkTCaZxVPCTd9tZAxENpLDfH1kjxNrM5wNFiZgFLZGo8KwgEEMyXlpc0bHjrJfT6g2mKhTLRtTD4nx2IW8ueweFguIknWGZ7CYZj1Wb3+D0SCRmYyhnkOMb0D209nUZKhmLRRQLx7U6f8w82fk+YWGj16eg4USJnp37PZ/zaavS1xe+/EXbpy+uLimaiJnni9/4O4MfrXddz136u9PTp0+ZUxze7Uf/sGOOMbHcajyqgeIJ+MAilol+c3NDf/iH/1m7+zuaW5o3p66XYLZXq3r++Y9Yys03X/i6du7eM/cyYlloCsauseqdhkZu5AQxuUdTRQIRe2Cb2FRyyDvKatuBIAOwwx74EbLbEGIE9gdovz0ae73yR9DiwqJ2/g4vFYdRKIjpR8dagUYdcxy/Hnv0MT3zzDM2sU5aLc37gjo+t6BEMq1ataWdnYJarYFSqRktLEKqAVYeWMEnGx52KuQhc4ZCEeCh6SCFh67RIcGZ3vp9WvQjEtz7pW0OKU5mDIKGHqchL/p2K+htI7mQ7W2xhjjMWcSpk5rlKM/p+d1y9YZK4pc/Hlq4DixXWPytetWKOQEtz3/oOZNUfPWFF3R3/Y5WV1Z08eJFkyXShRcKu7bvev4jH9IiUsJGRZF4xLr0zEzWXmpIcfAJgNz54HAZuycOLDfsm1+xWz51m31FgwmTsly/8p5uXHtP0UjS0oHY2fKQA1FSMCBidToQyfxmmcpz5geaNtLpQON+R7sb69rdvKvK3q6mhBQ0G6oU9jTu902+Ng74Vet3NPW5Fc0k5Ap41Ol3TeqCPzmwZane0AEM5FhUP/Gzn9bzn/y46sOh7u4X5A0nHSdAVjTo92luLFa1b42tmatghDOa2AcTOo2nERLZ13mB/WDWOh34UVG398c1MftcDlXkNO1OXeVKQeVy0bgD7MkpFNFwxOBXihNSObgShDHY99Du6Ma7V9UvljWzsKjVeSJq27p/b0PVYlkr+SV9+Kln9cwjjysdimpYa1mxxlMdl7MTJ04YHNlqgnpU1SxX1SBKsoXs0GJVLPO5XKnaigro0wxDWi1bVQXZz/k8ljler5Q0l8/p/NkzljeAwRRcC4yK2ki4iBq13YVjXkPrCYubB3ICA9vrUns61gDLzHBQ3kRQwXxYlXFbt0t7eq+4p2E4qPTamqUdgo6tLR5TIpiwgu4RmuKMGQiRFgistV8sHEYOj7W3u6Vbt6+b9XQ+n7M1IY2wnRMjOCzwAhaVyy2YQU21uq+XX/6iOrWCxrWOAr2J/J2pZbMnvCGl2fMOxvJgqDOemKTQP57Kx702q9upkeXQQfNGhvBBELtuJ8GQAg9CREHn2eEdYVIkpMOIla2W4tm0rSCDITKtQ04IUH9g7wbEOdaO1shzbX0k4MXtOWNny3VnHYRXBeTSRr1izxdpau1OTU3VFPPGTOoJcsU4RCyy3RPGOrgvLp+tDYs9HNw9mviRwcliinnHFnIz+vCzz+rRRy4bP+LVK2/qhzfeNWjem/QrsZzUfqOgRqeuSDyk+dV5zS/PKzc3ozAZINu7unbjtkqlppLJvGKRrPrdqYWhzOdXNZdesusSiUWUzeVsRbqxcVfvXn3XVroRAlAOIXem4h6Z7iPeb4ieI2vmeP9wAwRBNj28KTSoHXjS4u8BOS9qdtX8N06ITM0e5Ga+2KEvBLkFNAYDK+igKbFYWmvHzioWz1oNuHrjhpH1ApGAcnmY6uQYIMuF5OtRt8NZ7bIVAxwJ3i0ac5oLGxKMOzP5UUEHck9HskrHMmZYFfGHNZudtXoI+ZbGhA9MiwLRkF569fv6iy99wc7lMw+cUb1dVSxOXGzXhg8bHH/uo//1lHxqCjXw55HMhmmd/d/W/U2b3iDLccDBev/gB5+xjuhP/uTz5iiWymawK9O7169r/d6GFhaWlUtntXd/R5u31y28AXtImNP9cU/NfsusYknGIsgjFonZ9FPF8xhNMYxOXiAvdplYQ00P4ZSh7WjYUCCb4bANRxMGDwZNL4zNI7pXR79NfKORlEwv3rOO59SpU7p8+bJSqZQxwUeVos6sren4idPKZmfV7Qy1fntT9XpP2dyc0qkZ26WgUQeuAf4yq1amdIo55AyTwP3YTObQ9dWKPtDKkXvcETHu6O9iojOgLPuA6pzjFZh90OuYZpefhThEJ5LTIcE5uzoHIvVN3XK1+0pFYwbXl8oF01O6XGNjGJeKe6YX/o3/5tf1/e+9pN/7t7+r88fP6eFLl80BC515NBnV5s6m7Rs/+rGfUCqb0v7BvhKZhFl1kpCFHpSVisfvVyKdVjKdts7RG/Kr2asZuxmzFVisnQbFPWzTVe1+RXfe29DuTlGDwchgrCOjFiZ1ulrbZ5H1exisYL7S/LFJa3pmXVnc3lSR1KhKWb161XbqeL+juoikk2pzSCGXCfnkDvIF3PZ9Q2Bs9XvaL1dUarf1xIef18/+8i8pmMvq9u6O6r2BApGkTUDEu3IgwNKmGJspDMYd7L0tMt5l8iCKuU20FpQDAZLnE7jPOXCNxU+Dabsyj01MTOTEVcI3aDRIbqrYIcTPyr0OhQN2bXGB4pCHLAbbnuwEYkon1ZpdJ9zFiCVlysYFj27+5hvvmDTw1PKaPvLUB/XYAw8q4vVbeE6zVrfkRA4VGhaijLPER0ZiigfDpg+GzwDEywdaW0yiWEcB0+M3cevGNduZlw/2zRNgIT9jHthM4YT44LBnCWCEUGCL2+lr0CLlEPZ3TAeVirqQU/F+CPqkeFjuWESeSFCjwFT77V3ttg5Umw6lZEzTeFRDL1GuuGvNKJ+YUSIQl3fstTVcdiZvrGPy7BnRyCAAQRwM2trcvKM7d2/Z87OwMGfIHMlzHKz9HigbZMGcZmeXFA4nKG966ftfVLO8q/Z+xTLZ3fWBAn0pF05qNpnTsNO3SRxypQfC4mFBt+ZlMpZ73LNnlScE73ukRGjsKfAWE+pHL886if7DZ2Qw5EoU+TrvXzpta0OKNI0tBd1MXoJhK+gUKot/goCH7JO0O5fLhitkcpiukPoGuoUJE80je1XyziEtw8xmxYlp0tTrtjUhORrA/QSewP9pwAUiVT0S0tTvM1kUe3l+7k989GN6+tEnzLTqW9/5tt66cUUD71SBZFTulFfj+FAdV8v007m5rLLzGUP2BtOR+uOxyYCbZp6CmxmoEWZkNEB+peM5LWQWNJ9f0Ex+xoq6DY7dtt5+5y299vorys/lbCKniDMVj22Hzj59YO5qSNkgmva6XWuAKeh0ktwLhhgaLJohI6oFQrY7N4td7ilmQp6ooSfsLoDcTW7Hi0mktXxaWDiuufk1LS6tmVrk1Tde0w/f/aHC0aDOnDlpJF5MdI4mdKZ0kN4J3hXjidldQyzHBwNmPrUUbxc+wJ1z8VnNZeeVjiWVTWS1urCqaDBqEeSgXJwpKHjSMxkzUPqTL/ypipUDnTp3StF4SC4vduy9H1vvUtDZnWMsk8tlDWahWFHQjyZ0jEn4b4oTL9CpUyftoHjzzTdsUsd0Bc/z2/fu6d7WfdttEZVXtn0fO2+PyZsgppE97Ql61Z8AUw+UTs/Ygwt5hI9QOGZwJmEDdD10WpyWZquAN7vXbeYUTOA4D6UCcTtMLEOcCR7pFvsKID2vz9x/LHmLqXnK6iCqUydP6dix4459YbuodCpuhJX5hRUdWzutVnOg69foKhuKxzIKRxIKwqydYB5Ckpbj7oPRzMA1NP0yUPpRQIFBybyGh9P6+wv6UXgLXZvlGLt9NqGbeYfLKehHkDsFvd08NCZhZQEJ6dDy9qigB4eYEzrrCDo1JB1NdPc87Brr+LFV/czf+Tv6wp/+qf63P/hf9PRDH9Da0rLSsYTt/vYbB4aYZGcyeuIDj1vIC6ELKydWbfdZpoBS7AifYO9DElQ0pkQypVgyasEIPKxdSEXhpCYDB7aIzuakurS/VdDN67dVKBwol5u1/TlV0+RERjJjMnHiR9kvu9xMVCwYnQm9WtxT/WBfext3VN7dsYI+6eKEh865p2gibg5+hKk0hx2NvFOFE1FFaUbCQZXrdY19XhUbTX38F35BP/O5z+l2cU/v7e3gUm1+/o4t69BkdEZsIm6UnmIyNtkRpCR2magfmAxhhfOM8syUixV7MX9MhHTaOSc2lKxkEvOqarVr9uJhJsxnoEK5RgqFvbZ3vH33jtY3NlSF/wBDl4hR/m+CeU/Vpt5MJmdQOux95HhjjHt6YxW29zXaKZg8dH52QR987Al94LHHNTczo/v37xt6xXsw6HSMEY8hE4c1trlEr8JrAO61JsQshX8cAwubvVwqqri3YwZNuKVB3jS1Qaup9S18DlpmIBUgSa43toJONCiNNqE5fawiMGMK+TSKBjXFwYwgIVdPt7avqTpsaxz1KrE4r0k0qtZwZDIvglQiCioVSso7BI/yWbCTlwkdkqrfr/xMzs6pbqeh9fUbunXrmrmYJRJE1I4VjyVMKjYYsLZyKxxKKZ3O26phqp7eufZt1Q621dqvSBT0xlDu1lBRV1DJYIz1LWI2CxghRS5ghXwq92giLzny075JxFgnOsWEwg6/Bd7gxIjAPg+xtjCJSOwj5jag0XBsPvRMxHBwjgo6BkZAtH5/0AxYmLxoAMxpcOjYXTOgULzavS67AMvl5lwENmZSD4a8Gk7431vaO9hXhwOfJ9rntexyCjr/pkULYxSFh0A4KJGCx5k2HFu2gHc01VI6r4fOnrc1zdXr1zTyuJRbnpc7FlLX11Hdd6DEfMRg6FA8pHa/aelgNNiQ/eTxyxeIyh9IyuUKawCJzryGsFTx68zKKS3OziudSRuJjrMAZGVn775eff0HurexbggI5jEuDwE4LjsjbOLF0tuK/dAaH67JEWcJPgfoLjt0M5tiUvchJ+M6OQoJzp5AIGmkSYiDTOg04SC7Pi96Bvwk/IonZ3Tu3CWdOH3GGPgvvfKS7m3dMY+FbCpqhF4mc+MVjQjSgn/jrI0z2axxI3DP44yGne/28DNMjXdEuNPawppyqZyZ7izk5s1nwayJ2117h0DrMLpy+dy6cuuqXn71ZUMhl9bmNRg2LZTm6PxxffK5f2QF/cLFcyIXHagXCQBOPxy6MFJ3dnY0OzurfD5vvsZA85cvXzJLzitX3zbS1HAy1fq9Td26vW4kNSC3arli5hNYmQLZEZBx9uIZnXzgpN67d1vf/853FEvNmMgfhi/sW15YEp5IZuMXvzc5HfF0EbrWiAUagBgAK/r6Y3ltvw19huGMfTS3zQHuu8RzjkY/IstxECNFWlhYkNeDgf9E+XxGtVrTdImXHnxEx9ZOaXu7oNvvbahcamg2v2TSNhiS9VpbjUbLYTEGfZa3TNIcD+KRmYjtzfGzdiPtcpzc+DDI/X3NBWW/c/ii+TjEjRg2tGkRuBMpE/7MR3t3fiIHfuOoh3XrUdITVqfe0MSNnMKvRvf/o+q9Yy0/z/vO7+m9396nD4dNHBaRtCqpZkm2ZEmxsU5sWY5TvLaDxEEWNuDNGrvIH4tkF7twgCyMBMausXEcNzmWLVmNklgkNrGIHE67M7ffc+7pvZ+z+DzvuZR3hAuSIufOuef83vd5nu/zLQ3li4fy+idaWpzT+554wpz2vvqXf6U3X31dl85cUDKa0HsfeczIeNtHu9xYRohb31y1pDa+16Url+QL+W2tYCC/afDRg3pNEwuUzTRfbZXk8XpUKVbMCclYt72J5pbXjLBTOaro7vaejo8KCgYjSqYytmeyiBJvQL1216Za4HN2fUzIPOykJo36XdWKx5bGld/ZVmH3jvpGjhuZFTC2opgtxFJJTf0elRpV819PzmU0RzJWLGaywEgmo2t37+iDn/6UPvjpT+qNO7dVH/UViiU06rlMcuDuVtd5ups/gNcZ/uDK5BAVqd3pqVgsGUGGYpJJZozhGoZBGwoZumRsDtMKQ5JzDlpA7cCF4QjvodRsVXWcP1C5ltfOwS21ui1VG3W1ujgtBoyHwvdgT1wpU8zdjn4+m1MqGje9OiYt3VbHCKXozv3IuPpj9YtVQ0subJ3T5uq6fc5XLl22/XatWDaoHae52gl7+IAVRKQ0fGFsQkHnEmH/zLRUr1XNJ4CVTjRCCpjvXfUF57FUrejVV17RD198RY1iWcGp12D3ILyYQEBVZJThoEbRgLoBj1q+idqs3VAvTNoqdY418A81wFKZrPRkSjGMN6JJRfxRxbwRzcXnbEJHeuTH1AdTJUw8wiFbUYFwsOE4KR6pkN+3WNgUk/6p3p90NuA0YWGcVjSS1GTKFNvQ7d1X1agcqV+qy9ebytcaalBuSQ0XCYu1ZtQfNt12MhhVFOIbyNhoIt+wr4gHO2mcBIfmtIl/BGZQkBl7464VkJgXY6WwOQ0i26JYU0jNzIUoZV5ZYHaHjCdmq8yECcJBEQeKZzJncqfYW1NPUcfIiA3HBGkcfgI4MbrGHiQUrlJvPDDeEnM+30MQ6lCU2NjqM9kcT3gwhk+7VxMj/vrVqjfNfTLli2g5O6cxHgmaauPcpiKpuMrtulr+puLnIwrkfEpkkmaLjQlKrdUwLgvnD3c/jy+k8Rg/DeelnkotaTr2q1Pv6PLGeWUSKWsqQYdAXZFbcm6u33xH3/7Ot9QB3eo3JM9AvgCunSN1SZTs4WyHZI1VLAoh9ui8Nw4hoanifbRp3Aq83+5lmiYGxWAopuHIb9nkkQgIr8uXoKDHYqwI44YstDpDpdLz5jd/5vw54+g8//3n9Mbrr2hrY8lMkyxZ0ec3bpjjdwQVgVMTi5k3Bntzk656nCQNL3qzkB74dGb1rDnnhbwh5eJZCzwjzpYHg5+H74GSI7OQkyfo0R/9yR/pu899TxcunVUgCNMd9CHkdOifePJXpptb63rkkQcVCmPzSldAQhRJQxm9/fY7unnjtrY2z1inUTzJ235qY2NVwYhPb11/TeVq2XbQ7VZX3/jGt3X79h3rjDnQMMOz81nd3L6pfOFQn/37f0//+n/517q7f1e/8zv/o3Zv7ZumlAsAYk2v1bYgF5i8PFTEx73nnvfYxQNsnkgmlWQqg3QSDlr4APaMXC6pRMKy1buwRC2v3ONgMLNXxbPD6W3Rkxs0itYvEdWZ9TUjzJ0Uimo1W1pZXtOlC/doYX5Ff/FnX1ExX9c9l96j9zzwmMFFpZOaAv6IOAp1T0P+BK5IHDiCLXp2+1sO9AwhOG00IBIBoYIiWAcZDmgU9WniB6dDijcw+BJ0AQY7jQhNEQ8ov4+ukgeVB5LEMs/Qo2w4a+9dqVVSY9iQJzxVZ9RULB7U5Uvn9OQjj+jf/+//p778x3+uiD+i++55QJfOXdY8GuNgSLuHB+piE5lL2b4qA+M4G7fVRiaXlp+c7GhEyXTadpq9wUSpdE6Z+UVjlpdrRfUGXSsuvQ7w49RMJGC3xyMJ60IP94712qtvKBSKmfbfIMSpzxqXcBAY0WcoD1MDBS0UQYLhM09wmO7VwpHyO7dV3L+rRuFQ405TsSB50BH1yGSPht/V7/K9gRPjqbTtnJtM8fAlQgE99L4ndOGh+/XO7rYKtYoWlpfln/oNdmyO+qpCiuMqQTs+nZqRDu97l3XD1PEyOu22ZRkQqkGRZGtqhjDYi0aA16ImOeIww9gFmsPBbDjpKF860M7eLR3l90wz3Rs0NfHDK0bBAGzMnp5HgXbU6YyrlbpdRosLi2byclLI23MCp6RRKwtnChjYvolPo/ZQ3VpXw0afXZCx5zcW15UMx8waFrIceeqkoh3t7Wt/564iAdcAs/6CrGipX5Op7WpzORrdml0Wp9aSNKWcFRo6VlqsfbZv3tZrr76qu3fvGOrmC/iMIEWD1ccQxD9RbdRVc9KTNxFSIBlVY9DVUfVYbW9TClOcw6YqYfrG8CkaThgBbmluVZ4J8CmTrqnAbUVC58cdwJoEGWrh5Mj058icUilnysFQ0myirMBeNWDmIuiO44mMphOfGu2Kjoq3dXSwrVGjZXyeSbkhVVtmX0wyk68vBUf46weUDMaVggQVxLTIrwA58N26wkx2Piw/nZ8ExFYgamSTnFfQLUDdoCAaJuXzB22d08FAhmmeBtACWgIG1zMEwOIHoRyMh1pcXFIskVCj2bTGjwabu5Xv30YayUXu9xrq2YWvoaEmTIHwUiJBm+TxzBgA97hMsBm9eGJOlR3uRZ5gTLmmHnO/5L/hZwQ1TERCOn9mQ2c2V+X1jtRolq1p6Eb6OvexK6p622q0uiYNBWLne7HzxSjGjx47lrBc8X6XKyOmVGJR8WhOwWlQcY9fa4urZnWLXPieK/erWqvbXcfKD1T32e9/V3d3ris7H1ciE1alVlCjVVE4GrRgHp45zoTL7nAIBgx0vizpke3MjLtDkXdh1tCqfQpGUpaySW1DWmZEOq9fkUjc7qvR2GP7c483oLm5Bc0vLBoScP3GDW3fuq6FNIx2R4LFxwKFEG5uDCegh0h+8UXhruXzZJKnscI9MxaKKxHEpChmpjOQ41LRtE3oSDO9E6+hCqxXGA6XVpaMZc/P/K3vfFvPv/A9bW4t6/w5CM45V9B/6kO/Pg2GfHr8ias6f35dWGJPp0MrjDD1rr19Uzeu39bG2qZdKsRrQlxKpYE1w7q9+4556kI4qFebevnFV41kA4SHnpKCEIqFDZpDH/m+T35Ev/tvfldnL5zVSy+9rP/pt35Xe9t7ZnYBrNXDWEZe2/HhQHXhzHmtra7ZfgkyGoEG6My5UBmIknHgK/KpoTa5Cd3tr/hQXCCIizbE5GFgDzeFnaKOG9fG3LxB1gsL88plMyrkjw2RuHj+oj7y1Md0sJvX3371GbUbQ33o/R/XA/c+omHfo8P9gnaO9zWKjuWLOuY6DxaSIyZ1Jm4O6ZDDCbENVuwsXo9ijqMQEoSWd2CELh4kDjGvHf2qyR1G2BF21GmzU4eZ6dyI+PeWwYumsuu1h7E5bqnUKWkaHis5F1MmB7Mzrnaloj/6gz/UD3/wQ20sberS+StaWli19c5xDSYAACAASURBVMLC4pK5oRVLBU09I9vJnLu4qYWlrBlF5BayyuQyqtTrMzOYiBLJnBYWV+TDZGQ4UaVVNe02FxG6efdX4CSQUI9NseViVW+/dcOY8LBbYZpapjXcjJDjVrCfxmqXxD0UDzYVj4aqFvOqkN+8c1vlw111SscatesKeaYKRPwKZOJK5LJGHkE7CtloPPFYpGhucUlNIMtUQp5oSO//+Ed09X3v1fXdbd052LXJJx1LWVY1O97aqG/RkUD0TC1MQ61GU3HCcDD2IDAGuZmPSWiq8aCnUbdt1qh05KgjmA2wfUdOhcNVMIL7YEl7R3e1vXdDR/kdtYlu9U3kD8GSx8eAqQLDGqB/Gjm2TL6ZCQlIqQtfAH5l5eUscyfqtGryezCjQe4y0bg70agz1qg91qSF16akSke+UPTdNLbFbE5ba+u6cPas1pYW5R2NVEYzzz42hDwRjb0jLoJcoA3meTMvcUhhwZAhZFxQoHC402HcA/cG3kI4FjKU6Mbdm7p9cEf5RkkD31iNUUeNUZscX0XSMfVx/etUNY6M5Q3BBg7ZFBsMYMUZtVUITTNGIMDvrL6sGHrxyXCJdfxi7VJvVHV0tG+xwRjKBILAqz7byToDFsJqJuobGgPzncsPMlFb+eK2jo93NOp07d5BLTAq16UmFl7uPfQNpdDYq7gvojiXbyiuaCCiiGXL1hQlXwCPCtwkCaYZj2YFfWq7XUeKRaoUtUIBFAus3Rs6pjsF3WSPuPhhRjNrJHnOcIcjR4HiSKgSBFXzrbCg9onGqDnwesd7Yzo0eL1P2jyhEOROhAKmwhmY376L7qWosB7okLU9C56igfb6cK2EGe/iWrnTgLqzqYQ21hd0+dIZra/OqVbNazoZaPOhszqI1XTYrahwUlG52lR/hOogbGEiqGKQttJQ2eeGr+wkolg4q1R8wYpZcChdPHPeGOeHRwVdunyfnV84S51+T3MLWe0d7ujWnbd1Uj7QcNLS1Et0dlOtbl01zgPpf2NyI1jjYszFPWlJBNZsU8Qt72JWzN1tCwrvlxfDn2jC0BCef1BDGq5QOGafl8fjt9cDhA4XA3QxhLNiCNdFj9545QUz8WkX88bdSSzPmdwXTX7U5HwuFImGxeK9vQx/SNtiigSiCnvITA+bJp3wlnSMop6yUCtschmOWBODSIP64bVB43Dr9i29c/0thYMe5bIpOwsmBf38x35zelI81hNPPqwPfvBxxWJBdToNmwzZ2+zuHOrwIK/11Q0tLS5Z8hre6Ow7l9cXVG4ca3d/x14ou547t3d0eHhkDwV2kAHIdMOB9guHqtTKunL1fv3Kr/4jPfmBJ22i+71/93v6yz/9stlbItQfttDg9k2Sk44l9PhjjxtJwVLGwmElUikrLvVW04hUsRjylKiFuPChzmVzBq/TkFBQuXxYvht7t49FaNuxeTH7kEfpUESxUMj4A0CKhfyhWo26rj70kN770Y+ZC913vvJ1/dVffk2ToU8fffqTevyx91lqDgeMyFgePKZzDiXrC/P1xha1Twyl114Lf49Bju3VvR47vH4CQJC5h1hLQHz58UGioNNxuqLSUht7VJzPLK1sJisKRtWutO2hieSiGgVGqg2qiiRD2jqzqvlcWr/3b/83vfDM99Srd3T13kdclGAortW1LZ09d07H+UP7/A6Odk1z+hMfeK/uufeiyRHT2aQVdJjE5DizR4YoODe/ZJes7eDIKmeybbdNruP8jOE0OLEh0CmN3vVrN0XGbjyWUrvdk8+L0/pU8VjIZYgb7E0PAJoCUjTSqN9TrVRQ+XhfJ7vbqh0fqFctatisyotLhW+qcdSn5c0NQzSOjgpqNTtWWIH2k3M5+SIRsxYd+KWPfubTevwTH7BEp738oRWoJKY3fuQ7E1V6HVV6XbXRoUNAnIyNh4HnAVMXXs94J2AN62UdMR4qHuOAE2cYNU/0aq2p/MmJXbxYyTLJVJtlFcpHqrcrGk0wDZGCYeB3j7rDpjUH8DMg0rCGHfTZo8JwlbmccaDp0tHtG/kKBAHzIYhCo7a5HvY7fY37ELd8mg48GrWJYx3L058qFogoMPGqW0cK2DTf+DMbm9paW9OVsxfVbbbsAsd8Bpkfhdy8E2ZFHAj+9DOleeQLJjykufn5rCkUaDiQRN2+c0svvfay3rl9XeV2TaFURFO4Kt6RmqOuhr6JERcH07Ga/aZCSfgCrnmgoPv9wOch0wj7fcRSYj2dVTrF+UzYBct7ZcRUj0fNWkXb2zfN9nN+PsfKVq1W3S49zv3CwoJ9LlbQ+7OCnsTgJqzhqKNafVfHR3dsbQWvoF9vqVdtalTrSBUC7CX/0PJITL9PQkBMUcWJxwSBHHYVQQUU9BtSYklzoGd8wW5mjWLWnM6ngJ+P5vVUNWFF1ponnjNg31lBt5Wd12BoXMogZ0KOave7prpgSqcos+ThpE19HiOidTGQoaB7PZoid/F5NaTgveswCeMf/TZEuIHZvwKVA0fzmgA/zBLNmAm0p2MlEhH5AxNdvueMnnjiIfX6TQX8Uz3xyffpm7df0F6zqPxxSc023U/QnD6R4tF4YGoFFM2+WlNkmEEFvHFl0ytayiwrG47p3MZZ46XcvXugCxevKJOdV6vdM2IoUHUqG1excqTnv/8d3dl9x+JbGUAqtaJB7gY6TJzZGCguMJe9p5wT1r90f8YoduRlt1snNdOnKc8bDYg5+UWMjMhZZjpnRQj/Av4Uxd3O5wj0NWznZC6DWfBQb77+ip5/4TkNO01l1hbNcRP+wtQzUTgWnaXp4WMC+TlsKxcaYgt68kUV8OLpHlE8nFA6nlY2SfpiRtFgzKKa19fW7cwhaWV4wjyLuwlV06vff9ZifRnw+Nk9//Bn/+fp7t4dXX34Pj355MOKRPymlS0WTkyiU8iXNRpOtbm+pWQiaTo99uFe31TnLm1pOO3oO997xrB+DPfLpZqeffY5FQon5q3OnovAi+NSwXYe6+e39JnPf0aX7+W/Len5bz2rr3/la+ZhvbqwrMrJiRHgPvDQk3r06sO2jzL5wSnJDDa77XXxOg7am8V0jV0fRWV1ecUglkKhYB8cu0EOtiXIYTYz6NtelAMBDDNsdZWIRs0mktQd7BFhO0Imu+fyJev48GB++/W39OU/+ytjwAMnf/iDT+mzn/mCulUg+IqOj4+NHYzgnzeXDwAJE0xUirlN7TNjgdMIVWBmvz38TrtuQJBp6dn7OKeyo6Njew2s2nkfTjXpNCuoAyAGBsMBeWI+HVYOddIoaPPCura21tRvt/Sbv/YbKh3ltZBY0MMPPGLWrEwp8wvLWlpeVqVeMiOON978ofInh3r6ox/Sxz7xtOk+2WfTFTojHfeO+SD5BCMG2c+vrVv+MD8j0Cx7LGuiIM5FnLkCaWsnhbLefP0teTwBZTPzVrQcQcXJ1GhInF810Lsj/3E48f/u1KuqHB+ouHdHrVJe/VpJw2ZNI+xtPSMFMzGtnd0ypur29l01+TxJ9EtlLCc6OT+nk0bNIHUK+tM//ZMaeSZqD2kqfIr5Zxr06VRV2NytllogKvgaeL2qFEuWKIiRDc55EDr5vcCZsVRM80sZ+8wxzyDrGvJfoVhSrdm04r+wvKBqo6xqs2RuV76gGQeYQQbuWhD9OZxoYQmSsGzpPklt7AWndnGgpaaYYy17yh8h1hinrGa7bEY1PSvoE/nGPnlGHk36E037kLdk7HNko1x0uAqyQkASCaScZj0SSWhhYdHy1WkekCyl0xllMlmbRLLprJLxpDWsPNMU71KpbI1grVu2fS0NRrVetQb32o1rxmVI5JJa3FhWKBWVLxZSdzpQE8b/qK/2AHJpS5Ekzz7TK0QkoP3wrKDj8BYyySMuYxR4LlQ05RRHLmCUIa1GWXdu3zBS5cbmqkmZ2h0uU7Ld+/bzyANMD8IAapdUPJ6xP2M8xhPgSHs711UunGgI4ZUsh1ZP42Zfo8rA3qPgSPJCZB9SPPnyKwx87gkpFvCZ1zvcAiZ0WM9o9e0hN0SNwoLpR9CY0EhP+Zy5L6kvQK8Wl0rjaEodkAQnVWVCb7Sa1ghwz9mkDXzvYW9OKcMdksbYIUaw2SnnFHSzurGoZ2cxbeFShl76rJFFddKdDjUJ+CzxEXSQ5oLqCBMciLc/woc+pE6va+9ndtGnhx+7X+lcTIlUVJv3ndHr+XdUGbbVaiF55H4I2xnGKptBh/Ut3xbkxe+NaDJkeIlqeWFTm8tndGZpTfFQTIVCScf5ora2Lmpj86yZHRHTfHf3rs5dOKNA2KPX3nhJr//oJbU6NW4kdYdttW23jsrEEYrx7uDLKQ1YgTgVCsQ1g3Vm6Xv8fBZ4wwHENAyVBsNdjHs7aQZjFPHplJAcpuSkwuG4NWRu9Wn0On3qY0/p7R+9pq997W907dqPLEMgloLI1rPzj6GSOYew/g266Z7QHfT2pK0h8Q14gq6gRxKWmU5B5wudOna5C3ML5mkAKg1BDkdBXORQjn31z/5UVy5eNFdHM3T67V//v6a1ellnz0EUozuHne0IbZhoIDkKh2I6f/aCFZQKudGjvhLJqC7dc079aVffeuYblot+7twFddo9Pf/8C+ZEhqsYDx8FHXYgrj651SX97M//rC7dc0k3r9/Q//sf/2916i0L0/CMSahq6uLKWX3mk5/W5QsXzRbWnFExVxmPLf+ZFDCIeLBEu4OxstmcTgoFK+qLCwv2YeaPjx0pAva5dYr4kTuNL9O6hdPDwG0P1Ko3bO927tymQiGvCvkD9XtNpVMJffQjT2vr/vtInNCN197QD195Xc89+7ya9aYeuf8x/cT979NCatHeUGDQw+Mj7ZsL28DlTWMSM0D475isQIB2gSMdoUhjh2vuT0gleO+dKx0HGvZms4VszWsWguYPzaM8HJmlZTaTMdMPcnrvHu/o7TvXFJ+L64NPv9+6tz/6wz/UV/78y4p6Qzq3dk6Xzl42H2vyt0mu4sLwBsm/7uj1N17V89//nq4+8qC++KV/oGQmpnqzZhfl4vKS6WJ7uNUNnRYbzsTahYvqNap24OkOT5sWpjkmPsI/uED294708kuvGSFodXXTLlN0muYHP8A3PmJmNTzwRiwDUSHJju/brKleOFIVSLVU0KBeUQ95TocQnYEuXb1XcytLRlR8+613XEHHuzsa58OXNxxWudUwBu+nvvAzevLpD2qIF7QNL14NGm0HzcF5xmd+9rmwruHrtVdeMRtk7DJXt9aUWVnQwDsWvGFvxKc6XvKFQ926va2jo7xBqcDW1swaBB3WceFQ+dKRWVfi+sTb4+4RF1CDhImzxvvKe+YKl6kv7TJnv42EjaIOAxhSDWoUJgAuNKxWWTWgXSVKeMr+F5k2Ozj5bJ017g9sbWC+6xC2Om0NGl2pBXHIZSljZkH0KhyA5aUVLS8tKZ1MW3HHPMMQJMfvNKvbw+K+GpOq7h7d0aBM5yB54h4n/QsHLVM+mkoomk4omIgaFFzvtox8SHONkiEao5Dhfe2mI4PdMXayCZ1YStzeYmYXSqMDvwCDFi7eUIDzC2l3xwhHvN/9fseS9VgVWG54HxIZZFKGAnaXScViaSswXg+N2LaODm5ZngRMbkiD0+5Qo1Zf7VJL05ojV2GzaysMJnV7qmmSAopiPsP6a1bQLTqLnw3muHC2cwlcFGwGDKRMSNPwk2AoAW7lggr+nQmdZ5+zxJ3A3WESWQozsbzQbSjooHdTVnRQaa10aaiR7c8p55YPga/FbPixyRuZkPEzHNPblNzGF3GQNeeRswsiZQZjwy69kBueEtLCWlzhVFCrZ5Y1v5xTFe16TBoy0HuC9gUzvD9CHYItLBI6ZxDmENyopuOQQv6E1lbO6uzaOW0urqlRqWt//9jWIMvLm7YO5A/m59q+e8e4MqZH10DHJ3vavntTxVLeiKZ7x3dsLcDK1WWgOy8SUCuaVjgATlbKPn1s/+50Y2HaKVM/mdczrEJ7thLJjPGEIE9CnMNgjDPiD/A8kpA4I79Oxrr/8kWlElFt37mtbz/zTe3tbcsT8CiWiJpiiLNgsl5TygStfnHX2XDHsxOIKYgOP+x26slYxqbzTCJnBd7vcQoH9u5mQW0Rul4j2uUSSRXu3NEya2jQqmZTnt/9l39gO/TcXELTKSYfHkUiAduL8cL3do+M/U1BZ/JCwkbPl84ktHV2XZ1BUzdv39Du7q7ttug8j/MFYwPz0AE9UkAhdxzmj4zN/Lkv/IzOnj+nV158SV/78l8pFYlZjCLmG/efvUef/dSntL60ov2dXYOh2EMBufOJQTTY2NywHeVRoWCq9HQm58hkPr8Fc7BLyWN3CfOQw8C6aTq112EHAZmDuQrRKZAwBSwzNLkHELCHi6deVL1W0lMf/qDuv+9eY5zXa3Wtra6bjeY3v/5Nvf6D11XfbWhtfl1XH7qqJ554QksbGxr3eoYQYAFK1wSXgILHHsuIc0D+7PFtGp117yZLcwWdD+/00DI1cQEwKVmKk4V9wHwNW4IYu0N0kfvFA62f39DVJ67aIfyvf/yf9fu//x8EzWMhlNOFjQtaW9pUKjmnpcU1IwZ1+h0lM2GFopg5bOsvvvynRir65V/5oi5dOW9RpRhebGxtGgGpOzO8YBrmkJKIF86kNGq31Wg21O7g8oeEwnWwXL7IqI4OC3rlldcNQk4lcxoNuKxwxuaCG1mzQFEHkjrlB5jjU7+rbr2mZqmgBulrlaJ61bI1EcN204IgNq+cVwbzm1pDN2/eNgJLLJFWkDjGQFANJHceaeXslj7/8z+nzav3GIGvC4t+MFCrXLEG0FayPmx9ecx8lvIXj0ZVr1aMxc8h9UYDCmXjmoZ9Oqyd6G5hTz/aflvVdt2IPFySmWxOSyurJu0DCrx5+6ZOygXVWxXbmwO1ewMUc8yawgZ/Ik8xF70eckjHkeCL97DZbM2S29wzhB88shcaRlQjKBJo/GgG+D79Ts95e8N65/VgGdvr2/5/wDmi0DD9cflN/Er4Uxq2ibBta9jtmjzOPYg+k+vhJY9cj0+US3MKWkRhMHH+VNFLJFe1rNB5Uj6DhyHFuWhgx0RHicAutz8ZmgQSONw4Bmh+NbLgF4M6KeRBJxliUmfvyt6bPTo7VqB2/h0IDLAle9xi/q6GmI0QZ0yOwYBhg0uZREB+jIB6fYIveL2sRlxAh5u2Brq9/byq1X1rZPgNw3ZX4+7AVlTt45bUdMFdKCn9TOpDjzwjrzxjV9R9U69CWH6aMRTEuLHtz7nyvSZlo5GaxWpyF81sos2szfKd3UYXma9LtpvYHcEvJnu3+qAOAzO7v3KX2VAwmVgTyjPLE8zfjayc80+nz7QzsGLindEOZpQw7hufhjhBzho1M0MyWSx/vsuvQAHjj0nvefwepZdS2ivtKbOc1vzqgm7vbSs5D7udZ9LJvGieBkba5RXAW+rO0EWIviwHokrF57W+clYby5tayi7oaO9IpWJNm5vnlErNK52ZN6gbMh3n6uBo3+Req+tLCsf8urtzS7du3VC1UdT+8bZp7lEF4UcAaoOqCpMoiroZAJi/O8+183x3EDyvbqop8lAXkGFESxo9y/FIzRnTnWJOAxiPp63hYKBx3vxBI8Xi0PmhD7zPVCHf/d639a1vf0OF433zWUkTpAKaR6xwwG8NJ0oSBj2T6jLM+WMWOmS7csigwbiS0bRS8YxikaQiwZh63aEhmul01iSPrGFp9vCTyAUjapYreuutt8zq2Sb0hUW01sQ91pTLJc3wolIqW24vO/SXXnxVWxtndP9999tEhcEE+trcPCxor2XT7u7u2QTB9MhUCfxMd1lHV4tm2+/T3sGemQY89fTTWlxe1DPf/JYqx3mzURz3Brpw5qw+8fRHzA2LYr5/9646rba51yWSCetKgJoo6uwRmmhxp7B03a6c/Xk6mbQLGhIZnS4629NQFYhwkEyA3ZHksbehq2RHiCnD4eGuBRysry0pEvar3qioUj7Rk48/rlg0qnKxZAjAmc0zxp6HhPSV//rX2r6+rXKxrI21dT326KO659Jl5bIOrkSmZnITZBVmcNM320YuIPSPTGM8HBQNDhaFk3/mxkWixveoIUuTrKDT6QFv041x4I4Lxzo8OTSHtHseuleRVER/+42v6s//9E9VrOc150krHSFH+4xWFtaUiGdtD86eiisgEvcpFPHZwfuTP/kvun7zmj73hZ/Wh556PzeS6T3PX7wwa0w6WlxesV0T0hr83bMry1bQ8SCHWAUkRFNisJI/pIWFJQ0HU23f3lG/O9KgN1IhX5LP54yBgNmZCGHtsju3fSNERlAUnrVmXd1aRa2TvLrVsjqVov3zBHc470SKBUyiRkHb3z9SpzdQEMJJLKFwIqHOYGCs9a3LF/S5n/9ZzV3YVAttOlMOgS4Qj/BNtxrmLlAKF+WUSQVukblRecdqTXqqTbo6bpV0bfe2ru/f1kH1SIFYyJKygMYhbUII7Q0GqjUaOsofWfIYaEIw7LcmhMASfAL4nFcX1y16ttFo2rNxah5y6jZYqVRtf24kyBC58M7Qhn/PlUR0KO85xZ6fA+gRUhANMpKuVqNhBE0KDk0vBZ0vC4zB2a/ORO8Mi4CHmRQhNfbabUcM4w3ou4l/tlp1bDQm0jhZCn0pI5vC4bgwzpIQxllDSw9Cxz6V84+pCVAsBYlLLRGLyDsaKGw/m5t+OBOm2Yac5A0aSRC+humCJzgMIltN2ozc6TLZXVcs7lK9aCZZCxikPGJ3y0SOExiVkB12fFbIIzbxy9PW2zeeUad7Yu8NDRAyVwp6t9FWL98wmP30ywr5EMmaR5MBaXgQ5nzGBifCkrfKg3wWPhrrNJQ1cGdcIoQ1URajfMqzpuFAunRa0LkHGDwGs4IOd8N4NcYvdXcCSCVSN6ZqIoj571E4U6zsf6CPPy7oXj+NAHcLTYBznJwZZZt98zQYcg0EFsz4OVAENVYqFdXq5pJS8wmNgyPl1nPw2XRQO5Qv7lcsl1CtWTPUkMEPeRdKgvEUBNIpitj048HAeUZ+N+iNFfLFtDi3pvXVs5ZLvzy3pOPDgjrtga7c84D8AdafCzYMxBNpS/47PDqy4SIWJ3wpYhbKWCrXmkUdl3fValdVr9fU67ZtEqd4E+DCmowwJ2SwDGkmwEXiZmmWI3sP8bCAn8Aah2eKhjoQiCoWh7sC2Sxgww+DiJFex6xv3doH+2Wa5IceeFBzc1kdHOzp9Td+qDd/9JpK+UO7PzOLOWO8W7OE9twLQsedCwGUMBfY9RGFaWb9oBeQBpNKJTJKRFMK+eGvOHUEqJTVDNafU1ZpPi0nMioe5PXyyy/rxo0b8vyrf/rvp2vrywqFWfi3tbm5YgYFheO8Ll++ojvbe/rD/+c/a21lXZ/+1Kdt31XCNaoPGSug5fUllcpFi+hk0sUBjDi6fAHdcdAOdhm3qH7PIiaxv/v4Jz6u5ZUVPfPNb+rW9bfMIW1zfk2f/fSndX5zS89845u6/c51XX3wPcofHxm54fyFC8b2vLu/a8S25TXMCOb1zjs3lT8+MYtXOlwKKHIaJvVELG56c9480wLGovZ6KK4QDLo9kociajRb6vU79gBgn9hpNyywZHNz3TzW8ezlEJ7dOmO7jJN8wTJtP/qxn4TdpDdfeFHf+da3dfOdG2obKzrqSEfrm3r4oYffJefFgC2njo1I8SZ2lQmeIs0v57Hs/H8pdFx8tXpdhZOiSahOc8jv7ty1D69QLOr85Yt6/1MfVCyT0Pd+8Ky+8rd/bRpJViEZb0IZYKMJ0pANbayQfJawB3RuYUWxRETeIBGxE0WjYf3FX/65/vYHf6MPXP0JfeazP6VsLqXD4wM9+J4H7PXyWtbXN5TJZu3SpInCictkgaTGna41Tu0qp8BfXrPrbDV7Gg+mqpUb2t05UDQcN5kUl/9pMT+9vMyYg04ajWy7YdrzTqWkdqmodrlosarC1Q39b9ir+dVlgxIPj/KqNVoaE+lJIEMW3WZQrUFPS5tr+snP/rTWzm2q2esokcVQgst1JhfEhz8UsmmCiZZJ1O/xqFopqdtvyxPxK5iL6bhT0Ss339Tbe7dVG7bkSwQUjDsbWwtooCBK9kxValXVmnWXBhZgeo1Zc4DBBMQZZKGj3tS8pUFzut3eu/bBp5MczRtwO+810hSaQYqxI3uyZywZvMl0yueAaxXFZUgz1OuazM2mcYhATHkQBDElabc07Q7kCyblmTpnPJQYtusDJeKyp0D6/OYBT5OAXI1/B2JGZfDF/OpHBhbWcWqYhN0uxZor1HLYaYg4lyG4GOy1B9boM7Hg9hg3eaffmPw0eXyOXObucvUrEcf7PGxFud9Dj++ieKlzXOTNbkF44dD00AyxfoOPgKNfNjtvMH3Aj39FTpnsosGoNAkEdPSGNR2VXlerU7Dmv9/tqUnzPMDnYKAmbHfgnd5YasFWhFbPFyETE6nHIBtUcAoOZt7MVtD5e4o5crIA5wL9MTndVtjBXWz+dX2RUdqIh8YJj2QwivNMsYNB+qkD5WxCp1A6X0S+A6TUgEZkQNgakftjVtZnkD7EYQtzAl7mJeLZZIxtoGCss4O2auFFYdgF6hEJ+3T1sQf15AceUygV0M7Jrq7v31CxW9YwPNUkTEqWg31Z65BiR244xdgDm52GsAdHAlSJ0BOfPXOYpYQCca0tbxlamIhmzCUOFQwOnTDcJ2OfOfkxGcfjKdUbLRfaVasqjzXwqGdpkOzmR5Oebu38SI2WSznEAAlCJCthIlaZ2LnPMYwx85VZKhtJljTzoLL40GNfDCeDxgQUkcYkHGa1FVc2t6DBAAIiAF7YLGRjUf5d1BRHiWjc5G44lWYzSLW9unHjHb32w5dVLJ9oaXne0Digd9ztsMkmcswmdshxtlqCCOp26sDwTOaZVE6JWNoKOumAmdScoTmg6HV76AAAIABJREFUoyCIFu7TG2pzYdU8EaitOzs78vyvv/Nfpnv7d7W+sahkMqTFRSZLn/Z393Tlyn0mW/vKX31V995znx64/wF7k8Ihv9i7w+DdOrel/Ele165ds0t/YXFet7e37Z8h0FB8mSaAoJngmIZhntLZFQt5VU7y5md96dx5XTx3TrWToq698aYyiaQef/RRzc/ldPXqQ7p4+ZJZlW7v7tgFRnFnWn715Vd1sHdgO3QeW0sfA+I2JzIHX3EJghLk5ueUW5i3C4dJ2MGKYYM7ufzojunyuFxdbGTE9ogP3PeA+fUO+uz9pPxxwQ7Fpfsu670ffq/C6ZjAUZtHx3rj5Vf1yvdf0vY7N9Ss1rW1umHabFjYTD/EUqLx5b0BghmM+8YSt/en1XKaXyRBdO2mYQzZBIbVKhA3K41ytWJ6/K2zZ/XUpz6t29u39OW/+W/64z//E904uGHXRdIXk2/sUTaS1EJqXslQUvFoSivLGwZphSJxCxoYTtpKpmF4BrWze8f4EIWTY33iJz+qL/7SL+jOzm0rAltbm2p3O7a/wR+cXxYXGIurVDiZIVZeI4MZdO4PqFyuWmAB7GQOfbPaUqlQUbvRNQkbJBTTrIaBWk8vr4lBl2QtUtCblZIGzfrsq2GFvVEqako+PXK/ZFgrWxuGdOzvH6pSR3gGNyCkYDSmcCKuUCKu77zwnJ7+xMf0T37jv1elWeNsaH1zQwpz0ly4g03FISZZqX9S0cnxsVnp+kJerZ1blycR1Ndf+o7+5oVvq+ufaPn8ujxRn3lc03whT+HzYapgzWLmUV6PovGoojHQCKYl8q35F24X7ZsGrKDjtmZT8ixUyJpjVBm4sM0udZAPC20JQehy+ckUZkhAQPD8DGbKg0EGyXXDvvIF7H8jsykJZvzQpdvBU8CVzEw3IEpNrKhxfgxVGgw0aIHEhWxy5cVSeIzgZaxln8a+qfr+gSb+Hxd0yFeWNWBqBdmlz99zN9BIGwFspmvnvAV9ICEUBJdA5iaksLGuTco3wQ/DsdIpzhCVOENwJpACBqLEj7omeDKamsEH6CpRmUjEWKk5+Vta8VjGEr+YFCEfTnwd9TxH+tH1lyxXYnlpWYV83ixzx/2RijsHZgFqSMUMskffr2bX7dOnfuMgkGkNH8PWexTSWfEOG9rAYOa23Py8ntN4z5nxFa3AqYzKFXa0Ie7LJnfsr/meTN2zyRuomILONhjvQVTuTMMgLAxcEL4o8MDyfNb2pxvJGwMuJz+koI8gBUPwixBQ0lMiEVatVtalK2f027/zL5VeTOrPv/pnun10W3vVI5vQ/ZmwphGvfDGg6LgmHdzw4D5A7guZ7A2JF40HHyjBRNhY02SGA2FNhl6l41ltrp9XLr1o/gLVCnsNn1ZXNrW8sqHQ6dRKkfUF7TOFEMYU3uo0bQI346awR4Xyjvk67O/vqQx6Z6FWPXOTg9yMGmsyZsWJixxFnAme95MJfWjFFc4FiWw0lNxXqCEwHuJZYZdua1F/xFxMCXihmHOHJ2gs4VR4IdV5lcukdeH8OWuMnnv2u/rrv/4rZbJJZecyCkcDOswfau9oz+4DvFlc4A5KDlAO1AesjUOWFw/ED/ud4s69nWMVkcwaPE90ML7xg+5QWdCDeNKQaO4Gz7/+F//JSHFr6wsKhz1aWsopGg1q585dnTlzTq++8oaef+4HevLxn9B7HnyPQe4wk/k9dByLywuWg3z95g2b4BLJmEEk4PmQd6r1mrGJy6WyBURAOkinUjaJkIncqJZ035XLWppfsPAI/3Sqhx94UB948kltbqxb957JphVJxA0ygelpxgrmueuTJxrTqFSynT9dIGS+7Zu3dPv2bbO7pHMvlkp2MZrvMVGQlpDEpDAy0gNEPi5ICi6TiF2uw7FCAaIXR7rn4j1aWlwx6d6ZzbMqFcvavn1HikjBpZCuPHSPEfggIHVrDY06fYmHojc0i87KSVn7uwc6OjxSo8ZeHetQpFoetQct02HzYXD58aBAmuAh5r3j/3vvE0/oyv33G/v15s1bunnrtnb3dpU/KerOwZGRvxq9thkOVJtVN23BWlVfW/F1zWNfG4jZfmZxac3g9nA8YTrJaCJo5g10vEROvvLqS3rh+8/pzNkNff7zn9Wj731Er73+ql0Sly9fUiqTtOaDYnPlyhVt39kxqDidTZvutMDaZTy2XTIFu1Ku2TQ+HeImV1WtWBe23UBMQPJocQ1+YjcMHIVJijnm9S0qldjUIb72QO+NmhrFgpqVMni5OfUpFlKMzO92xxKRyI+OxJPmJgYkGYjFFI7H9cY7b+uDH3lK/+CXftFY7jDrsYdVbBak04eQ2bVCBl+CSNpOu2kBDLnFjEILaR2d7OmP//Yv9Or2W0qvL2nryjl1hh1rEJiujaU/Jee97UxpMBgKhZTKpGxlRFfuCJHwKJyFMDAbh5lf7H95XiG80YjyOToHQiYELiJHkqMA06RynmxPO5s4kAhx2bEDZYUCy7bdbhrpjGLDVMJFfxrvC3zbGTq/eiOesmgFzqcAA+N32EO6oBH8HayY+925o6Czz8V6dOLBWc/lHyLJYvduXgpo94fOJpkGGEIYv59mlgLML/ac5hRoiXcO8mSFdipPOy3iFFYKBRcqUxLcguPigWqdgmIp2Mlxu1hJrXJko4hNPLnMgiYjr4Z9oGyeK4ovU1BCwdhU+5W3VW0dWwHiUiannnvDi5cBDScpe5WmmfbAKPePvOrU25o0OjahBwcBDZtOFWFKHAuNomFypEtGYhf/TOGeWVi7pa0j7TrLE/tyHHQmXvflJKpkONCkuZ2vC2dyPC54fqyTkODyubI7Bt0ywRmowCwh0owqHRVghgu48Cu8NUknZxrGL511I/9bPzOnn/uFz6s3bevbP/i2vAmfhqGp+gFUJVFFswm1Rj2VSxWtza0p6I3KT0EXOnbgdT5rt7Pudpp2jqitoD5YFccjKW2unlUmzYDCcxU10xa4PWFWJCOPyRXT6TlDIbgvuZPdWo/7c6hgKGAFvdUrqd2tm9kTA0m1WjbraA9KEoK8ZvnpTO1W0GmDIKnBi/FN1GyVbTDgmTuF3Y2EZOgIeQSsbHEpRR1B0YR7AZHTTfWhAOZZzqYmk0xpa31d4VBQ195+Sz/4wQu6c+eWTenJbELVelmletly1SH6Vet1WyfZtG/rPgiqqJfwXkjY6ikSiCkZz1iuQTqRNSth75TnnDsD5GNsGnrUXJwjz7/4lf9jSvTgyiq097bm5lKKxUJW0JEm3bi+rVdfed0K+qWLl0y2FgkHbI/BpoZpF0esw+ND7R/sG2Gn1W7ZP3MpYV2KBKtWrqpWrRmLki+KABPF5XvO21TMw3zP+Yv65Mc+pg+97302WQ1rNSPVwHbmcjLPdC5xjO7to57KPz8ntZpgeY6sQ1RdrW4QPLt0pm08iF97/XXTU5MJzqGAfQ7sFglHzeGOC9Myrknj6fQ1wq/b41e/O7QMYy6KlaU1veeBh6xQATUrKiXOJRTOhCwCs1tvKRtL6NKZ85pPZjXs9m2/RsShEZZg3M4Yrrar1UiJXMwg3VPtL10bqUPsqZGs3f/gAwplsqrn8/rqV7+m73z3ezo5ObFpuVZvaqdWUNSXUpyAhqDfyUXQK/YG8k+lFRj48YyCGBj4wxZAk8rOKZpIWgRfMpNUvnBkBX15ZVkHh7t65jvfNAOhs+c29c9/858ZbHZ4dKBMJqX19TXbCbskspCxuun8M7msIvGYwcytTtdeP0SOeq1lbE000qWjklrVtoKeoKUL8V7glQ4SgRadLGnCEYJ+9todi1DtNGpGjhu2mhahWj3Jq1Wr2mdPg9YnnS0eN55BsVRVIBxRPJ2Vj/08hEqapzARqQH9/Bd/QVc/8oQG1bYVIZad7Cb584GDeU9Baly2NU6DWBbXtLg6L3/MrxffekVffeEbqo47Wr64qdRSTiWcCicjW58wXXc6XWsgKfDs5IkPhfvAgWPdY/4EGBx1OraGsqIdYXfstXNTLJ6o2XRrDN5DU0+Qhz3z8TaG7ZRwjo5xAfyeiUaDnnEd2A0yr6GPx0eAzHUud44Fxd7cBT1wNhzzGHJaa9B154ozRRM4m6yQ+WBshHELEzt8ApprfkaaLveLGNmgTRrmwgib2Kqacz/jZ8AQxb1+SKgTY3tHCMnAiGk0suQqrC35WSnYwOXmiz0LuIAYx//P9MIFBnGO94C0MbKyo9mAAiEnxYLpjzse3gcYcxDlG8GkxhcxH/hhd2TnGXgGf3UE5m0V1R03VDgpmOU1ttbVSkXHB4cKeHwm+cMNL+IJmq6/XqioU21agMZKZlGTal+Nk5qqM54L3BqXuTB7L971Zpvt0Ckmtmvnr54ZuW5WzG0P7zWUxIr5TDp5un6xOXxGkjPODW8TufQ0cibJwhUN8t/E1if2t+8W8dlHZu+ia7gmoCC+sMa4DvaqZiHan/aVW47p0fddVaFZMLOqQDqocVjqExOciiqeS1tT3Gx0NJ9espx5ny/qCjoWvabU4A9nb95St9Ww9oHX1G32lIyltLl2VtnMklptnCcXzJ2TWFu4E3BuKOgpU+LgiYATW8+4Q2UCmnpdxykJe+UJUtw9xtm6efO68FTxmkXfWJ1u03b4FHXQKuB6zgYoliV4+qcqVY5kuc+WukWwuGOzW1GH9oitcziqbHbOwpHgb1B0ua9RYkzHAVOBxbh3IhDbosaXwC652ajru997Rre2b9i5XN1alS/kU7PblAdSLM6T+KWEUHU4hY8FjkVBAZwGnYRBCjoyNqZ1rLXRrzMQ8R61+wylTpFjsd2//sV/O73v/nu0ujavYvFAUZi8IZ8O9w+USuGcVtYLz7+o++99QKsrqwZpzM9lrKCjKweNg7GO9vPGrRsajvrykzJVKiqfP3bQ92hiMFbppKyAyReC9mK3zm6aZg+49/4r9+qpD3xAZ9c3jG07HvQNKqTzYZqxvVIAbeTQ9hDI1pCVMS2M223nyDSz+eOyCMIyJs0NRnm5bK/HYJtWU/uHB3r72jXLiM7EU2baYhMWi6QJu7qB+p1T6C6sXmegwlFBw8FIc9kFRcNRm5QSi0ltPrSuaXCiUQ/96VALyazWl1YVx+muY1lq9uHThUGWIuCEB4efg7SgeDpiEzKXI10ou9fLly/r4sVL1jS8+OKLunXrtl5//XX760mlZEzWiDeiaDyp3OKqFS3SlMyPHMZ5rWZs5bg/pGQwpnk6O/Zc3qApAuJJNNoxi0ENhoMWWcgkyJ6Xye7wcE/Xb1zT3t5d/dpv/Ko+/omPGuFjf39XK6t4+s/bgbizs2P6K3Z0FFeCCFhpsOvnQUWTXSyUTY4x6oysoA9aA4W8QfMqbjaaNq2eJpxhUMJEjEnHZNRTr9NUrXQiL5rbTkv1UlHlQl69VtMIPKFYVMVuR8ncnDHwj/In6g0IhYgqmkrbDh3nuUqjrrUzm/rFX/6SVjfXdHdvx7ScECs5VMjlmHYIPGDfTQEEumTYwWSp3Wtq/2Rfb9x6U/u1Y2U3F5XbWFIPyI6CahPSxFCCfD5vlwtQNRpykAr+LAhjVkSHzoubZgYv7ma3YfIzpnMgRb4oqkyxeBmwooIIA7PWOaTNYoMpfv2eeu2qBr22nUsK+BTmO0+IwYyQnRwE70hKDhqnIeDP5xyNPDQjrkCfQvfAxm7CnEHsfjedU2yoEjTihgKNiQwlutfxP5wnCRO6MwdyZHl+z4wpPpXt+Ekgo5+CnBpNQWAEsiU3emShTC5ZDL0PhRoeBq5lIAOgGQHXCJJ4N+wIvxJ6HOD2EQExvrDSiYy5cIEKDTtDIx5urGyYcQfSvlq5rvJJyQx/PLGhGt2KqhAtpxNDGJluSycn6jSaFmLkwzmtN1a32lTlqKR+s6PF7LzOLG+oclBUvVxXpVozgQBKCSOFzYx53Cx+GgjNpE5hRzI7m+axVLdcgx8Xczehk+X9Y6b7353S3522bUp3O3NcGvkgWI/43rU3dTzGH7dfTj5mEigj3vLch2x46k+6ZhvdGFTlT3p19r4tVfsV+VMBVXo1DbwjWy16w0EzBYITgbzLM0HyCNoWk9cDcdERfS3KE3IaFrHtuhntQCDrtXvKJnM6s3lemfSiqvWRwpGUspk5ZTLOPMipHChyEStWlr45IkGyaRJSZ4WKw6RH/tDElDmgT8f5I+Xzh+pAQgXhG/ftnyHIWcQqMaNDgpGIGoWRONZw3LR/DxLrjGdYxaIpnREzKd7BsFLptHEymIYZVMwpjmCnCZG8K1peXFYEx8kmwVEDZVIpsyt/88039N++8pe6c+1N+TJxC7AZTAeGCsA3sTAfkC9WhCZrCztnOFQYIFWw/bGIjaQMYWUoC3jDtr5A8+9jLWH+Dbxerzz/+L/7N9NPffoTWl7J6c6ddzSZYGowVOmkaF3J3Tv7+sH3X9YD9z2oM1tn7NJfXVnU0fG+7ty9Y5fhAw8+aN3+y6++ZMxw9uhMH9vbt53D2UzfWjmpKBFxbjhLC0v61E9/WqVmWVcfvap7Ll5Sv91W5aRgetksudu47IADWPYgt6xMw4p9KxZ4ORJ6LL7SKK6aDpDudAx6Z8/HBOmPxQySFjta87WdaFyram9/3/LC09GoHVy6v3qtYTASO/nD/UPVKjUHFRpDc2DTO5Ahu3Qmenar6DIhO2VTGedH3xsq5A9qfXVdGxtbZtjRJ70Iv2EOOZBlJGyWuFykvX7r3YkMKPuda9fNlMW09ScnevbZZ7Vf2DcoLOVPW5E4tWVkr94fy/T4Y6xQOWywq8sV9dsdF94SjFkMZIQPH5KRabRjZmgDFM3DOr+4YAxqoF5c7iisQEVA7R/+0Pv1hb/3MyYpJJ6VQkfrQJoVns9kCJAWB1eCwnbm7FltbG3ZBXfz+i3lIHMMpUaprtJhSZPuRFF/RFMKet1ZoBqRh72j1/Ez+AJy73dbqleKUH8Mfq8xoRdPzEHOJsZYVMf1hiLpjNrdvk7KFQ3QvgeCCsUTiuHnvrKivaNDs6I8f+mi7c4Xlhb11NNPaWNj05AiJiokVe1BV0PPxBock5pOR0omY3r7+pt6/e3XdFA+kD8V0ta955RZnbc1RyKX0cHRoa2Y8gVIOW1bp6ysrBiBkGkTXToN4GnWtakeyFUf99SbdtTqEatat8kDhIvmii/7PQOii7ks+XxAX/o2vToDFqleL6jbqVvCHhpsJhOXEcP7SuFwcL0xek2H7LFp30hLw4E9u5wv/hvWKDQWfBY8B5wfViE0zTDlOWg0JA66n8gz8cqLMx2mLTQLM2Y7RZ3mgT+Tc8VFxZ4cu2Oy3yESMYEO2P1PXW49zTQrCIr6qT0mRRyEx+3D0e5iH8pqhNfJSmJo+mSQHccQxkYzZASzcW9swTlzyTmtLazp4pmLxqiGtFEqFHVyXFC9WVWtXbJcaRpb1hOHR3siTnp9bcXWLsSk7t++o+O7e2Y4QwjOuDPQoN3TZDi2O6LXm5oQwBL6ZlaqgOu2NjAymivB7Ll5p06Do2wCn03if7eg24A5K8q22jB2umsaTxsnS+Jz+V1/p2FwBdyZ37iviJ8/gxUAyAoS2ZkVKb7l/pC6Y6/C5Mb7hhoHh+r5u/KlfIovx1Uf181SGjPZYCKi9FzW1ApwfUw6xdosmpIvEFPAF5PfpnSnm3Y/G0V9qF67ocmwZ/d7v93TXGZOW2tnFYvllC91lc4uaW5uXok4iZ5up8zU62RduOsRGUveOL4B9RkxFG03DRROcRPzdODZPcL5cheDqboCAa95/FtDO8ISGrky3BTIel1zCgxFZoQ545Rg6DR0ELrfTeGhCDkAzprYolCtkDNFx4yXMT+/pXQKtv6CDXE9nE67A2VTaS0vLpplKwZM333uO/r6M99Qs1bU6qWzho7uH+5ZjaO54Akx34pIRNFYVFFyIVAKsQqApOePmjVsPJy0ppWzx4bMG06Y0527L4Ly/Nwn/4fpL37x7yubi+v69TcsVxhzFy5bIPcfvvqm3rl2Ux98/4eMFIej2srygqWsvfD9F5TJzemRRx81+P2b3/6G9g52dP7CWXtRaNNLxaLZH+KlWSqUzKc2GU1qdWlV/+hX/4nue+xBm7whVh3u7loC1IUzW1ZsBvW6QbEw0JlmvEGvGd8Dl+JVbG5G3Z7FQ3JhABegLWYXSNcDjCF2dUayGluSGXCgl84ohBEC2YFt1xTQoZEFTUHfP9Dezq41NZBk2MvXazWDJGkITm1dkZeEgK7sEvLNwhI69lDMLyxpY/OM5paW1Oz3Vet2LBfagw4xmVCE6TASMkgXvTyXLX/Wm2/8yPgG1pEOGkoFU0bS4sDDhLSHbNbNUTi4vXFkQrrCA8HFzGeHJ75vOlXSE9ZSes7sP6HaOMOTiDyhoKKkDMVSRrijoPM28Vem70YT17MjO5Sf/NTHtbCYVYWglFrJEvko6Il0WovrG4okkuYxcHdnx+RbrAyw562WqnrgyoOq5Ms6vHOgeqEm/9hnBL3A1Ge7avZgNJBMk+y8OE3s8oZD3M+aNn36vUxfXSvo9UrZbFi5xCncHfZyXp8qdSbpvqIJZyoDEZkGLpZKaTAe20VUhGA3HulzX/icfvGLX1Qsm9C4PnQWm6OBSq2aKq26BVwgM6NzZ0LfO7yrSqMkhaXUUlrzG4vyRv0qNmuWlrWzv29OgcDRMPeB1x3xMW5oDzAdsB2F3KDyVtssapv9hsahgVp9inHPYHdChvgMmIB5jihqZnmqgJoN5G3IMTEpQscqdXpldbo1W4WBjsHmJdaRpoxizvfEeAZI+pR4QxNj5LEpSgX4Gk6/zZ/J5+D27KA2XP7As5Ct2PG5iFDb18JP8ASVCCTMDZAGHq8JmjrWWvyZFGz+OxoDJnOaAv4aRaLGuZlOFCPm1CSELreAgu5ik1kL0IBgc+ykUb0unwevdWiNDogCtpeTIZkAUSsUBFzQvCbQ84YTSoYSFsAzn5zT8tyiwgSjMEUNRrbrHE56lhoJMarb72hnd1uLC3Omcrn5zjWdHBwqv7unymFent7QEu0aJxUVD4+N/MhSY3Rq3gIhfiR1YCAbWBE0xYXpxC0YxX05axfn/Hi6a3837pNGYCah4z6b8dFnxduU0/8/GN1tw10hPy3mBOCGoDf4PEpEaQbR77sdMWRVQzrMcMuvHvkBfp+66mgQHCowF1Qg51fL11axV1axXVN8LqpIPGqfE57kNFe8f5VGW8FkVp4grn1wGPBsn/mho5Rg2MXPDiIbuewW+TtUJpHRQm5RU0V0Uhno3MX7dO7ceXtdnBd2x3gNwLey2FObQJ0ckfArmlHuYNoZCJGEQ1ELGDZOigW9c+OaikU3fODzz7RuQ6EZvDi5Ksl4yB5Hk4YoEzzfPP+cC1aI/Jwmq/XBYXD5GhR0kDOmdAauVHJe6fSaPNOgQrgahqMKw1ifApQ7VOvM1qZ9YjsHd/XVb35NL/7wRYUTEc0tzjm0AORg0DOkkkGCxtKUImHXOBDagrSRIk5wC6Yzhj6NZHbGA7wQgq6gc87My/0f/sovKRL16caNNzWd8sPWTP+NhviVl183mdHTH/6I7dDZta6tLpkxPAWdLuGpjzxtnf7Xvv5VvXXtTZ2/eM7y0guFvArHx+aq5hlL5XzJJnQkgUFvSL/2z/+ZPvFzH9XhUVn5w0MruqlYTOlEQslYVMFoxIwBuNQN3vfKYvoCiZixePE25iIwlqw5XY3eTSyD4AYMwdTBh+A1SZKzU+VYIJ0ZdtuatOuK0xlFY1I0KtPAOPzRvsYnJ9rbvav9vV0dHx+qgK641XDyot5UqWlcvr7bS8KEp5ur1OoG/xbrdd3YuasmISOTnhoaGCt1YKpIRyIyfepMGcpk4X5NXXRkJKZSs6j52LxSiaSzN4RYhOmIh0lrqLXNdSMKdgc9Y/+zm+2zfugNFZjIMqoXk1lFfEFDG8gz92NqEA4rlkwrEEqYtSEe9BQSpjEXmOrIVbs723r4kffoypVLFk+JLh/OBRd+MBIx+9fU3Jya7ZYKxRMjRFnKntdvkYDEkx7ePdDR9oEmnbESgZhivohdskjTfAGYuLBvXREHCQAa63WJs21ah09BH/RcQWdvTBgJ79GICzGRNuJxuVo3h6pUDsJf0nK4Kfh9ilMkosxcznbb+CB88MMf0mPvfcwmrGwsbXG6mcV5NQYdbR/v6bB4rBYxstOhjvP7lsccjPoUy0QUn0soMZdQrdfQjZ1t3Tk8ki+I3n5Bm5ubSqZTLqu63bGJnMuInRiXKZdVs4lNZlvNVketQUOT6EBDT88udqZhyD784tJiIkGmFQ4x0cL2HavXxfEKNrVX4ykyGOyGG7Yq4fPCJIovLjOkOxQSx4B3cCLnhcLIxMM+ewybHQ37jP3OxWiSSstyDygQZG/+Y+b0CCSFFUsoqEgwooXEorqWtNVQC3cuGjPO7BhHRhCOxLsKBjTZ7FGRl0ZOw5YWcrYOcP4MGEixW+ZydTa4RhjyBmwqr3OPyGd6fy54fLr7qBr6Q82l53T5wmWtzK8o4gtrPjWnzaUN1QtVtatNJYIxnd84YzGo7XrTYO5cJmvSVpAN+AXwDvjMyYc4PNjV95/9nmrFEw1JEGt1Ne30VTs+0eGdHVXzJYvaHSXIARib9z9oWas7VB0bX4ejWfmeCabsmTVJG0Q4OBr29eOiblPtzHOc9aHtwt+l2zkEwMWKsIR3EzDNL4UTiaVN5Wj8iQxGSuUPWPMEB8J2vkGaQCeJhbhHXJQnEJMnHFTX11dtXNc0LY2TUx118qpPG2pPu/JHnS87zw7rxvncgqEhrf5IHdZBgagr6L6ovB5kk04+jJX8CL+IUU8BL6sArImlZAzDlKgazaF6k5guXHpAm5tbVrAhKENGpqDjJmmNiC9gr52GGaIfz7NDmPoWGc3UbY0RPJRWQ0fHhyYZo1CWSidAlLm4AAAgAElEQVQ2EFL0GVRoUkFKKOgQ4prtgjxeCKeOyGfkU3NjcwFYEEf55hRMVok8ezg3YurFZD6ZwtUIy2td6dT4QQT3xNCV+0AWPGq2mja01ts1Pfvi83rrrddgBWtlddGkc3CUYN1D1A1GaLo4wyEb3KgBGBiZNWwoYVM6BGd4ECgK+pDjzKrXqSw8X/rC706/9Mu/KI+XBJe3FQp5zKsd6JoJnZSsnTt7euzRx5XJZAy22NraUL5woGvX3tGbb7yjn/nc53Tm/Ia+9d2v68VXvm9kqq2tdbNTLB6fqE6whyeoermmZCytDjKdRlv/+Nf+qT722U9q92DPCj8hKWvLK8ql0xZsQLwmFwI7IvabXBZRSEa5tD1gyNgoapbdDLROKbLpA4KQs/qj0AJFcBh4EIC/+P84E+zpgxN6nFlazwC7Ri7WoD3khmkOcd0YsSwU+X+lvR0LpeCw+Yc+1XcrinnwKB4aTwAdOmuG0knJ9valWk2VTkfH9ZryrYYqg67aOBmxrp96lI4mzNmLiSNMSEAooi4X22iiTDpjDzDsXfs5aFJst+P8ofngWx2yuZ29LbA3EYtcdF5+HztLeTWfzFjHaMx9GMXA7exoUzn1+x7lcgvGpjcXJXGJ8lABQfXN6hff/qsPP6hwOGAa/eAsmAQ4O5bL2r56iEwKHbPXpxIugf2hNlc3VDgsaO/2rio0c4GYskB0FKOeS6TSpKdomJ8PdiyfHYQ7wmggNnKBwz6mM++YKqLVbBhZi0LVJooWy+BoTK1u3/LESRbDJY6s83R2zkxrkJDNLy3aZw9Zk/UN5g79bl/dRk8f+chH9fGf+pTWzm6qPeqq0W3KF8TYImK76U63oXa3YfnW0VRUcytzqraqeu3tN7VXyOvshQu6+sjDWomvqqaG2VWSUOfx+VUsV1ze+mQ6K+Rtl2kNQWja1SQxkcI450Hzg8UMO9fJy5w0rW9EMPO+9+CkB5ISsEm236M5KGg06mg0YZr3mNUmhdgI1qhC4AVYHCcNGvJ9F/jjfKujqjcgGTltO+54pxGePN9coEzUTkA1dX7frJp83ln8cEylo7IVdAykIGSChJD1DHOeixBSH9+TswgxFFQLOWgyDn8hrEK17LzG4QeQ5mZmGxF77nmGGvWmTWlo4Sn4SwuLuu/ee7UwN29xy7lEylLf1pbWTI0CKe7O9W3VS3Xjj5CO1qk0tZSd1yMPPGTqjvr+sZ1Tsin6vaFyCwtqNGsqFI/NuAQVz+7d29rfvq1UOKTaMU6FJY24t4oVHd3d1f6dHZU6FflSMTUnffUoNPKoDV8IHbyp2hwp06Vzu2JMI2HTGyiEKQUcl9cCQ2xTYqlMlqvOJ4jBkZvC3e9l2ub3nYY8+cZDi251e3cnkQMJiQQpCMF3JYY4jLlwGL+hlCZjg+yHDfTinLypgPbqBypOKqp6GjruFqSEV+1JW7V2x+6XTIaYT/bGTM1BBaNJtac+K+gBf1w+L3a67jllwEJ+2m5CYB0pHgkqzhTJ2o+hbiwVyy3F0ivKzq8aigURGY5EJj1nLG+uB8KJzDb2FJUkUhZSabulLgRWL82n80p37nasmDB1qpmr6Z2dbYPfWzDtAzy3EXNuo6ATAzsc1c362moGU//MEtw+lJns1AiqUZoMfN5Z/3B2YiaDHE9iymVXFAlE1Kg01a5iY57Q+vKGFnLzhijgvYIFNO77r/7oh3rphy+qWCk6PwrWpCazk9mpE7fMKpb7gImbcChgdwxnmNKB3iF5GtudPAL4SGbp594Dzxc++a+mv/SlX1A45NHh4R1jupdLBZt6CWR57rkfmGztwx9+Wlcffthw/42tNY3GPf3H3/8D3b5+oN/6rd/We99/Vf/hP/2eusOannzfo4qGAvrhSy9r2O5r0Boqv583qn0RYlwwqC9+6Uv66Cc+rlQuZbt2YipXl5aVS2dtYqBDJRACoxqzafV4jEXNlycA1OxIiWYbPnFEI+ARg6FNJjO2C9FJZgi6cAXetOozCY4RdmwH7+Q6dgvag+F28jxR7K2cu9BoBjV6XMFn4rc/3K/jN9/UGy+/rDzOdsWi+pUK1VUB9u8UV39A9V5P7xzs663SgaDAmf46ltC4O7KYPKBVdtzu6HJo+WcOLpaQ7AmdFzQf9KkWGQgJwpaTDE2NuY+qAIYlPytsWbSw7PT5omPkexpsH+J7khqVNY0lTG9kVXCRcJ2ChMgapdGo2Weem0vrU5/+pB579BE7TBDkmMiwjswuLJgzHrfTsE98IZfSxLS8+3f3FJDXiCI9Jh0S6CCHEXXYbisEAQynJvD+CU5nZMIPNGDN0mNyYpp0iAooAFC+s76cqA0nIZXSUa3mLh2anSAWsiHTjzJJzGfnrCEyQxVgYLNLZa0PKW2sOzsHxoVBzvjAA/fpiZ94XBcunLWGhp8TK0mKK77M2bmsaUiZ5phCfQHS0lq2CqKYgXqEk0mdVCoqNxtKzmVVrteNyFiuVm1i5dLheTYcJuJVYVRTejWnVCpp3vnoaWmi4BOYlDAcsr0hjyUNNX/FaAbZVojHt9WwycfrdyQbyDUmieTL5zcJncmWpli3or8GxSLEgnCOror9vOK5mBVZGks+t2gwogghFOOp5SwMUYMA18KuZyIejm1yYHLi+Uwl4bvErZDD0QCOdNK6rpnAUEwg+PAaOGpcUGQRBKJRvX13W9UmEax1e31A51FY8M6JQ7Vy2VC7ZDSsdDymjZVlXTh7RksLc7YrP6kiSUXCR8RwT81aS61qy/zsI76IHrh8n9YXV5VM5yw5cVJvasqKDJyV2LupxxA1yGXtfssl+I17uvX2j1Qv5LUYi2vcaCp/e8eSGVdyC3rxuef1zDPfNqKjN+a34J96v6fmeKTGdCKsUBrjiToW2x7QENRBXsX8UcVJlJt44GM5TX4sbM8l7VwUtQd3kvnBD+Qj7Q8PcPjjrNxsCkHVMLQvz3SkuEVN42mB0Qo8Br+iSSSpCfkCfnPMQ+KIuxzFiC/jyeAlHgors7KhSSSgpqenncahrp3c1F7rSMPoyAhxWM0TgkLDyH1LkwhXIplKK5WZlz+YVrsDt8KrUDipcAh3NRBElyrZadeV+f/YevNgye6rzvN7b+779vLttaiqVCWptFuyLRvbbG3AYGPANNAY3CymB5pmie6ZmImYiJnpP2boZpqgZwa6gyGCMWAWgzEGO9puY8mykCVZS5VKte/19vdy3/PmcnPic24+2RMxFVFRVVIt+TJ/93fO+Z7vkkkqiTppPFXId5TAEx0/gLGvlaMnlMXq1XctZdDCeBJZecgMx1JpYcnOGOZbNCMUV55Hk2WOghUd+3Amdv5/Lo+5S1gH1QNtbm3Ye9ts122FiO4cbglrJeOKgHB5rKqA8T2TaBo57jAILEztYCWHV0bE1lPZbGBqwyrKwn6Si3KcpBVa9tuFdFH5VFEptPRkJDghCy3CxOvk6RMKxRy99Oo39Hdf+Jwuv3lOyydOGuk7mYqa9fhgCPo7Nvt1/l3MiXKZvEl/8VTQNGxadNzjsMeNxPCMB2GFqM0O/Yf/h9kzz7xTR44sqtupaePedetQj60fUavZ0Rf+/ktqNjv6gQ/9kFmAbm7f0/ETR023+Ed/SM72Ff36r/+GvudD79dfff5P1BvXLVs94vj62leeNd1mY6+pVpWs6ok2Nrf02JNP6n/6t/+zHnn6cd28etWmLzpMdHzmpoZ+kqhQa71CpmuGPWqxfPjnmluDY8SlaBTSHHsP3wo6cC8/8msKuk0caDjNzDjolW1fxd+NAcM4SDY6/BCBjIMQg8BWKfAmP+SJ8p/nmlD+ftOGEsAg+YO+9m/f0uWXX9Ld828q3O1rKZFU56CqOP67M2m309atelV3m3Vtd9tqDIheJD4vgJWAGulU7PE3+0ugRy52dLqwSV2bviwbl4aCyXXUDx40DnafHWtL/R5Rq9hGcIEGUiGUBfhFR5xgyqd7j4YTyiRKBt8ekjJiyViQ3oaki6I3Gur8hXNq9Op66rEn9ZGPfFj333+/STK29/fUHkNQ5HIPGyEEk5TZZGYPLrwsuzx5HRDBgJYslIPX2pfX6SrBBW+mJp6tVhx/rFjEMYc+FkUQ9WzSHBF9OzD/ai4tzkNPUiPkaKvVVBt5FZavaXy/WVcQdJBTyWIIydqea8CdqSWlwcHg0R35FG681DtmroHTFw8Uk/lg0LfUNy7Ao0eP6swDDyiRQrKIbztyG3T9eUNJep6nMGTHVEr96UThZEILa6t65MnHLaSESQyUiYsBaRRM8V1y0gcN1YZtmyiYlCH3AHOzo4L0lUhGrcCbkRPub15gJgOakqIAWEwnyIhrCgoQkrHZfNI6uFbUTfY1BoUCxp4E3vGdrtpeU4X7MvIjkwAynM5MgQBqlMMpy43q7rXbWi4saDFf0rg/Ur/ZUSlXNFYvl/Z9J09YNkEwuQchK+aYh+TGnM8CxrqxqzETIkecqErYyyQxsuM0u9SQZUIj++Hc0Px5EGqHnmXOz0YDJaNhlTJpg3LrlX2L16RhanV7BtWas1wqp6Xyik4eO6Wjq8eMaIVx0ASv/E7PIlBBqOyhmc7U649N0oiefreyo3A8pGIho2sXzuvGm+dVopnGJ79SFywUXO3Pvfa63jx33vadHa+n3tRTZzJSy5+o487UxqFsNgt26Sbhixp3CIOntBuXT4AOCBVroRieGJy7mTLJmBLRkMLI0FBbTMeKu/ybjmJAqhhUcYdNZ8apMSrhYKS0JTbGjHSLr3oimzOejhOJaMBq0eSKsikT/3zuEfgD4URS0Xxefiqqht/T9eodXT64qT2vqnFiolkCA3tyOAZ23zMNw1+CfFsoF1UqrSjk5sSg3OuDs8SUiON7XgjClvBVZ7mIZHI40ASpayimbDIjZ4pMc6A8w0B5OYhXVUT5XFmpVFEznyY8om7PM7gdm2kGGVZBluU+gPw8sDsFi2NQKJ5JPC34vRRtoO5Wt2X672arancl3ims9GC9s16xSBszYQqQKyOQ2n4+WAMa3ZOFtQN6gK9ESKlUQplMSvFEVqMx4UlLWlpY1VJpxfLMI7D9x67dg7wuS/tkNULMcCpihmzXblzRpauXtVepmqdKGE+SbkODYUvFIm50cGZIsBxZQBIJn3AyMOhiAMNXHgQD+THDGe+NFfRP/OS/nWUzST366BlFw75ee+0buu/4ET31xBP6h688q0//6V/q9OkH9aM/9uNaWVkx0tvSCiz2rv7kU3+u869e06/8yq/qIx/7Pv3V5z+t3dodvf8D79ZiqaAXvvo1bd7Y0MaNTXkdoCGmh6j+2c98XL/4y//COqfr168ol00rl83a5GwXCwOe7fo85YCd2RdZRxnTDF9gLjA61xjTKruEbxV0m0yQss0ndHYfQXEOrB+CsPt58hCTssVQwgZGGhMyxra1RodTukEv84JuOBU51QErOAiMcZWEZMel0Ouqef2Krn3zVW28eUHd3T2t5oumCcd3vjkYqDGdaH/Q1c39PW3tV0wfy8TChUcBp+viu5lEskuEJZ3g8HBRBr7DFHOmMOO4okrgRyDNfs8Y8/wIfMTXTCNjzl4Uczf4ke9W4MnjjQRuRxxgM1vJpu1HoHemY94KnAC3tjesiJw6dVKPPPKwTeTInrpjL4BXfcc8yZGlsFCEgMfjzGVjulrkGZDumMaxB8dYBQOWWlMODOt+N4DYCcmJhky6xgMEVGYPMBItIF2KBo5ITJ/uTNdJ2+p31NNY8XBWqWzRAj4MngrFtVpaUSGTUzaVto/RY7pm52md+tT2wHxDb41kjOKJ7AVzCohlXAq9fsemMSZ0On6sjIHfTtx3VMtlok0P1ANx0Ey1dsdIkMRSUigW11b0+FNP6h1PP6WVtWWVSgWVFkoG/zW9vuqhie5V98woqFav2nsMDAciwO+5e++O7ddYaXBJMeWze6XJCIcJacGJMUCvICTSsra7rF665hFA7O2hTSVFD6kg0yI2slj7Njt7dtkBQTMV51M5LeRKKmdLyiXSevDkGU37Y3XrLbWqTS3kinr07CN2li5fuaJPffqPdVA5MJMbCjk4Jc8tBZNGFBh9bkRuu1GKOQxeiwR1XZ08c9IQuxzmGEwisaShN51609QnF8+fU7Oyr26zrnjYsUmd8zPoBWFAhXJZK+tH9MijT+jRx57U+pFjZm/MswMiyMQPdD8aBPv7JPv7WNwQLHTrlYOWcoWi8itley8jce4A6Y1//LouvPySCuGoMnIV43JutrV5+46uXrqsvd09M5EjqpQY0p4/VZs4W7wLnJm6s5kGpAnSsEYSWiouar28ppQTl9fqif+RiCfsLA5YedCgJaLKkNBFMhjNJQYqrqMopDYO7zgwjOJzYj2XwmTIowGOGjnWpHI066m0yVJxS6RZYnCxvPUYSCCwPc9hVKFEVH48KieXUHXS1ltb13Sjdked8EDTxEQj19NohuPh2NZuoBcUdLTUuWLBHCejkbw0i4s0XtZ3sXheBaS9ydRc3jiUx9qKVdloZITobDJnsuBavalcuaTF5VXz3IdQh9lMKkm8Lfdd0oZJPNT5+0y1FA5cDWmIkRf2caaE9zHxTbXBFc15giDM17qxdc/qDNnpNN7IrSE/sk6EYxKNBdGzZqU6d0sM1B7B2ssgJUYKiLsT7tqJPZ/IG2G5+7O0Mmmy0csq5kom0QUStyHNCfwScPVE1s09mkjFdey+o4aAIp/97Oc/bw2d/f3TgUKhqcp4waSjtnbks2LNQbPLOgLJGm6Jh6lvINeHa2XTof/SJ/79DAedBx+4T+lURFcun9ejDz+oR86e1Z//2V/obz77d/ru7/4n+qEf+oixl5nQCWbB1OEzf/FZbd9r6F/9q1/TRz72A/pPf/i7OnfpFX34I9+np594XK994xX9xR/9ubz2SO4kbHq6s48+pp//5Cd19vFH9OrrLxvEUCxkVcwX5sYuARl0OoEkNTEiwuH0QW44ExosWgoaftjxBBM8pJ8gjY1ACIvfpPD6QHg4UH1rDxVQRA+tk+axevOCbhrdOWR/OKHbr/n98518sGNh6sBhCbu+YDJGK51Ixm0VMLl+TS/8/Rf02nNf0yP3nbSMZSBFgkLGkbA606k2ahVt7h1YKAEhEjbN4K1sZKegoONWFI6RRJayIgbsRLNyuFaAz+CGMJAIpERMlEznFHQKJuxfirrt3ZiSgNsp6Jb/GzY5hDMJYvlicdirmCjA/sefByezoe22cZDDDXBz657as6YKbkHr6+vKFfIaTkc28UCWIUfZmU/mNpkxDSE58fGkggcSUSoJwxmDlZF5ptd39o3MA8kRmH1mOeU0BDy0PKAUpZH6hOmMRwaV4khHe1afjXSl39DeFGENu8OEouhYI3F7qOJu3FzySHQqF0tWRCBrERIC9M6lkAxxLmG0sucGEQh8/WmSCFWAcNNqN+2BBLUA2sYIZu3Iuo4fWdfuxl0LQOHBoqhXWy252JCGQ9re39d+tSIHTTtjJRBa2NWJE8f1fd/3QT3z3R9Q8siqJrFwQBxzpHqjrmvXruqtSxe0ub2pLPGjaaJlUXvAvp/Ya6UbJw8+kYma9axNYbjjMQ1g6JJMW3wxO3gIejj2kRYIrI2H/PraupYXStrfuiev1zVt+LH1ozq+fszsJIHcE6GYEcounb+oV198WbsbO1opL+vsAw+ZAuS5rz2r2/duG7pgHjYGc/3/OJnM/9fcpsxWUBR/TjnPDcEx/PvwR2g0mdAJl/FHIxWzmYDr4nKxxZSKR40wi3R2bX1N3aGn8tKKTtx/WidOnlZpcdnkVDTFUx+Tq8Ec4Qoae8vKJpkRYxKcCluemdnklopSFJTC08Hell5/6UXVt7e0RJymG1I+HNPOnbt64dnndPvmLVu5DDQ0eZXnTK2gY7XVmk2F+TCOsMSy9M1xMqml4pJWi8uKTYjsHVjsKnadNAVwgXhdiVjYoGnzXQDNGnlKRCOm/IniQmghVmNbvaUSrMuSBt2jsOEzp/mf8VzHEyZN5b4EjjV2OtJDmkCGFkt8I0LY1xigLx9XZdTUhY0r2ujsys/g2TvTwO+p2txXNM6ZjxgiajI5TFHwi0hmtbBwRKlkiQWiFfVQKKVUpmCNnPkqtOv2PFs2vBwz5MH0Z9gdqVqvK7e4oAXkXTRh4n7IKxZNK4QRViwI0wmCemjwGXJYO/K8gDBGjC/EZ8l/Z8IeGMFzYs8qSMRBdU/tblPtTl2dXksdrGgxRYNzEjFmyDw8BYQ0GASB7y0dk6I+RjlCSQnMapjWWYcFMx+rywUlotizpk0bzlqTH+3rNAc4OCVxQxTqDeSRMS2vcEbDlkT6jVdfNgS0VdtXukAsMLWAJhxVExyCQOIJag3Shvshqhc4B5gxIeM2/fqhbO2Tn/jfZ+h+C4Wk0smwxl5H9586rkIuq7/7/Bd04/odPfPMe/XYY0/YAdwhK3w8MKLQ337u71Xd7erXf+M39YM/8kH9x9//bZ27+Ip++CM/oLMPPKDnvvQP+tR//pQeOnlWmVhOs6mr73jfB/ShH/6wosm4dvY3NZl2LbIVkkw+x4cZmE5w8Nj1sjNlGucSAEqH0T0aTyzBCQiJOsh+h+7Kip3FS1IYgcTxfp6TeuZFPZi8D4u6ZRgG+/KAVfD/mc7p4g3e5QGYw+9vkw+sqLP3YT/PNAwDNBJ4ge/t6s1nn9X5r78gp9tXyBsbExfmLhAcE9zG/r629w/U90AbIoFtKPQRK+g8oBH7HuWgkP2cShl6wOvh/WBvTscI8o53cZCrDTsck5wgKhMbU9u12cKWzXwgfQMOtdx1oHZ2jXOWu5EFKWXTsRU308yaKxgQbrB3YpLlbQLiYW8D3EqhxAuZQ21Z6DAW5yodUupgN5PwZWxcjEeMYDWytQpGH1HLJAb58MzDHVY7uyv7tfkQBFapPLA0d7wH7NQrvqe7jqcGLHhWIebNHwu4AfGssUJZ+ZRzJRWzQfodpC1Y75EUBJOw3OHA7nGLSAWF9SdW0FFVwIwFmosnowpFaaQcs7hdXCwHPvyDgZr7+7bWIOgCIhxe9vnSgk1Ll65e1ZXr15TOpLW4vKjFcilIXZr59qBmFxd0cXNLoXRKJ0+d0jPvfUbveMc7jCnfNqiwZQ0ECAgN1fbujmrNhp1v2PDEp0bTYY19HOKCWM1qo6GdvX1Le+MiIX6XJMRataG11XW96+l36sz9Z2x11K42dN/iqjkccoZjoagRVq9fua5L59/S/tau2rWW9jZ3dbCzr367p2Q0bh4SoDxofIne9Z3AVx7jJibCIIhlZlI2U3Lw/PL6cC8zGDOgiMVNtTwhRn3uXw4zGgY8hTtuTPija2vKppNaLpdMSmZn0pmpvFDUKv+PgJ+ZLLKTvznCqqW4oEJ5yWSZM84555r43+HQTEm4KyDbElIkz1V/ryJv6qlaPzB4tt9tqra7jRGkipDL4Aw4rm5fuabnvvpVC2ditdccduQSC+syjftq+5MAdmePPgtIcpDlyLZeL68bIVS9sSadoTKRpIqFgqLJmJ01GlwKegy5IW6WTG1Er4ZC8/cCV4mABwGSyYSOX4VFGUOcC3E3ROXCV4jGrZCHoww8SbsHKVQ8yzbNY9Y16KvN/jg5lTIh7fdrurR5XXvDqkJ5LJWl3qitvYNNRWLwhkAuZoZe8Jrj6aSlGq6vnVI6vSDXTag/oAknx4ECNlStVpU36itDlgEXFQi+E7H8b2pB3/OUyKWUL5VsHTNDnhXFQpZmj2zybJByxs7dgnsCH3rLNICvwtfJLhlewbdFUwfhV4FMDZgbr4/eoKNur6Vmi3160ybicNRVu9e0FRfFkbuRc8kgeejJAJOexp9zi78DAw5NAHt7b8g6k5jTvKkl8MYwtQHrEOxhI1FD8uCxUGIowvh+QJDlvidKPLuQ1bPPP2sJbWNbn0JuxYYcOe9EyVQsSEicO0Ua74Jmm7UVltmJiA2ShDVB1HN+9qd+a7ZQyiOUUTYd1cpSQeVSzia9l1582TyPgdwLZLHGYtrb37ZOzQ3P9Jm//GvdvLapX/mXv6qP/NiH9Jm/+VPd276hxx87a9DQ5/78r3X9zRt6/IHHtVRcVTFf1kd/7GN68umndHPjjpqdqpaXM7bHgPQFUQbtOJfNodTCYkfnrkuYKlBASHHigaKgRxLA0uxvyKfH3zduP5rXzAxNLtKBb5saDq2bDqF3sz4Osp3f/kYnj26dqd/crgIplrVlFm8YhGHAHMaX2Fy/hj2FnKn54KvX0c3XXtXFF7+hxt0NRb2JyV6GRMGioyRWFuvKXl/toScf0hbbJtzAfDzICSGOSbgBQXpAJ55KywUyg6k6T7FjMp9OenYQgn3vMCCTDebf2VuRYY2eld0bJDt2m2YfagwXk5Gw46d752vD8pMaDhkLaAkokCJudqgQQaaQbNhe83vQSkbtfaBdCCQmYesmcThicuCg0wjQ8LAXp9M9zCO2jpsQBPyqgZPHngl9gNyZZNmhExZBsQf+MpXCnM3p+Z5qGmpTUtcNArD4Dt2MsAiSirKJnDLRjBKQ/pDtgT5Go8oiOVlcUCaZUIpmBZMJ8zQnqIJ1BiYnA4Pm+PfX1peN1MIKIpmImQUuq417d+/INfImhDC8mds2dXR6fe3s7Ona3ZtaW1ozA6RiMW/Et8Xygjkgbm3e01vXrurq1o5aNK2uo6XlZd1/+rTOPvKwHnn8MdtPP/Pe9warGEFOgskfMI45rSBTsO9JcMvmgzCHg1ZV9yzVcGwT+s2btwz2470+cfykzj541qY7XBLv3rijjat3zJu83+sbaxzb49p+VbtbOxYuhNwUcmOa2FL4LRPCOKLKYIEZcbRX2bC7gGlje2/XdsoUEvwikFKCqjBBBNayEFxxZIS9HVIaiH8mZZBYYWKD9jcaM4ixkCX8IqmFYtH2vq8kM6UAACAASURBVNlMyr5zTo2kZA19QqXykik3ouzeIzGFuJgx4uHiRJoVCmkIusZKzdLwAoIk72BUYXV2GnImM41nY926c9NWicsLRU37XbkE5NRqGtYamnS62r57V5cvXrLLnkmr3m3bdD4KORoCtfsTNefEOJ4Qoz46EZ04dr9Ort2nhKLy6l3NeiOlLTAmqUg8Yo0jBYOvE999U65b4ppvDphJJKbwaLAHNcJs2H7OmfOmwOBwhzA+Cc4h1qXmPIZagNfBjhkDJbIFGHgcGdem2jmQW3I1iAy126no5v5dVb2GnExIfmyq4aRriXZyIATz7IEIxVVcKilXKpjfQzpVNB93LF+7PfbQ4C5ha76xMuaMZI33QDQrhUlKxNLG35kyuKXww2AKDfhDgecCroRRI8hh/ZvN5C2YBAUEUyqkW3OKc6OWHU4TSqNmd/Y8XpbVFRccEDfFezwdqtdv23qsVj+wZ4cJvTtoG3oWsOhh6Aee6ocrW1Zs3K0D+D3wB2LcVyimhhoNfcUjJYU4SUg7+f/z1DocL1GNjDxk4D2zcl1ZPmKfDWZJoLLFckkrx5Z1Z+O2zr/5us6fe03V2q4WFrJKp2JqNCu23+fftfMeD6R7wRqLGuxqZW3ReDmB02dEzk//0/9tVihkpNlAS4t5nTi+YhdqrXKgN147p1KhrDOnH7QdBrDG3sGOyotFxZNh/c7v/K7eOn9Dn/ylX9LHfvKjevGVr2ln745I39i+s6GXnntRmXBW0VlcJ9ZP6eGHH9dHf+zH9NCjD+nSjRuq1Hd0/NiC0pnA9o6JkkOHGxvfIBTkCoW3s8Qp6Pg/U+BpLijo0UTM4K/A9CBilrAUdPbi/H6kXcE88G3782+V7gAihMn+bQWdnx/uyA936za9zgs6rzPIn/aVigcFnQ4QTWipmLHidff1V3X++RfU29pWjIMM+7ZSU6/ZCViqk4mG06n22m1NnJBFDo59R2MSnMJxubGkHHyrsZlNZcyvnJ0YRR2/ctAIHvpBr6Gxx1ROYaerZ4oe2D6aLpx9JB2s6ZCZ0i34gsIMzu0rTlKQyWGsAzJSGDv3RBwCE4RCukVYsdgvjtVqNqyzj5jHcNZ2n5Cs6GqZzs0jmgfOWK7Gy7ULFLY4F5ZN+5gEcSnHEoZIBIYnQUGHQMP5s+I/m6hygDczfwxDn5H9aHIfYxNPVQlN1Q1J/fFYvWmQbolmmykdJuja4rrBVBD/RjQ1TH+FvFKFgkUeHikvaOphVMFrIkIVOJjEqOD1kM4EvJuECdxu2GunsEBGRvNarewrlWYnzC7eUaUKZH5de0xx4Yi++zu/y9473kd2fkFE5dR8p8+9ecFCvLiQIa9RZlgtUHzWjh7R8ZMnLQkrRXHL5ZWYozR0qJaHDRENbwVrdFgHhIxvUiqX9c5nntEz73mvLl689PZeu3JQ0d3bd3Xr5k3tbG2r2+4rHklrOp6ZuyJTAAxz0DJ+5Fzg6saFyYzNSem2u1ZkOMO9fktO2NPUGZt7416tokqnoZ68IF9eIXkGPAeSKwBbmvfgynfELFaQVBLxphlj2tMgUtCLBYhAaa2uLL+tgwdBQXZEc5TJEXYTpBGmMlkl0pn585EwVGsWjmnkz3Tjzl0zFmJKxwjpkDDFJT3zpqrc21fMDZusCCZ0LB6ygt6rVzVutbR17Zr2bt/R7p27qu3vB9n0yPBQGwxbGlLmkFIh0ZKv5nQcEOLmaWZkaj/y0KNW0MetoXr7DcX9sIqEw5hbG8MDTGp0/0DiTGZM09ByQvO1F4U+MFcJyIXB2gwCnB+JGTJBQWcCxC7VyJAmdQ189mnCKSygMKZ9d6D7dFTtHcgtz9TwG9prV7TTOlBz2pUf9eVHANeHpmaa+Uy8IKUz5UpZLa4tKV3M2t7e89gvI0ukiAN7w0IPstdtMIPkybqJaGUP0ygcA/HUCJvDJbsUSHYMBEzI+XzJCjfDAR7mPLcMghAdKfastK0xNx8FJvSk+h1Y7jTFgRY7cDNEgoa1K1G9NHPEffRVqe5ZljrEOAp6fzyYw/Ow6KMBvA/aYf4AjjmgMo1T0O1zmnOmae6nI/j8WYuFxj/Dn44UicyUTsWVSVPQYzaE5HMQCJcshAYfCaJizVE/GtZoNlSumLH7+5VvfkPnzr2qWMxVLpcyU6tOp2FcGhA9HAxZi1pQD2Rt1zeZJSsAvpmq66d/4t/N4nGgnplOnVzT6nLRTADqtapee+VVObOw3vX0u02KwmVMQT92H6k4Yf3mb/5rXb11R7/wM5/UT378Y3rz4mu6fvMt3b5xTfubO2oftLSSXdHOvT09dPJhnX3oUZ197DE99tST9kGGYzPV65u67741gyaIV+WF5k2e46jRaGhpZcXeFAq5sc05kOgsIUalsOVj+gysLQPrScJbArtFOjaTpllR+RYx7tBy0eacMBGN3yro/BuHJgO8Qabb/LZvh0EJwd/nqlntKp3JKRJn6ztRPOrIGQ1178pl3Xj9dd17402VYN9ij9nuyWt21G20zHmu2e2qAnRDF41GGMM6NsoRpoyMFfNwMqsIZjBkTPO1cYkl0CryuiDP9IIAhH7HoHekX+PRwPTixBZCVrJAGB5sCjrTP3MwN64VdNcc5QLrSccIbFy+poedZzvTaYJ0UPSsqM6JGKxFSKUaEYwzcwLiSgToLEBEKOr4L0NaIXSFgk5B5PCyKMU9jfhaJqdgv+nZpM6UHkzsdMG9eXH37c8C18PQpUhOQ47GMI2ZioYDm3QxmZk6GEK4JhfKJPNmzBKOBhMcLPQokh7eT0fKpXG4CpjlNG0Y61hohn3tvk7dd0yLCwXbpFQwFtrdkk+cLRnKSXblvlqdlqrVukUa7u7s6vU3L1if+N53PKMzp08bo5/0MpoD9u3b25vWCHAJIfPqQyIDpiOgBL06WQZA0imCe6BNwZJlnRDsyG2ywZoVn2n7HIlkDVYxoD8Ewjz1rnfpPe/9DtWwwx2NTeq2cXfDLI0hdUKKKy8sK57MWe40xcXsjEFaYMZPxhp0+3ZG2GcDsWPc1MOB0GI6A4nNQfWuxjOsh4kIn2qnWtFme98Su5HX9LnorJDzd1PIg++Ud6D2FYVVCqWUy2SCKT0UNjtMJnNSGUE1snn2hfHAeS7sWhBQscQKBflQUNBjoAfctqBE8aShXsMx8bB4WBDMEXBsbIKbBNa2NCuzoa/9nb1AMQODORm1HXZzb4cwRe3cuKEbF97S5fNvqlWvG8xJbkHPG6rSbarLV8p5C4cE8wLIvetPNQAdcMNGHHvi4Se0vrCq+taB2js1lRI5rZeWbKVAUeH9odCCDFGEWDGxmkEGiMwsSG8L/PFNwmXBN+EgUTAWN/tlipBFgLpBBChhNkFhgjvj2mdOYTJ0DGOt4UD1YUVepqsD70AH3ZoaXltdPsswe3JWgXjmt4yn47pTxRJh5ct5FZZKcuIgMCM7n77PvwFknbRJfTCAwPmtxptn1qByh/joguKxrFrNvjG8vdnIChtDB5/xQmnRVgmgNbls3trIQr6scinIsufXTNEQhZNxQp9kCW68P5Aw+UbTRS4GAwiFGNQN6Jppt1o7UKWyZ7I3g9wHHSPF0Yzb+xoKfO65CxgcbOqfkYUQuFmy3mUNd1jQO/VxQIALs5bgc+CBBMHFJGmk9dU1Pf74kzadV/Yb2t+rW+b7cDBWtVbTYNrTmQdP6dixo7pz95a+9KUv6tbt63YOMfDCnZMQmWwupcXFBXseKPDwAzivnV7jbVK0cQd+/Ef/11mxmNWg31CpmNT7v+OdSsbCunD+De1sbhsD+rFHHjcPcaYWSA6lckH9YUe/93v/SRcv3NDPfOJn9d//j/9Gn/nrT+vGjYu6dvmSmvtVhceuIqOI8omC0rG8lpZW9fhT79DT73mXkoWMas19pVPBG3EYE8ikzoVEF0xBpUPiR/a1dNjAdhR6Ci9MyzEPAD1pKGSShRDucsj1gA9hRZtu8dDdCm/goHjYN6RR8GDmPtaHSVRcVocPvn2opkEPDuhh9KQ1Gey/pxFjE2fICXaYsDCsSGraqOv5v/uCLn39H1WchXSM6L2Rr+0bN7V/b8suyYnraHfQU5P9MA9gLCk3ktQEq5tIXA5TOqk7wG1YtjKhkZWOVzY7X8dXgvUHhR05xrCrbgub2pq67brpuIEHDXLDKhM5IA2DE+zrYZ5nmBjnsiMuU3aksUjYjHJ4jRBoeL9gvtMdsgKB4MH7mklnzPUK8huXB5MYLmTAe3yOOCoxPbLfZzK1VL2QY/7oPBQUsESqYK/NDFCYTrEeRSdK8tmoq4E6KrlZ5TKIhnwrtDQGIAh09SY3gYDjDU0GOLRKwSXnqI9VZwi/gKgmBH0wxZTLWjx6VBlS+kjXw1LSQJpA2sgfp6Cx80vEIjatrRp5bEObt28ogYKC9LdhT6XlkmZJqev1tLGxqauXrmp/d9+Y80ulJeWJwuXfwEoyxA55pEa1qsrBniEMoBs015AVIT3S4JgBEpch3tGprOXND9GOI0UzX3BedkwLi4taKa+okMzLnblqdzvaPzhQp9+36ZH41la7rWazpZWVVR0/dtx2tmZM5KDMgDhFkxO3c8EZt1USDF9Dn7BQhlHtmnTP6w9s9XL4HrFOYdc3HNU08gdqDfqqtlvabTZU6bTVmtCo4rplLAgr5kycFEs2WRTzUjSs/MhVPhKfT+c4m8XsfWNNkc9BulqwqZrURbokIHNLZ0sR2cnPgzjVVDZnmlzfiKU0PXOliBu2Yk7zxIRKIQe+pmmzWM4Ojn5j83XHOAnJZCoSVsKVtm/eUOXuht585RXdu3nLEBab2Fj/wBFgJSTc/FLq+76a+ISHQ2pNxkaKA24nAvSD3/VBxRXVvSu3lHUTKqcKSodiWihgyDScqxoInmHlFui9idvFQpgNOQ0vjR7PCZBzAA/H5YfCatOoQDK0Qs+6i/sMDgqE38DMhuaAO26Al7rB+wHa1Z42NMx0dKdxW9u1PQ0YJ9J4bCBUwYRrpEZt31LNcpieZOPmKUsRHjkEE8nQIyKoQyJ3wNFkZP+i4TMBgTjgQ1UOqlq1rHPgZGSPx/Vfv/qstg62TQoKYsLXy/nj28MPPzzPzkBqR145fy6vVBJb5bwy6ZxB96EZKxr07wl7hs0WGMdQpvQRVsG9QA4acpRMxe3eqVT3zV+DUKSxJuawyWvFApuzxPB4SK4zj3+Cj1Ad0C9GXCPp0iiMB1PBKoQEB7ITCjMY0swMLRMFD/nywoIK+dIcbQhZlK9mYc0gR7IbV5CnEEzeE12/fk1//8W/U2N3U0fPnDJ1geOQyBi2As/XwTCEdC5fSGt3f9MKO/XRhtyf+8TvzXgRs2lfZ84c1/vf+5QZ6T//3Fd14dybOnHspB44E+zQYT7v7m7ZX0TCzZe+/BV989UL+omf/Cn96//u1/SpP/6/9fXn/0E3r15RaDJTUjHF/bjiSiosus2szjz8oN7zne/Tg4+dVb6UUbu5Z0Y2EGhgWiNJwwiBJKyV1VXbb9BpUfApEuYS1LXHxR70kKWFweYkeSYWuLsdqszmP8IA5pt5uzM6mc6djh0T/gC+PZy8+X2HE7vpGmPEN0LmCZKqDhnmtm8eMw7iJTw1/eoAF7heW6tLZXRQuvaNl3Th2efl1tvKjHy57b4qd+6ptV8RnrnDma/KdKQmFylJcUzmsZR8itAcbh87YYXhFlDQ8WWm+8EAhknSlVJRuhd2U8DsbQ26DXXadUs4AoJvNhtGIBsM0aPipIRJQ8yIeBA40tGQZqTZMYVhRIPpDBcEU6o/sz2frSDMGtOzNDfPHwVMznRaR9ePBW5I1hT4ticz7SVrEfgLc2YxyXg0hHw8sVhYnU7LpisBj9vDODVTHCZYZhZMNiBrppGIpOLWZGJWCQxPcTCiCNrjYZD61Z1O1KNY4NEfj2sw9dU29zhid5Py8Ylmyk2llCqXlUB/i51jedlS2UhFgy2LOQnxsygEkEedOn5M2XhMl8+9oWsX39SRxQWtLZU1hngI7+RIQbu1PV2+eFnXrlzTDLOM8opK2UJgrjMaByzlUMgarEatYl8jhaUAUoCVr8vEkbQdKLc5xTsUiRkZMpMrWJFy5glZTOow/UGxWIctL6zZCgVCWq1Rl8eUTTOMk95goOWlZYNe325SCRYaQ5QMmrDy8oqG3shgdCNTQq7kR/gXo1GgNuByZI3TY63DGgK7XtYiTC8d9byO6t2OKp2OKkTA9rqqewP1MQlyIXqSdQC3wbEmEgMATHGKkZDKs7jSAiEEVg4KOvvzUrFgqB1IwtsFHeOoaFRJc4ZMWqGDSYzHdprQoTiMCGSfBJrYw21JbWYjyyRJRDLqGOydZzPb7zc6XZNiwZcgFpo42pA/VmQ60cbVK7p98ZKuv/WWqnt7gS8+0zf2tvwZY7SPFCHG0p+q9XZBn5i5DOSwtdWj+q73fY/tzLdu3FPKj6oQTys2dYPPPzyzgm58oCiEMsdWhjg30rgcJtcNR+iq+xp6Y5P+ovc3yD0Wkzf/+jAMwm+ADtW0/0z2cIu44/B+wAhqgv6agu6pPW2qEa3oXvOeDto1+cjxM3HNQiRcUvzhVjSVTseUySYUijvqTwfqjMElJvLDjlJY+7K3R1+P9nrK/jsg3jKVk7OBwRA2xuXyqmZ+VI888rQef/Rd+su/+qxefOUbJoMLnNEI42EQGahULtm9s7qyZilsC6UlZdKBnA0ZID7vMOMXiyvG84Lwartvwpnm9rhYXbN2ZD0K8hHYKvu2NmSX3kYSS9Np678g5Yznz+yzzXgmQN8o/HTelo0QCQqqade9qWZeOJAdQxh0eR5YTwT69oB8ODBvFV4jiBURqIdIA80HttLci9QWUCdWSoSevXHuNW3tbKpYzJmqLBzhDmY1OLQVAvbE1OCJj6Uta43AEdX5pV/8gxlTN4S4dz79iB48c1zVvW1944Wv68rFyzr74MNGpkF3zM5wd29LxVJW60dXdPvOXf3t57+kD37f9+vnfuHj+tNP/5G++MXPqbq3q5XcgqJk47Z5ONDkBek1paWyHnr8Yb3zfe/WQw8/oMRqUdWr17WxtWnEIJ58ijuHG92vub9hqBKauxvBkjYf48ALHRkShwp3JAqdubrBtIUggARrDrEBwUO84w8Z+xtmOg8deme7nAJ9o00qZi0aTPGHOnZ+bclI8z1N4CoXEMtstRuW2t22FfS1pUWDcetXrunWK6+pdXtDg+19Dfcqam7tatTpmEkEZhT7E09NIwsBcUUVotuNJRVOpC0ab4pDF9niQMXWwMSNyW/fMdIBnob5P+xq2MclDtveprxB22AfTEg40NiiDj0mPcYcsneDop2NhQWFkEcfO8qI5THTYwfxjbgnWXCB75sbGtMfLGwkjJlcziwa221yh9sBAW9KLrVn/yZFN1h/o60sGNGNgg55pN6omnsY8BPwGSoCohHJCsYeslRAO55QIYeuk9czVWhGkUXTNDZDiUmrp2gH9ylXQ8eXh7NTPKppNKL+dKqeN1a9jZNbXNNQzPbVQ9YENEfZrPxEUkOm9oVFLS0tq1BA2hawXTlvFOFjR9Yske/C66/qm//4dS3k0jpz4rjphKutA/lZR/d2N3Tt0lULoykXyjq+ftTcwBoHNY37Q2UgbWHTaw1L0y6GTJrUsaSikBIJYEmnraBTpFiNQCyDrZxM43wVFHcmeJaBMGRh5SbYmSZzmuLKNgxY5qBVkMV4jkBT6NppSA1hslxzGqWY/ZwLPxVLatDHirltCAprD1Y2w37XCjsNFPa7nDH+G8E8XEBG0okB5WKKU9dOo64KaYneSI3RSNVhXy1ChyKoNkBWQD5k6WVImuNhKR8KaTmUVoJ4VJwgIb+l0irmspbnwNSCZj/O+8T0gd0xzbtN6KRxBYZJlnzFexFjBccdYHqOQIs+589bAz/1g/UKz/p4YjLSg3ZDoXjE4NRUIqbpaKBJv6Npr6Pbly7q2hvntH3njgYDUt/iGvhjC/LxrKAjXZsqHKGgT2z1Mwg5atNcgkjE0zr78GN67zu/wyxoD+7sKDT0lYCN4M3M6joSDRjkfK1Aw3CCgNqB9jkLOLKBzNCQN1od9Yee7dHxFjB0ibwCJL5Dz5oWeBDccaaycpwAFUGnPZ27q1HQ8dqfeOqqo+3JpvYG+2oP+2ZyE03BPfDU6TQNbZxNh1bM09k4MSsWpdoedTQJ+XIoxAleC3LDpNxZ1ExVEpFUgBjgcBeJ2v4euH06cXXzxpY+8P7v1y//N7+h6zdu67d++9+bPpuiFeRH4GsB8oY2e2rN2srKmtbXjyubnRvO+CFr3ijoq8tHlE3n7HtgjxwYGrE4ZLvAnX9IcKNiWFPmMZjuamd/R0MKJKEoIJ8oPzpdk2EyPbOupdFLpolYZqIOQpuY0uGDYFXrjBlaAuY7TnR4orB6pTyYfbYFes0MRSPDPJ8tmPkRQwhNDnckBFua6/X1Izpz5gEbZt8497q+9OX/olaroTSJgnFkmEMjKJJbTzHn7ICi8FrellJ/4hO/PwOiPXpk0Qp6POLrzo2r2t3atENSzC/oxPETZvyyv79raVtHjq6ouJDVvY0tfeUfXtBTT79TP/jhD+pvPveX+vvP/7V8b6j7145r3PbUr/YUneHjm7EP3g/NFElFdfT0cZ1+4LSefPQxY/5SHAbeQLsH+2bxic7RdmfmigYZBCb01NiETFJAM+xnubjo2CEM2SVGKATELpyQ5vKZw/07Hy5fOISegDThW2cMLnS4O/92cty3/7dDh7jDSd12LGFSsQiz4LZy7PUDzSygnR+P1bx1V5WrN1W7flv1m3fV3tpRY3tH/gAXqKlao6H2pkBfpFNxIFw55N0m0oqncwqhY8QFCmIcsGMyoQgFff618fUgCeOy9YZdef2Wht2GFfUeOdleL4jl9EZ2EQxG02CTiV4c8gf96qSjtBsQkcjzBQI2R6q5EQ/weSKZCPT9IVeZQl6rR9ZVXCiZlHBr78AuGyZ0ijLoB7p8dvfkAdgefgZZMGcyHOB0CkSjUTfyoz/iMg8Id0PBgJZykYwKuYwS0bBOHF03L2gX3Si6ex97Ui6vgdzeSPGOr6gimoQdDVzfLljEUmN2zQ4PJOgH5Be83315SP5SqXlBT+lWtaHuBNmZq2y+qCPHTuq+E6cMpmZCZCKlqNf2d/Uq2uSDXdunE+fKZDpwh9o52FG70VYpW9TxtaNKRZPq1JpqHFTNWQy9MJdJr90y2BZSHamFoCGRqWNrDqBjLi+7lLiQIBjyeTCN4aBmBYu9f8DKoahDkozkChZSw7QJggIpDgY2UwfnPmA7Bu6IEM5s74xEEt4IDdhwYlG76O/5fILi7RnaQ9odfnoY17kzjFjIKWgZFyCZiNuez+vXLQjjzv6edtsdtfyZ2r6vmjdSi4mRvbXxTYIgIiSCzEmsijJOWKuRlGLAyJytZNKmcySzaZLewiGb0Cno6KpNtskqAh94jFPwU3CQMBE5CUkOxCcgQFLM7XI3X/GguFDQLXscaRLsYxL8vL7ZrxrLPBqS1+uo36xr0mnq9sWLunHhgmq7u3bxAvt3xkN1mcTlW0HH/yAUTqiPDn02VT/kGOSOqUwqV9C73/0+I8Whtqht7mvaHtp07o58M4xh5xoJB0ZBwLsYSAXGTsDvvhYWl+wsEFXc6Q3tWePeoaDz9Ta7vSAQyQ0Z/4D1F/ckXx/NGVMvO2DMSwZeb16Ugl3wIDTQprep5qyjIbtVyKDuTL1B1wYTwpKwYjbScjKswbSv9qQrzx1JccZaRz7pfjiVRVKKugkloxlliPic+wkEbpUcw4hGw5kuXbqjY0fO6Fd/9b/VqZMP6D/8zu/q+ReeN0b3tFOTUhEtrBRVaxxYgWc/U1ha0tLyuhV0SHWOGzOCXDyRVi4DUrVguSPpVM6cCAlEshEAlJgENOSqIl51ZHwevlWrVfN5qDdrtkO3gWVAPGs7gOBtGmcyDimbT8uNzKxxRVXCf0dpy1ojKnIHnCCW1XbryOWCCGbObyGfsxUW8ds0rax7kNtBHB4PIdaRjzCz0JdcDrOekoVFkcnx6mvf1Esvf8Ngd0jo6WzM1h9EToMIMKkPhx379w4RZudnfvb3Z416Rffdt6Jn3vmYQe/XL79lkOJiacHkR8ePHrdOB2YuOpYHHjylVruql17+pnb3mvqO979f7/vAu/W3f/sZ/dmf/j+aDYd64oGzCsGV6k01G5IelrDCSzRlrVtXNBs1mc7a0hHLWX/k0Ud18vT9imXTBhV3h0A+I3tjzXQDNu94FGj70il7OCnogdlHOJCqcXkg6WG/PM9mZq9t5Lh5jKOlsgGhs2PCHS2btoJIgbeOFr2k6bHn3+bM+8MknkMrWKZWJoQx+yr7N+GFsSsltjUsdQbqbmxr881Lat/bUvvulhqbO6rv7Gg6YBc5Ua3fVQfTFkgqaB+Rf7lMIBlLDMPKlL0gqwQKOgx+LhUaFWtY4AMAKfL6vZ7Gw468XkPdVkWtZkWDQVt7e7vWbbJPHk7oHUPMFJphKgORcNZXxiXVJ2kWqcTBcjGYLAZIM4meFTYul2lE6ULOijpNU7PX1fZB1eBgIFgubQhyeMm3my1zcRrjUxyPqVzKq9dpGlGPKR0tKKxpFjI4Kr3tdmQa20CmVMikzQc6HnaVirqKur4civmga3vsCDGi7anFZc6iIfX9sRrDrvp2+catEIzHvhrNjqqNtnqjqUGUoRR8hLSm8YR2e0NVu31Vm20NZr7SmZJWjh7X2rHjKiws2Gd77PgRg7ggxF2/elG3blwz6Jyu3JsMzYM9yzR2+kHTvJPE1Tyomf1tivxkXP3gaQwHJktaWAi823H8Qi1A5w7kzsVoARrIr8xoiAAeLvkAjue/OygHjCTlaApalUoaF4NvfCZ27sMhTcyQh8SzAB43t0DLqm7KxwAAIABJREFUNKeJCxj3MDHHnYHGg6FN5RRzpmjou6A8ID5hl0JH04WkrW1hG5AVmSixKp0MO9qr7OvW7q62Gk3VJ77actWc+OpOfQ2sWcKXwKySbHeepHixx5/OtByOKuFz8cbMRIa9cj6dVszIiYF/PQmB7Ptd4zyAVqQtgIcJljNqGdo0v2GCKgKnRRpWx+E5hsDHxGYmAza5Ml8hpYSZPyIFDE3/mJQvV8NuW4Nm3Vwf71y+rJsX31KrUrGVEJbB7dFA3elI47BjwStDGOmhuPqsOGa+FfQGJklOSLmFRb3nvR/QcfzKo2l1K01NWkNjuSeciGLszMdApgEhDqTQ7FnRl7N6HAyNcIvSgXwCuBSeh7FJeH5Gwmo0WzbgYKCVwl/BVCbIaOE89G1ixDcE21POKjau5mmOd0Nsqo3RngbhEZtDWye0+x012w2D5M0QZjZWNA60MtXA72sYHstJheQkw0aem7isHKKKh1OKOnGlIhmlcUtzo2ZRC+rHJDvojlQsLGs6jmlrq6YHH3hCH/qBj8qfOvryl7+sW3eu6fqtS2p1q4onQ+q39gMYZ9iXkglFiVNN5ZRI5myPnoKTFA8cB/P5oooF5KDA2WmlaCiiKUNpIC6XSGCMJgLondeEJS5R2fWaSRXhRXD/G5JkPheQUFFJTcyUhmnYd8ZmpkZBR6aJVIwzRRNDQbaGGrdIK+h4RwTKIPTyxETDn7GGlswFUGeIxTiBeqwlUlpeWjXCcr3RtmedAk9Rvw7BvLKrgddRJouqC7Smo+nUM7MfYH4Qv7cn9J/7+T+cVQ52tFjO6v3ve1qlfELXLr2pVq2q1aVlK+gYSQAbXL1ySQvlgh597KwuXT6v//Ll/6pOb6J/+pM/Zf7tFPQ/+P3/U6NuV+9/6l1azS8q7DlqHTQ1Goxt2oYV3BkF0ghc4JrVnhHvTt5/v77nn3yv7n/ojJHVyN9dWl9VrXpgkBEXELs83MaYJmEkTghE6BFziVEppgeBsQwFj4mSX/NGW3DLPALPvN0ha8BZQaaUSWkMmWqIYUoQk0fIRhBXxe6Ei2BqF7JF68136SZrgHCHvSpNA4cBw5V4wi6Naa0l76Cuyy++ouHugfq7FbW2d1Xf3dXYQgBG2u+0NMqlNUT3PJ7afoxLHCg1nspazm0qk7MQhRhGDvPJHGKQBXAYtBS2v2sy6mvqdTXqN9RtV9Ss76vLpTzs28XQ6vbV6g3UH/nzCFe72pW2S3aeAIUOFHZpmgk5rzShGNmsuVARiBNNJRXPpo2n0Op1dNBsquf7iiSwIqQD98xClKCdHhO6Ffa6Hjh1So89/KCGWNKOBsYQZ1c2wia2N5HLlJpK20TMRcSOKxGLWgAHTmaZeETFbFLFTEKIdCZE6Y6GivmuQv1AR+/Go/JmEzUGbQ0w6UgmjSULU7t6UNfeftVMfCDGOezbgOLw2I8mNAlH1Z9MddDqaN8yrh3FswUlQSOOH7MJbmGxqEQqpv39bV269KZ2tjc15dLDwWk00srCsh48dUbhqautW3c16g5UzpeCUBN7q4FCgyS7ApKsbMasUF0nCMlh/wXsZjGX+Jybjz+sWYwjCIQICha/hoXL+gdCaA8Ile3PPMeAc09DizcDlwuwu8WfmttUkG/Az2HzR92I+s2u7fkx8aGgh11QFk8TztKQgs6EzoQ9NOSn26qa5wJQLgFMYd7zdkv3KlVt1JvaHXiqj2F7Sz3fVR+5JNMy5D/WAU5IKQw4gGNHnpbgcTgzpRMJlSDB5XPKkQnP+ZbsTLCOgMXOzhjjlCicElAPN2T7SS71QDERmceVsteJBo2m5YBT3FkPBH4TZmxEwMd4pP54ZGQnVglRIFKaxX5PocFA93Ds++Y31a7XbMrl3LcJ8mCHimEJTRofkhMzY5k+cjBXqk9GmoYjKi6t6h1Pv1vl4qKRFyfdkU3o+LmzR8fWFa4L2RkMJlwgnFsGH1jixENzFtIZ+AFJCzPpD7C5DqJZ+Zq4l+Cp2MrMGnGm9EAaSpPCVOlN+hpD0nKggIFYDa2gj+MzbU/rGkZp9GW+AfV209wKQdJ4XVEaaeBeF3vbnkaRiULZqAULeRpaeAvS4LBiiuDl7iZtvRD2XVtrpEk/DMfUavSUTS0olSjr3Llrioaz+pmP/4Le8cS7dPnyZW3v3tXla2/q9fPf0M7BPcnvK15IGkpkzw7rTTw5sgvKZktKpXPWyFkkKg1vPB1EFcdxHS2rmF800hzS1cXyikHy8HsgQuJISB1gzXLr9k0jzvUGfXv/sb5Gu443AETJS1cuaOaCno7kTWmQIMcFenTWPaySeXlG7IWMRwML4E9KGkPmbBp4e8ybZXfGzyfWsBJSE3cZXOAILGJGqv2DuobDSXAHQPSOx3T77k1t727gSiA3jApiaDI8Al2A2/G3p2k36/KPf/w/z5rNipIJV+955gndd3RJV946p52Nezp+5IgWF5YMIgA2uHbtitbXV/TQ2dN66ZUX9PwL/6hO39fP/8Iv6v7Tx/SFL3xWf/JHf6hJr6d3P/akTi4fVXTsqrJ1oG6rY2zGeDahSQifYHYUEV29cFvZdFH3nTpp2ts2u7vpSO9533v10R/9qDn+AHvYdEEVZr/tjWzvx+XP/oHLy3SvECuSCSUyafO2Bno0q8+52b4lDBkbO2DVI4Fh6gROM9MS3OYgvvHGzOVrpo9/W9fIDiYwQjFpG78fqVM8Zg2FFfuZ1G901NzelVp9HVy7rf7Ovnp7B2rt7KtdqwbT2sjTdrOmQSapCa/Bl8FpWN8Br8JwZiLJ5YvBtMklZ6YnyJPmecguMZqzgBMw7GridTQdddQn57dVMckJnT+71UqjpVqro+5wojFTDBO65ScPbWbn8gSK5LHMxohJTFvXzz4Hq1286uPptEJoK4EbR55dYsDXFEcgPuxt+ZxHTHzATMivvKE++uEf1I/iDgg738xZotrcuKu9u1uqbeyrunNgh5cAFD7nna0tu2C54KdeX77XB1RXKuoo7gRTOvv0KIRBnKlYH0B4IeBgjHHP0FYzmURaXmdgcHi70dVkShF0jTDnwRrH/5qHMpWRE0+oM5npoNvXfrenBrCpIyXLRdW7LUXTcZWWijbtYCeJPhQ/7oyiysXSWl9a1crCkqaDsRq7FbmTmYrIGY2TQFceWG8aOSyO7WfOEuGgjpqkzmGlhG432I9SuDHs4UfgZCvoQMeGZmCSExCbgGzNfc0IYxSwbxV00CkKBNNl4J1AmEUQpGINLVcLpiooICbojYEFJ4oQYDMjFc8zxC7sQCjrq9+tq92sGF8DHgTICbJHiHiV/kCbzbbu1Nva7g5UH0uo12mOgEmRw7E7T4UjSqGnZmL3OlqypnKmVDRqaWoF1hG4XmFvy6UYidg6LZ7MBPwBTJBwQYuhv6WgJ43QFOECjMSMQGgrJRo3+AJ4+FvuQeAAFjzjgdMUUzC2q6zeet22fT0O2QS4Go483btyRS8996w6rYbtRfEL6Mw8ediqR111WTPZk0Mm+kwDl4LuqEaTFYlqYS3wmEc6WcoUDbEct/tKOTEVElnjrrCjhvzJcGHOlpjIZNKmZsC2los9ky1YQ+ONpuqRXsmenPlwxuoiyLQPiobsnPHZmOxzSqBRy0xVfO7bKJHdoJ8dDccDeVFf++qq6wZ2yBh2wQMyK9+RJ9fxlU4nlMkjo3XVnXbVcwdSKqRpzLG0vkgqsEOOKm4FPRVOzws6/tFTm0LzGRrridoNnsus2k24HSV95/s+qHymbJHItcaeas1dvfLGC7px+TUp7SicDHz1YZXjY29fAFB7mgYnbc8D9t+WPhnFGwKf/owV9Hy2HBT3bFmF3IKl/iFDAv6Hc8GggnkWpLlqrWpIJisr1rzZQtbUB412TV9/8Tm18frwh4oleD0oO3o2vYNaU9CBZ81HxCb1IJbW9vhWR/iMIQPPlIpjvQ1p0VMkNFMyklQmktf60jEznul2WZ3i7T9Rrw98z8plwVwjd/Y2VKlty9dIuXxSqTRonS8Pm+pvI3U7H/2R355BniKY5bFHT+vYellvnX9Ne1v39MjZh/Sup95pO9FWvaGrV6+oXC5pbX1FL7z4vN586y1l8mX9xD/7KfOg/eIX/lZf+PznNOn3df+RY1rKFFWK5wx+JBwBcXy+mNXEmahNvrQ3trQvC+BC3gC0C2mFKaZUVGmxrLW1Vfv58aNHzT8cCJh9re1oB33VGlUr9HSJgb97XLl83v5MNJOWkrFA4G3jzrcFrxgB79u8p+kIsKYEejGHOBNSm7yD4ks3b+5E+CGjgWZPNSGUPq5sLmeEPDwo/d5QO7fuaufmHdOdZ2chtbZ2VN/aUnNvX71WwyxQKTr3qhUNeXjxW/Ydez+AXejIKersT5PpjCKxeGC1mIjZw2M+VwazEEs6tcI5GrQN/tSkp9Eg2KVjA9tuNa2gN9pdtXuYgGAnm1EilTNyVCYaDuI32TqhhQXOZYoxv2fYrkPTEo9BIKLs0UbmH8znFUqmlF8/YlMYNqX4luOKZHxCHJ1mYy2nF/TLv/hJ/ctf+qRJzbxhxwrH6298UxffeEMFN6YLr7xqDRq2pKdPnlS9WtH+zrZdTGdOndTe1ob2tjfUbzeMkc+BgQyYCIWUZA+PjzlMz3hMU4ddGLrvibHHsbYlJcyfBHIabyK1uiAV7Hdd004PWb+Eoqb5D6Wyak9nuttoaKvb1DAc0sGkY7vSmZl+oMOfyolFbD8+63taSZd1dHXdGiGRpDUYg1AqQryhE6wwcEHkskYiBXu2WCppeWVdvoDXA+0+BYeGER0uxhk2TSRSpiYINLZ8DYERD+cSElsyjiRpNIfbA1TKbGDn5xdo0RApvAYgdRpawCUD7D5TH9Y7tpkUp6lnbofxMFGesNJJyKvLxT5l2jMTo24HFnLPPhuKh5XKcESdmbTZ6uraQU23a21VRnhPOgJojFpYRUhIdPm8KNY2jvRbWnYxmJnaZ5mJx42AWEilVIBTMGejw/YOdugRzUAxaG5iAYoWOKYBRSZNGWBe0OGYoVt85/diiwqShnseplSHMZzmZ06w03SsXqdlnI0Ibl/+VO7Y052rV/W1L39ZnWYQfetjHgO5zJU8x1drMjLZJgW9TzKh66rvOqoS4hGOafnocT340CNKRNNayJbMhnhQayvqh5RPpOVMpioU8CsP7FgtRjUctoLOZ9jt9U2edgi7Q2rt9rBARoYbsjjbOIMH9xavmfvJHBZp4AZ22XPl8TW6UQjAjgYT/NmravVa6oXGqrsDtfyBBpOxIT5Ya7NC6lko0lD5PLbFJaWLCfWmPXX8niaxmaZRxyb0UIL3M6SYSxhSUrl4Qbl4TmAws5GvUc8zdvfEm6laaSuXXdSxY2fMgKbXnWh16YSF+RxUdjDG1M07l3Xh0utKkVHgtTVzkOqNqepzqXEQe2sNGx77paI5IiJli0Zp7pC45YwwZy5z6aLt22GZ4yzH+8awUigUrajD0djZ2dHNmzcsQRL0bHVtySSMFO4vfunzOqjvmYQ2lYvb6qHeqqrTh8jGlM1zGTIiK7zL0YTGLLBSglRnqW7Tka2tirm0cmlCsXwr8EzoYT+m0ycf0sxH2tdUJJyy81Svt62BS6SSyuTSanXqunHrqrxxT2tHFq2gd1pN8/uHE2aMec+T81Mf/z9mwJ94xz7zrie0XM7pP/6H31Iq7uqTP//PtVAs2MN/sHeg/b19Y+Kx2/7qV581dmJpZVE/+rEfMVjvM3/553rx68/bw7qyUNaxlXWlwlENml35nqdsImmEF3fmGymq1WqbsQaJasBm9oIcV/l8wSAm9KMc7EKppKXVVXPLCsJZfHOQW1hakBtxtH50XQuryyYTqmxva3d7ex57GbE9e7BLBKdybaIGDgn2egpYyKmUFsoLWltbU2IxGyz6YK5jVAJT3OtBFTKiHoXDUn1gsSIhm9J5JRTJsteXJls1XXnjvJrbe0rI0XIupztXrujO9Stq1w6MZISTEDaEVze35GWLcpI5kz7g2AX4nU7mlM0V7T0wS0vWCOzOSWKKYTzDhM0lPVXI8zTpsTtva0rowLCjAfm/NZqHpvZ2dgIWaK6oRJKpH4IRzmNFZVJZ9dstu+hZWnD4mOKQtvDmcBkQmXhIqIER2vf6lu+LI1qVbjeeNi1se+IZKW2CPSykK1vKSd/1zg/o1z75K3rmyad0sLfNtaeHnnlSF177R9X3NlW7cVVRGrRGXfcfO66nnn6Xenjhn3vduBNwKzBF+eY3X9WtG7csXpPJfDzwlA77SsxairkwP2GC4syEV0LHAknYz2ExiQSBVDsemv5wqk6X8AXgR1+T0NhUFeMh5KSUksmCnERGHSekmj/V5cqedqZdtchSA6Z3ZurjuSzfpkPg6pgbUTmb12qhrAxTRG+kWR91h2MpW5C02H9H0JmzKjLP8aQV6lwyY+S4AHKfuxrOk//YjbICCmwdw4YUUeSDizvo/mHeIquhBeXKMxMaDEcoNC6MXuB09uVTy1Ym5IPn0+v3NeTsQ/zzxmZ+M+x1TW4ZC+EY5ysRxTSkqWiES4kLHjlPT7VaxbwGuBBt2EU6FYtrbzDSWzsHurLT1MHQFJ02wZIVYBtHn6z1iFnuwpMZNuoiPZsrLIVPfiypYiKlUjJt2eMJ7J2Z5kOuIW/s0Vny49vPaoHVGhMsMj20+bzHWGuiFqGww0ehOQaK55IFFgVfNwMkLGLZmXuktrVstZfPpIwYCAEwm07o4pvn9erLL+vq7WuKOjTTESPFEV05sHAWSISuIVVoZnB8JJwFlzg3lFChvKJHH3+K/6H7j9+v1eKSNq7f0cHmjqXWlUslZfJZQ9z4PEnbY2969PhRlRcXValW1Gl3rbln7WCNHGSqCfkRUyOvhknUA3WRb4MQ60qeX4iL1Hb2mZxVo7i4UzNSqXUa6jKhhyfqx8dqjNpqD3vqTYZBHKzXtake50ssSHMFminfduaRTFSTCODv2PTqY79v5jdwpPyRawWKop5N5BVxYuq1OWN5TSa+dvcqanVIHysoX1xQNJbVA2eeVr3WNVImnu+YTp0795qlcOJr79Nk4pWP8gBuA2hhFs01lq6OZmFQxKIKC6XA/pjzwLNE3DRWwnEcToPkPe4BEiaJVs5l2Mendd/J06YVx3fj1Zde0p0b13X2gdM6cXxduzsb+ofnvqxsPik/NFFn2FSj11QV9HPEOiSGi5UF9FBbhkPWu5AkgzUPyBjENfPlHwdTeTqJxTkunMEarLywaPp6UKxWc6BGnWEEg6OCybxBY1CtjP2xpcXx/LEKGE89a3yx4p/0PYsPRh7o/Pwn/2BGN8bu7MTxNaUTIX32M5+2wv6D3/+9xjaGyNQjn9gba3VlXf3+UF/5ylct/u3+h07pIx/9IYOy/uzTn9bzzz1nE8PKwqKOrqwqEYpohi55NDGojc475rjqd7qmOyakhdQu9hroKLELRfMORGL+5rxBhAwwqSYSViyYhrOFgvKlgk49cNL2xDhYdVot9ZDf4MwFmc2YiwO7BJGFmYGIefeh9YVBOTNoFGgZGJQpP5lKaHVtVWceOqPyidWAkssDBBkLtij6Q3S1WJlGYVumTGsrzzdofe/OpupI01pthScTxV1Hexv3tLt1x0waBv2mZepi8LBZa8hdPCInmbc9E1wCCg8F3WA2I8Ul7BJjh23FHHkH0nMSf2AbY0RBKEu3rX6rrkGzpmGnqUmvq9l4ZBnzFPQcDUIsLR99qEAZsFcMnLlM6meGH3gecyg9OzBINIDsIH+Rh2zkGq9vkabI4djHX7qzbSYaHVjcxJNGpBG90sSROw3r3/6b/0U/8eEf12w40t3bt7S4UtCj735UXa+hezfeUtbryum21K/jl92Ti2EP6xSmbN9XgkhQx1W13lSt2jLtP1nKZA2n3LEmzVuKzPp2/myCnYfmBNQnV1vbe4pF6aJhvWKvCes1ZW5WtUbNdoMUSn/I+4lBB+93UsNQRN1wWLuTkbYGXW0N2mrbBpLQDdQCwcRgUbShsEqprFZyReXDcYUGE7mDiSJTVwv5sl0mITwG4inz6UfMh/MfJCYeytjcsIhL3aw5WfuYPDK46A9jIy1C1XLHA/iegk4p910+IQo6pFDXXNIs3w6WPwRM4EpMYmaOovAhTOY0NMLiPDU9gMQxwCGedTqU45NNwDO6qVAI1AXLU3S2Yys0TImYTVHPPccR7gE7g5GuVhq6UfXUnEs5fd8xQhL/tkv6IRyYFJ7cnvrNtqKTeUF3pXwsqoV4WsVYUoVYwqZ5Xi8NJ+smSKE0s9jVuNGQ/RqdvqW3mbsXcszgO34L4LUQpSCU8WvuEs4EjTIhGUCWo3HHpFLsUfHfBn1g98zUTOrda6+/preuXgmSCcMR9YHk3bg8QnxEFC82r8EOeuqG1EGnzswWTilXWtQHPvC98gYTrZZXtF5eVbvS0ObNu7Z+WCiWtLq+Znpz+BV7+3uW6gdZeKFcsgGn2WwGyxHQELgANMtQGpAh+o4hRN5gaOmByO8g7qGRDhwXZzbB0a5bNkKIbJihGv2WOl5fg/BYw/hYNa+hRq+l7rhv3wdj9skTk0WVCjj4hWwPP5wOFE5iNzvTJCzFUzSi/N2gBWF7fuLhjNLRnBm+MBfATE8kM+r1B7px57b2qge2Dl1cWVI2t6zjxx+X66YCQxlT1jjavHtXF86fV2NvxxjcQP/+ZCANOhL7/6hj+QU0bn4oaeuYVC5rKCYKIL5HkzxvyM1QjZAhHjCFIJzAOyIZ0tQDvqtHHn5Ej599WJ16TW+8/LIG7aZyKXzYe7p965q6w5awBknlk+qOe9rc2zTLWBpaJn9bgc2wloUUd+iQF/A00umkWXSDflHYp2QZIL81WZtrkmsaNhLmvL6vQZ8nF59/HPXIOQlpdXXN+FOoSdin37l3y+7m9dKinHpPsWlI/b6nRr0p5+Of+L9mFEQckjIplvxjXbl4Xo88dEoPP3Ra09FQjXrNjObTGF1kcpbc9LWvfV03b9/UO979pD70Qz9gh++PP/UpK+iIORbTJa0vrxgsmQAmQ1uLUQlezbG4pmQetzuB8xP7bhiqZrpPoAc7QzqrkHVRTBvIVZCqQIhBvhXkP0OMkZmnNGo1O9iQaVKk0ECIIUc4Qixm4Otu9uVzOQj7Mwwn0OGiTQVarjdqagKJR8O2VlheW1ZxoaD7Tt2ntVP3SSkX5ojt7umqzTUunQjy23cbunX5miob2/aQzfpDea2WRt2ORsBXuLh1Gmo09k1jyY6Gfa1bWpObwp408bYZhrkiZYJukwMJyQl3OJxOLFOFA46sgt03Lkhohwd99ZpNeZ2WSeYgHqFzJTY0MN9A40w+chCzKLJ1Ie4ge6KI4tBm1lJTK+ggEwRV4FHAlM6VBYSHZ30fgwqIeHJ1b6dq+uOtZkU73b4680kRMk0ilNZPf/Tj+uV//i+UT2S0u7MVBD54LT34xBklw1M1b17WpF5Viimq39fevQ1Dc1gHADkylaVzeWULJY1Gvg52qxp0Btw3ktdRfNqSOyWcoWNxjRBdLDOZrGTITRTb0oKtNCpYTdJYJjMGb2PXyhkwZ60x5DZ+btQwzaJxjcnsLhRUGXu626zrXrshrCimkaiZAg0nXO5YJrnKx1NaTOdUBPabOAp7vsITR4uFskJcKNFkYHDjhu19o6Ajp0nPE5oOizT67sNJHUjYlBf8t/n6h1WPcUHm+mKmc86CuchB/OI75iqWoOQanMl+FYKSgw7bQBe8C5jcx7ZLNWteN2rFM4xHNJfnBDJSS93Otv5fpt4E2NL7LO98vrPv+917u72oW619tw2WDbaMSWwwIThesEOAQJgMNTMMSWWS1EwmqRRkSAgQMgk1U0WMA/GAMbYZwHbZli3LFra2ltRautW3t7uffd/P+WZ+7/9cQatOdUvd6nvPd77v/77v8z7LdIoz40DZHBkC0uHhgdmLrq+uazaeqTMc63A00k5voOutvnY6Upv+ClMoQ0mi9nVJETsq6LQgk15Xk97ELFZ5tLLhsIqRhAqxhHI0y3isU8go6Kw4cDVk17yYRu3eyOUNUrcUQYtlRdYEj8AFHqFNB7bm8LY4A/5bJGYNAA/ueALaMjPWeySKbWnXBpJ4PKpytaxLL7+sZ59/wZolCnpvPDL/BMxlBqRuAcNj1IIqLhhQbzbXkMcoirNlSe//4Q9I86DS0ZTWS6uKemHtXr+tZrWubCJlg8+x9XUj4O4f7JmrIqgJpEnWi1iYgjIiRWNt43wFnCOasfanLsAFbbwlgzCJE2Y0HrvUNpo2fDlYSUVD1oy2hl21hj3hw9iLDqyg17tNm877E9emgNjGYyHlMmQikKvRt/8OByoQC8oPIxeOKRkldGWgfofGUUrH8yrmVpUG6ZKTx8IBavd7unpjS7f3d63pWFlfUbF0XKvrd2lp6YSm46lxcCDiIpl9/dVXdfnlS+pVDiUMisBAAlOJexMIHt5jNKq5ueEg540ajybA2oTzPwm6GbdQK5o3dtTs2Bk0RkNc5CCw+eYyWcgV9PD9D+jsyZOqH+zr+htvqFE5NDVNs1VTrX7IcalULqFWv61Gp26Jc2lInIWSiy3mO1yEABlhGynyQjaILJGnEk5Tu1XToNe2ew+EiO8bgp/Fx/ok0mFClVI04vLhSaEDscZwhrpE7cAi9vqNNzXvjnQyvqzg0Fez0bbzzfs7H/t1H9euZBwJCIdaT83aoR7/vke1ulxQCxio1dTx48fNz73X7ev27R298MKL1qk/+OgDeu8PvdfctSjoT33zGwb5FJIZLeeLxmZlKk9QsMmutUzcmALstCBPTY9cp9xDSQgB0zqkAnZ8+DSzI0ukM2bviKkEHTnsIorq3u6OwZUJ9mgcdIu9GjcGkzfTOfC6dbZo2ZH7WBzowuB+EevI9MMkjs8JAAAgAElEQVTDRCEzZjiyuclIjVZdFy6e1/0PkH51yjpLZZMu0AXyVKNpk36n3lR1d1+DRluB0VTjdlu9WkP1w31zxcokyWMeq1Y7sBCI/qCrSrevXjClcLpgTE3jqhIfyfVCthZ15hL0rZRU9ub8Y/71NoPNzADDw1imP9Co2yPI3KRSxUxO+XTGdpfsYznQFm4H1iRwGFpBiaXssICQQ1lwgQYjQxCAc9GuEuPHr4lC7PY79kIVgNQumkir3GrqemVHW4c72m9zuLgkWpTumVBO//Bn/6F+4kN/24rs1q2r+u7z39Hb3/2Y3vbgXbr+3W9r3m4oEcAiOIGeyN6LGfzMCIMoWthG9tgJ2422b+9r0B1aQW9XDpUJwRidG2RXxXFwADQ8Ur1e1t7etk4c39C5c2dNKlapVHTr1i01Gw3b9ffaA2WTRU1HuBPif+9CHpxFLkldYUUyOY0jMR0OB7pSLmt72ldPAY3CITsMzNbV95QKRlRMpLVEVrEXNkldYOwrD4EnHLfCclTQfZjqJlGLKAFxZkHG5N/hGVhDQvzvIvISGaT5J7DqIbzIwnJc0A3sawZPy5ZaFHRQKAo78DKTA5C7EacwUwJ+hyOCcoPSGOQ6jzUbLmB53BEDM0UCI4U89rBl9XtlyRtoaTlrch1iXDkUj2+c0Hw0V73T1263q12Icf2pDodSB7K8eWF7LlAE5MH3zY2NCR1QCxiyV285KVvAUyYUUT4cs1c2HFESCSOEwgAOhiGFcTXkPZM+hRUx7HcIjWZDC+rElM5EhiwT+RpNN+sK9Ok0subHaueJUwrgouasbWn+XAzz1AofwwJE1xdfeVlPfec7lrvONYUIB7cFeJrJfAgRbpGsNg8FNDSyLOy0uIKJtN7+9ndqffWYEpGkUpGEiqm8uo2ODnf3TSFRTGZ14dw5M+pp1OoG09o+3PNUyBcsaIn7lc8wn8tZiA0EXu5feCJ4CxDoA3LADtyQZYJ7QJ14veXs5xkHZx6UmsOumv2u2n5XNa+h+ripJpJE9u4zHNJm9jlxZiUjYcv2AM3BKCWRBX6WKUoIH/ExpEHpQyDLhJkDG1+akZwV1Hg6Iz8UMEh/l/VV/VDTgK9cKadMbk3Hj9+vtdWzZj5Tr9ZtwMDEjFUh8tBLzz+rUbcpjXume/fAREZggj4aMGnCaglCLGE1AYdmxlzeRTAatbpBQTe0kyW9D/9krhHOmdO5yYPJOyhkMrr3wp0qEndar2nQbNrq5alvft24SEQow2xn/RoIB4wNz3mcRgW0SD+0aGbiurnvF/a6PGOE07C+AP1B9tmHuU8LTv9Fwt7Clz4YiCvkIT1MWGHHJhZnOdZmnIdLpaLW1lbU7ZH0eF3DWlfnUsd1uLWnG9dv2j3h/b2f/c8+QRGkSUWCc9Of9tp1/cDjb7edkusmfF04f94OIOIYr7zxpnlX0zHcee+devxd71S9XreC/sx3vm0kLYIH0nSUxMSlM7Y/B3qHdBbFkYwCizUmh80UmIJQhpRN5/hNLyzE7UACFciwV0euBmPVc3pzc3KD2JVM2Y3OtASbl0kf4gu/BwxiJhyEmSwKusV18wUgYprX+MiKORAm74miRkHHr7dWry38j2da31jVY489qgceuM8keM1WU69ffdPcgDwYyRiyoBVtdTRstjTp9dQqHxo0TvoOnVq9UbYdCB9qvdtXbRxQLFM09AFZDi+6SnPCspuD78f5qVsKEzfyQgIFFwHG99j2n0PNR1PF6OiSpKBlLTELWY+9UZoa5EsoBiyxzaU3RQLOtMe89OfucKe5AVqFRgvMzm4dRAE4nl/jbYxhDbB7q93UcIbbXVfVflsHnYYOgMc7DvTOhzJ67MG36xf/wS9aIWLSJ50rXUopprFivZaOF/PqV+tqHFa0ki/YLpTddDDDhtUZbIQKS1IiY6QzBehkPWl3V63ygdLxiK0F+oO25qRD+SPVqnva27ulfr+l06dPaHPzhHXEhwd7urF1TQcHBzYdFmPL6ndGanZbZqgB8sBEi+mKSyGbK5YraRJNaqvV1ouVA92SL54KVkFouQm3iSmoQoQpPaM8BXxCgOHEiC/oTOOE7RBcQ9od8jN2vmRdL7zenbWxsz9ld87BTg6z8zWgDSanHljCcTf4f43dSmO6KOhMkfZCzsTUAAnOVioukQ2HrOmQSQoWKjqyqbzY3Bo1yEusxViHJZnOQjNFgiO1mjvq9g4RNWllDblQXHsH+6bI2Fg9IUbTeruv7XZbB6Ox9kdTVUa+mpZ8Z9tbc+3iHsPPnkmbUBuct5ggm2a+I8UDQaUIMwlF7JVF7YEZDtc2ELDdu6kkrOkk2IdQFtZwLpQFVINCbYx3pKk06uRvI3WzZ4heFzIZIR7o1hkaQspniYoGeeqZMRQ59+RUw5WJpZK69NplfenrX1OdkCNsQXF0DAO9j213jhICiJ0d+jzoaWxZzTBGKTJxnTx9Tm979PtUyBTVb/WViaeVCMXUrNQtpKmQyeni+QsWTsNZyDPTbrXUaTbNvIdmr91q2POA/wYJdJZbZ/eCZwoe4H+kmuPZxIqLrW04J5gSjUuCc5mnEHr7oK/WoKtGv2uGMnvjPTVnTXVY23GWzNynxtCVTSRUSmc0GwzUbTZsL8+1QYXUHzt/iWOFolaLS1pZXrOUtEajq3Klbr4X82BAKyeOqd5vm7Vstd9QZzowyJ5JP5le1qnjD2upeMoY6P1u3/bbDGfIXnFVfOXlF1U53FWnfmgTOkExKC6MSW0cAc51zk2qI1MESCb+0igdSN8ExYUsisJpsZJZxEeDamGby/nCE8b7TTBUSjq2sqw7Njf1xc99Trs7t+V32wpmkuaxz7qVAQhUk78Kzwe6QztTY0QHU6Mo2S50h7OJoYi4a2JoGTgss4J7OUwTQH5GQkEvag0Ra7/ZGPMjX2NWdwH4P3g1xLVUKpgt8pkzp/XI+fv1rf/na3r+ye/p8suXDany/u5P/7bvdL+4DdHZDcykhIKO9Wa7VbeQhM3NU+p0unr11Vf12muvq1qtaW19zaJQH37kIe3s7OjTv/d7ev65Zxce0M5UAB0uE3oWMwi6ZpzNxhMj5+AmBOPQsnrnaLgJsg8b/MLNapKVWNzsDyHPMa1SlFyoh9PuksrDm7V82IDbM5k+EB0redu8YIQYLOJb50Qx54LzZDBp8jMHKBnYFlxvSTlc8Llppuv1qrnk4cVdKhZ05vSmjh3bMDbqiA92UdAD7OqBnauuw2Pa9DB16bRsD8TOrtXCbQgJ1Uid4UT1ga94tqhEJmPkN5+Di/eWTNo6wr5/gyvndgDiMMeUxR6UB4yGy3yqx77ikYRK2SUVsyWbCHBgM7iRPSSFnKxl81oghQo2/1zpeMauF/scroHt37BZRduIDKzfNejImLI29MH8H6nDzr7X1rU3Lms47as96akzG6jNjq7XU6PVU687UXfsazm6pJ/7mZ+3zyueiuvxd3+/bu7e0Gf+y/+lx+86r4984G+YxOXyiy+plM1rbe2YBaeIhL8RrmXIbkKO1JfKSYmsjK5erqq2vaMY9r0BEp2YImaKRPDu7qjbralSBjJ2YZZAiPy5frdjqNO0O9HB1X1N+hN1J11N/JHo+9AHR0COJr6G7ZGi8azipQ21Yyl9Z29PX7+xpV3254SbjGjkcIzylAlEtZbOqRhPKQy7vjNQmhzxRMZWHuzy2KGbQQqkLfhksJUXMkoKOYUaCNw5E85sAmNCJ1CFyY16QYF33gxOncDtP3UW6SJewMxaadBs92pHu8HrhN/wMjiWB47pPITgChc+ViQRk5VhAhaYDaR5V7XqTQ0GNVyptbRasAMNz/jeYKxiYUWj3kz17kD7vZ4qk6kOJ1NVhnO1KKBWGvgOnc0syAOFnJe5bQU8K2wRn+vgWQHPBELKBkLKUOC9gE3qCSSI2KGCXFhq3cwkRwSDcF9QvGnY4RpQrLnP7EiwQCUXhQkiB0zN9YMUhyMbiCA2nExrSF9xCIP4yg4WK9TsUklb27f0+S/9ufbaLUNBYB2w/iNpzAJaHH/WCrqhJOS+L9ARcOGVYyf1g+9+QqeObap2WJfGvgoQYWe+GrWGfX+rq6vmlklsLdepWa+run9gPBKQDdCV6RiW4cxyAUijo7hDyio3araOG8NQHw9dtLSRCeGZS4O2g+t530bo1dSKeWvUVyfQ083+DbXmbSvQJPVZTrjnKUeEbSJtJMVBvan6AdD3zCZSU9rgxZ/J6qELd2m9tGL2rEzClWpDe+WKBhh1xSOaxwK6unNDV3a3VB+1NInMFUiGFKWgp5ZUTN+hYva4FXLOcs6sTqtjxlThYMB8LA4PtrW3e1O9Xl0+9qe8yC412gwFnTOelYib0FGjHP1MZvsU1ISVycKQJwx6QiUOkinRViyXNYIhfiRhUOFQWCdWV3XnuXM6tryqp558Ut/5ylekwUyJjZI9mwyB2Ty2yzRSZBbQMNGok4IH9OPZ8BSJIS126CZF3YRWrMiwrwYZ49sAWSJfww+5Cd188V1BH3aGdpaj2GFgRflBvvx999yr9z76bv35//15vfjUc3rz2pYSEAA//JFfZfxTiGls0FWSsPSIp+9/x6NKxEKqlQ+1srKkXC6nnd0d3bhxQ1euvmkTDkX+be94TBfvuqg333zTCvrrr73qwt6tCAHhT5SIRFTK5JRLpjQnAafdNm1uNomRRNFs8dxIjsHDwHVqyaSWS8smK0ilnA6XH8AZ/DsMYWCzer25yP+FPERgCG5ByQXpBbmKJRU4CRoMefYcVv0R47uHB2tZOn46f6Bbg9+QG/hTY+MiA5mOR6ZH5c9zoPAALq+uavXkMWNYs8vq1Bvq1Oqa9vo2nfMi4AOHNIo5BRFNIf7AFM3hxNdBratUvqRELmPmKIKcR857cmG3ypSF5AhYliIOykEBH9LlTQ0l4LBHGrOUX9Xa0jHls0uKGGxDkXYuQsFIUGESgaKsHPja2NROlIgmzS7Somk9Ami4xsSJMvVgZwvhDBqSk/LxD94A7Byn457atV3VGvuWmoQDIIEcHHSjCS9P165sa6m0oY999JM6f8cF7R3s6b3ve486vab+1T/7J2pev6ofe98TOr951rLimefwVE/nikoXCgom00Yiw5edPfTayobCeNy3+2YaA9TnJtWxPI+kKoiVhIFMFPCw9x2qVt3X4f622ZaigYf8BAmnX21q55Vr1iAN/L6mHuz+ocLziRKzuRLTgCIjT4O+r8z6pvIX7tXzra5+79tP65lKRUFc9NiVwzY2PXVE69m8SngIDCYatrrGZs4iEYyn5PsuBYwJnekZJCmCWxyIlTWg+Oc7NMblFYAkhuzFM+W8qN2fZepmoovQJCB5M/WHbwXdFXVADAoqoRHmqG8T+lHACodKIDxTf94wtDIVTSobTytDKBCHDdbBg4bB7ZNpR1N/YBaYqWxGLfa6/YG5drU7E9X7I5UHA9WmM9VmvmozB0ODJzlMyTmqUwhgg1nYhQFmnsbdkcIUdF/iCU8FgsoGgspgQONLxXhcmXBI2Sga55AZCs2nE1fQU2njI9DM8HcdFXQGAZohCpkLVALNcCQlbnNUA/xZ8y8QAwH75bDavZ5N5TgzNgc9nTh3VvuNuv7bF/5ENyoHVri5Q7xoRN0R2+gjZcHiettVpnBAtnJFpFRY1SMPv01333mvJoOpWrWW8um8CtmC5YEftJu2PqSon9g4ZtMpPg71ckWVgwMNux1lU0njETCxjgeQ9xLKZTLmFtlnpx+HG4M1bMfgd0hqKG9AQv3xxFRK3E+sKrroq7F2nY7Vjw51a3RTzWlT3UH/rYQx3CKX0jmtZgpSd6BhrWWrkUwipRPHj1tRT6RTWi0tqRhLK+TTpMFdwGxnZsU8kIgqnEtaZvzLN17T5dtvWNb6DI5Y3DO2fCq5pOh8TcvZk+b0Rm44ap96taF2s21NCWdvs1HRzs6WdndvqNuu2urSXqyPaIdd+qlN6OznPYp6GPKwiyCeHBV00C54SQt7ZZ6PHiZUybiGvZ6dq8V0xhp00NalbF4/91M/bcjhZz/zh3rpK38pxSzly4jSuZWiyC8eQdSjxFgxd4RlCjtoRiqXsgEOhjrD0pHHO2jrlKnd2ccZioUyyJvDxI8rMA/Jn8BtiZn0lpUYaCoy9lq5CgNPxfSKwrW5uofOrhain/fhj/yKn82kjdl5sLe9CMRI6rFHHrAdQrfT1NrqsuH917a2TEJ04+YtK+ynNk/qiSfeo7Pnzprbz+///u/rxvUtu+G4qSjo9UrVzDWWcnmtlkoGZbbrdTMxKeYKZtvJcotDig8GuIlwj431dd1xlt0Se8WETS7mvz5nJ8H+i7zrucVjZrJ5S8vCkMMx41mZOZIMEgZ253zmEOHw2jVYCpIIDzpZ4WYcA8zMhEqgPSSrru1OmILRqM7GI7vBKK50zpZEFQqYdezGcXZkUdUODjVsd5QCKp9ipFDXsNexkBTi7jBB6PTaZmbB9zKaznXtxq7S+aJZqgbiUWzPFErFFDLYj6uEWQ3sY8nDtQCS02CkaZ/knYmx9XFMyqaKWi6tq5RfUyqel+djmMM0AqlwLj9AWERQ0SQSuIB8zwV2dJp9zSwvHfZ0wB12fA/AVsxXTvtiByRpexYby7XCUlRjRYNDVcq3dWvvpsqNQyd7IeWt21e7O9a1mxUR//LEE39TH/7wR3Tp0iU99vZHdccdZ/Uffu1X9dXPfkZLiYQeuPs+nTp2So0aoRAjrR47odL6hvJrG4pnc5ZtDTP/5IlNRUMxK/58kPg3syKw7jeAyQrGKX2FkLRFPUuLikUCZlSDxTFbWPbU9VpNe1tb2oglFJgP1Zm11exW1GjsatyqKTYcKTmRMvOo9nfayq6f0oUf+CFd9cL67S9/RV+8elVTtNOEDk1t424FfS2bN9gd8mSv3lQpnVcGK98o7l8kJgF1uzhMkJ1cIm0seYqQTdvcn1xby752U2x0kdNu8b4Ud+5nM4uZOLkjfxeJW/y8KOpMJWwl2JQ7V0HPmjCMNJgYKOhB5EdzPPWldCytXDyjFHtG0vnaNTMo8uddgGVjOUcSETvIOwNMN7qmtR74IdUHY1WJr51J9bnUWkytcAWI+zxa+dhkxyqHUrhYmVlvDfsekxT8z72A0japB5SY+0oHg8qFwyqgCuB5paCPxopZVnjKgnfQmLv1Gx7nsbdIkTzLXD8z9MGnHL8CEA5QMCsWsLOd7zeyuFqzaeZJsUzGfAfuefRh3aqU9ek//qyu7Nx2bnCsQsIhtZEo/TUbi4Vzhb1XGgUaLGf/EtG50xf08AOPGSO6sl9VKpF2/INQUDfrZdW6Ha2vrenCuTuUS2cVCYTUb3eM7X1ra0snj21YUa9VDtWslm11wT1sfgZLS8b2R3kDctJoNgx5TkIEw7rZ7KEduRKPhvZoYPbI5kOfmGhnelu1cV1tVCtwV2jyQ1GTYB7LLal5+0B+ZyD1Jzq2sqbz587bWUsa3EppWbPuUP1Oz9YZnLWBaERj5JRBX7NYQJVRU5e339CVw+vqhYaaJXyNwlMp5ikVLyoxW9NablOl0oqlB/I8D3ojWyGiIsLwh5yK3Z0bevPNV3VwuO2mdEg0pGKh4GBocwIGUyXhEWGKIMKa6IotwzVkuRhmEQz6R/0wYuvY9u0TEjyRQ6fSGqHo6vS0lC3osfsf1o9/8EN65fmX9Jv/9t9rWu8rnsvaMMFKMpIMWpiNqUSRE+P2g6Q4EVEql1ZhqWB7dxBNiIWWbYHVLx8SPBKoTRYq5mkG6khRD0AiDSswC2rcm8gjhtwPKZ/K20q1vHtoK8poKKXRdtPsdtPpjIsJ//gnf82HIV4sIB0L6WB3W9l0QufPbirMITDq6+67L2p5paQXX3xBN2/fsiQz5BTAFQ8/9KA+8IG/qe9+73v63d/9XZvegPX293a1trqq/e1dgzIoTcfX1rRcKKjdoANrmQZ3tbCsVr1pZiAcVkwgWLuePX1Gd915p00slXLZ/n+Y6xxI7BIgvXX7I9N6xtM553888zVmPIGEgx71qKDTjbBXsgkBz2ReTA3SbAD5h4OG6d2RY5jSLWaQooxG31LNfGOMjpi8zRMYdy6MJsZmLFPMZl1EZqerFoYx3Y7p7dmVNJt1xZgMM2k1O01V6lX7EGOWvSsj3ADwR9NJhdMxzekuSSYDIgc6nEwV8T1jgkO461Ub6jVaVhCW1jdUKC2b1WEynlMiimFMmqtl5A/gRd6bH5wrGg8rkYkawcOswq3rZwJ3B6LtIe2wg4TFoAhZDnctV/CPXhR18svn456iwYGmk7banZoOqnvar+yqiaUt5iXBqG5uV3Rtt6Ll3Io+/vFPWkNwZvO03v9Tn9S1r35Z/+5//efq12o6sX5cZzbP2t4aaHp5/ZiimawGvH8cv1IZ5fLAkllb1aD9huyEbInVBIccO6oJ0NYMJjJNomeoEw2KYel0OIOhWdNCNBo1K0pNOwp7ffVmbfVHdU0nTXBKTQ/LGh5UFer6ioYyOuz5Ovn2d2t69ry+22jrVz77R7q6e6CsF1F0bp5rLuM7nNISyWhMaBxKMNw91lmuwQT2M0YYkagoP3zns869z2fNAw8hirANazhnMytKFCCiP53bofM5dzYzzh2J4jEmfGY61RjTGCD6RUGneaRZdY5S7jNlWpjOekrncBxDqhZUaBZUIhixPTqqjEGvrskEJcpMfshlR/fGE/PE5+xhf9wjk9v31ZzMzO4VboHtlA2ic7nYBokaccjcm2zqcjF8piO1xsxN6b69kra+YKceUAooXp7SSEphu2NoQ2NjvA/4IM4xzhHc8DSPGuIGUx01CrIhQwxRhxDctCjyNs1HE/JmJJoVrPHBupNVD34DoC+xQkE79Zr+7JtP6qDdUnc+VZ3EwaDUh1e4iHs4iuu0f+W6mxW14Yn295ayK7r37gd114V7lMsUNRowQMxsvTaOh3XQqFkEMYjkhXPnzXEQI64W0PvhoZ05SJ4iFIE5qxOacExogpZ6SMMGEsOgwJnM+QSaB/GYz9LOKxq7aNh86Nlp40UfKAS1M9/WYb9scLtZW0/nysZSygbj8jsjhXtTbaRLumNj0woc4ApnSiqdNoQpGSb6mKAQnlESIiOqD7q6VdnVTvNQe/2qqtOWypOaC4GJTOQnPc2icwVmMZ3O3qXAiJjZkzp54owR67rtgcKBqJF29/Z21e8SakRK3Mgm9WtXXpGGHUVzGU37zo3SPgxuN7iixoAneyJk0zIifMuioGkOYQu+4FUEgxoaV8gys+WPmfpnFh+dT2et2Y4HonrkvofMvvxbX31KB7f3NYdvAjKXjhknxR78o/uZVNt0yJACakiqmDVXOXTknKMOBUWa6hCFWRjE86/dTKzkiO7kj4IQknUxQ0kTsUyU+is7Sh9b1vt+8Id07fIV3Xr1mkYdVorOJtn7ez/7G36tgvUrUi9P7UZNy6W8zpw6aQckEGU2l9apUyf05rUr2t3b1dLKstnlVSsVbayu6b777jW3nSe/+Q0zjKE412tVmzhGQOidjnl8J2MxLeXzBh9BXuOwI2YyFU9asWg26vaQ4wp39vRpC4fpdTuWwpSOJxZmGH0jshTzBYMve2PcAJ01omUhE2gRxlzARU3yYTKhHxVy27Xw4gCQZ+xqWw3MpguTfqwVR7YnZjqvV8o2nY96+KT3NecDBOoxiReN68gMTZDjpONxuykOdrZtqs9n0jYtwGgHGXBeyQ28CIw8QQPCbrXLbhNteyysYDxsBwbyNNYLkIm4yXAeI2qTm2nS7ZvrFiSU9VOnLZkNN6RIGGZ/2owKQsGYNa4YbsDGpJukiEdiIYWjbo/JBIi3AIlVFAq0+EwzFvSxmMQtSpaCbjr1me1iQQYsHnXSU9jrme9yv4/ZzK4q1T2N52PjBKRyRd3crejazX0dVlo6d+6iFa+VpWV98uMf04nVFV361jf01Je/ooPdA4PTM7DC4yllSksKJ9OaA0ECP0didq2wIaZAApaC1KRy/HlkKZDMsHac2qGHGQX/DvcA5qkRDm2xCh49x3xZs15Nat+UN29oMCNdCpOdvsLjnsblsgYH/D7wbl7ffe2mAsfO6KGP/V1teSH949/5HT35zPeUC8cVY8qEwKa5Ml5UBRKVKFYj5INR0wvboU+FtckbjTRFCO03xZ5UMIwmXJPF82FQOyQXiz1deK8vduxmW0ztgAFusY+OAMZUjl0kRR31CFMih4Z9/o6I4Xap3Atcm8BEiSQBPTgseZoPZqYMCtAY9NrmDMefCcU8BWIBYza3STkkXc/3NAyGVPcgCBIFTHyog9pxUjO/B97n0YT+VqanO9TMt5TrgWkBkC1aaYq6meGiGggqFQxYcEvScwU9joSPHbGtKHE1RA3gCjn3LUgG8loCcMwkaUDGORpk0DiXzWCugnwtsglCUSWjadNJH6kEwomUxgvy2ywa1a1KRV/77jNq+WNTPXSoODG8/yfWtCJRO0J8naW0gx74bLnoTF5UmDvvuFs/8O736eTJ02o3KbwDBSG9peMmhUNdAaSC6qSUL6qYK9pgw9n5+quXVTnYUy6TNJvYDo6J86nlLVBMufeZ0p2FbccIddNB36DjEPAx14r9+XyqCgNFr6k5nKlSRG/23jRSHJA5zxarkThWvcO5RuWW4iNPJ/NrunfzvNaLKxZuYtGooZBxW0r5kqUEEoSEjTbwMWu3nUZZt+p72m4faK9f0W7/QPV5y6b0SXSmYDpkevULpXvldzFSyapUJNs8p6AXEyq8bpfmHFlezwr6bDbU/sEtXdt6XcNG2SZwCKn+FDcA7m2n+rAPBCFUHM4QUzPTsCvq9oJXQRNka1gkcEaicg0/kdKZtNaX17ScLylMwz0P6fT6pvqNvr78xS9r/9Uteazb+P873PEudcgjTj3s1qYioAYAACAASURBVFxA81HCi0BCra1zPK9Fn3dkkyGPFYS5Ny7WBnZO0GRjxBRSYBJQYML3ENG4Pdao1tfdF+/X3efv1huvvKarl1+1FQ11Bl289w9+4T/6yHnomnEemwwH2lhb1vGNNdsjx2IhncCJbSmv555/1rxuz5w9re89+z2Tqh1bXbeHiDzsN65e0a3btwzas32gpNWlZYOOrl+7pm6rZUWdAs3EjeFF1A9YBjIQd61d1cbSmh5/5zu1efKkdZZ0pcR6TnFt6zERuv0Q5ADsS6vtkSKJjCIx4lMxfyCRLCkvnLAphSmdD9OFteCxC97uriDmDnE/bGuAIx32UcqO6azHAyvogy7uay0nC4MhPJlabClQL85hbv0813KxYF7Ut65vaX9326LzsLttdVpWzPE/7wwGth9nqgdSb7bc/mPEfi/s2f6HsAhn9BWw/SoEmiC74sFE095QET9ou9kiMNX6cZNzWQAGwS4UwxS6drKhg2ZTe3SYu4N0oX+Mung/SDlM5u5QdBnrHAzkxR9Zgh7lCVuuNszZ8cgmbZKiNO8oHEQiA4FqR4cHty3ZKZFLK1NaVq0zVKM71kuvXDGvYmA6zvKL5+7QR//Wj2ncrOlLX/hT3bh202DI5eU1ZwoCwkIjt7Rsu0sKMs1JBMkXnvPovyNRzQMBI0imUhx2UNM4tE2VbR8zsF2UQA+MJThkuVYRbEMpNm1pcEMaHUi9qmaDurxJxyb0QflQ/UpdoUlQZMg889p1hY6f04d++X/RN2/v6pd/6z/o+ZdfVRZoE9MUmMTkhMOWDUSUwANh7isDpI8MjpchITSTwGoL9veczDmXnsaTfZTX7dLuIJMB4bqJ1AhzVvjdrh21h8tP5zyiaDtbYOBP9rNDk1gtMgs41DAjCjmmObrWWJx0L/7zXPPhXMPWUOPOSNPBSBNUHuO2ojR+xGRGmLyBbMdqj2BWexqEAqrMR+oG5uphI4u5BkFFVsPc/TiH4HokWTF83U1QLruXZpXrhHmMjCfCSoSiTvGOI0Gdz62wU+ATKAHwgGcFtcge4M1zrYCg+fx5XygFSCA8mmQp8O5acsw5WRjXlMKEWyK8G1AEcuUDsbiGM95HQKFUWjuNhr72zDNqzkdW6Fu293R6c+7LsXlDLArC0XnNe1kgKEhv4bEmEzk98vDbdfHOe40LMhxgUDXX8saafYZj1AHlqpr1tmVm33fP/bp44aL2sSW9elWH+7tWzHFug7wLQZf3gDc/JMB0Fl4RBi1DW/31mw1b+3njsUN2IizIiGzuqTXpq+9P1I+OtOfvqzKoWlGBVAX6lcZNchrQtNbVcL+hzcKGHjh3USdXjhnjmlx43PkwLYKgDASPcydkQpj+/N0Hnbp2Gge6enBD16q3dLO1rXagp2F0okl4olA2pqXcskoqKRXIKoATn6LKZ9e0unxcmkdVqzZNew9XhJXwaNRVrX6g7W326bc06TRNSudhhmSPDwTloSlP7P4iOAapoxV0N9RhHXyklOJzBLGyHXaYsxDfArT3Ga0urdhKmN319rVtnVg5oc31Tb303Zf0/HeeVzQY0VK+YBLvVrVhwFOggL9EyCx8aSji2YTt1+GMGAn76IcpIRZN9gLEcjVp8cNcx51Zz3ww13wgBSchTQ8GSueX9PhjjxsM//orl3Xj5pvW3NHUwXPzfvbv/6YP4xdomOkLFunaypK9KPLoep9433uM+f3p3/+UHnjofpNu/cWX/8Ig8Afuuc/05OzUX778ihV0Ct3KyrI2Nzd14thxPfP003rhuecMaqezRtJmxi+QXtIZtRtNtYct8zt+3xPv1ft/6H0qFQpqViu2d9+9dVOvvvSSETzOnDxpEZ8U93g8q94I2C1t0Bs7O6xNw/G05sGIJuzmINMtCrr70NzBZhYTc1+B0dx2FxR0i2JdSBKYqukMG9WyQToYtxB7OuOg7HSN2Dfo9ywQhgeL5K215SWdPX1StUpZr736ij10+WJOlVrVSCvc8JAw+H6wKkznsrr82mWNaR6waAxiIuIKLTChHd4gRlgcjomhhVHtmbYZ7/CllQ0pmtYMa0MmOw42do0oCiCpcODDkF4QAB2pDeYvu/KoEYHIOgeOZZ9+lAVvkyOOYpK6na4VSJvUbULHdtKF2cDUx2mLSPkoaUytsiqHN9VoVa0zpXAGErD3k3rj2m29+MIrWltaM2QG8uB7H3+nIvOp9m9vazaaq1RYMr32EDgyHFM0m1E0mzM9Mwl4QH127wTwcHf7UohM6F2PDnJ7j0DMJu1zecgUdHwNyMYG1cArHZMd+ezhd6X+vsU19pplTTpVTTsNjZsN26NBVHn5yk0JctMH/7bOvueH9cu/8dv6rT/8rCVqJeayaRw/fMaKsGZKKGChLRSkLF9r8Rlai2tdOix2msCAYkGMiRyr3SJGKVqkLLE3N79OJiwKBJP7XyvmwLpYoEZIjXLt/ZFEC+In1rckSBnUyn1P4aHJCcokl5lsSukMhhwObpz0Zuo1ehp3xga7gn2ibIgmQxr7Y/X8kU2n3ZlvufIDCrrnq+b31SeHHtDDd6SxRZShTdDmdQ6phel4QUYFgTKnQ6D2KdtCp+Q4GipoS0AxaY4QJFLcU8GQK/C8TxofCxbiuvvGbUGiyroIpDER5U/NLY2RZ5TVIYxpM9blc8Jo5ciNT1KpWLSY4jHxv0jB/KBSxSWtbp7RjYNDfempp7Tfaqo9H6tulNIFq53mJRYxtziQIZeB8FcAhCM1MkSQyIVcLqvzF+7Rffc/ZA5qqIbCEZwx89aIU8z3dg+tAXAQNCipfdOWTnhwsKe5z4ovZdeKc7uPHn2G53dchXzWvodmpaxOrWrF3IyCbN0ylR/xNI8G1NNE5U5D+8OyRrmJ9jsH1hQiG45hpRqKWUGfNfry6wMdS5d08cQ5HWO9GY7b94t/OuYp1XrdSHLs8tO5nK0OK+2m9ttVNcZdHfSqeunma7pWu6lRbKJJYq4eWoG4Z2z/SDeoM+tnzXa515mqkF3XmdN3KZteNh12u9Wz55hCPRx21es3Va1S1K/rcG/bUgHxM6B+WRCKPzGHTPvBLEN2ijWYDHfBv5rUg0zuLkUyHMf7I6ZEKq5I3KGUttaas66YqFluWbN78fRF3XHiDr364ut67aVXtZwrKhuLWtBUo1oV+ssIK9MA/g5zBSIw70HI4HodNe2LZ92YJItzym7mownd1XpThXhhBadBjdpwpwKa7Y20ecedevyxd+naq9f02quX1WiW6YSVzuBPn5P38U/8ik8wA4878B7VPptOam1l2TKp8Rx/8MH7zLD/13/j3yqVTuiTP/UJjZA59PvaPHbKoMHnnntOT3/n26bbbndaKpaKevzxx+1h+eM/+iO99MqLigciNmlwxwInZZD9zKZq1KvmuMMu/kd/5IPaPHXCwdz9vtaWStq/fUtPf/1J7d+6rTs2T9sunoI+6E00mcYUjmDCknAa30hCobcKesDs/1xBdy+MJGyFaZwETx5rk4kjyx39GTos3m+301IXeAtIh6m029OAibrZ0qDTMa6AMY+JQex2jD2Nux5evdfevKIbN7Zc6D1EiHDI2J/d0dB2TRgujOcTbe/dcqxfCj47Qixl2ZfSSYJKjme2t4K6HPJDyiSzWi2tmUtXJrekPjpMdspMJ0mylKPWjRtb3aYyoHluUPcyYhXwepQ/B2kQ2ZMzMTFN84IVzw4XhAAJCYXc7FGnbvrFrMcIeeQ+k0IU9hUPINHrqN8uq9Uqm6NSdzJWhAjRbEnlekef/5M/03Qw0dnjmxo029pYWlKRGxHrQ/Ke+yMNiTgFacjmFM/n1eHhhOyUSplUB8UEB3kcnwHc3CiCSBXNYY3J1zVrdj9zPYHokYWEIgZ/WvwoXt9GQGtrPt3XdFjRuF3XpNPQrFPXHLMeumxJN3cP9Jev3dD7PvpRvee//yUdNPv60Z/9BX3vjTcVSCQVGo0UoUBwH8zwmJuZrjqtoNKE6yCnMokmnylSNSc3454DHcwm886UY3H9LScZJrtZnrr9p1PBWGCm8yOw59SojpZ+x/0FCG/v05LY8L5mQkeSxvVxCgYKOs0bnIJ0Oql4Oq7RHN0+ftBzDdpMN54Rb2IQnIK+IqmwGoOWDjsNCyMZBIIaeSH1pjCm+feBBZVYMacPWAwZluRHDK0hIQ4x+WsDiNNtL84xhHsOzzOBnf2KVaibwh2xOIHJTCBo8kB26Ehg+RlXRHOTo2AHIIvFLIqVAo7MakTTzdtHJbKITrVrjAlIiEZ8oHTauSgKnTLnSCimdHFFG6fP6fL1G/rKt55WBWa4pmq62BsXkBQKGMeD/2JcfiP4LQCIxdzA16bxnE4IRplrbeWkHnr47do8fc5yxCEoloolLS2tmp93o9FRudxQu4O5kq8Ld15UoUDK31DXr19TtV5WIhk1ki1IWrVaVY8dO+tRcsODnkbdjoatpvzhQGHQF2yriX2dj9TTWH1vYlN0LzxSLdRQfdQ0xcBSaQlTVM1JZGx01Tto6mxxQ8uxrM6unNAyfhnhmHLIiLM5I/ZCwsOFM5cvqLSyquF0oqu3b2i3dqhhYCY/FdILb76sN/bf1AzL82zIAl4gr8JrKcXzNvmGAknNZxEd3zivUycuKptaViKe0xuvX3OrFfbQeKLPRzZkHhzuqHywo73tLXVbdc0HPTvrYJeb3nu62Ksvdup0xQxfnMMmB7ZUwoASmbQR2cKxsBLphGKpmBVaHPosaGqKD0Jc495UJ1dO6R0PvkOdaldf//LXVXnzps6dOafZkFS7jtp9uENDR8wzeTBcEd/Wp2/llb+1iqHRwPSMFCcHGJra0Tpbi2AS7TA79EFjKG8Y0rg11cMXH9PF03fpue+8YAT0/qxtfvGsCUhw9D72k//ah+UNjIdtKp1f0PO1vrqqzVNIFJI6ONyzbv3zX/ycvvHtJ/XJT3xCH/v4R1QtV+zDRz/57LPPWkEnmQyTBohn99x7jxGgPv17n9L2zi1l4il7QIHC2Juzcz6sb2s5WdAP//AP65Of/IQu3nle9WpVzUbNzCQ2VpZN77t96ZKe/PJX5E2muufCBTvgtm/uKxLI244zEk/ZVI4PNwXdD8cNQqPY0Ynh/cweiWJHUeeQQ/PIngJyGTenG4Wk4WRkBR0HvdGgZ50+D0m/2dSg2TImu5EhmIwsK31ikwCwEO56Z06fNJ3hrds39PylFywRiJt3H7LcbKbjm5tSOKwr166qP+naB8L74dCJcihhgsCHSrbumIOI6Em845MqFVa0trqhYr5kyMTEQzdLZnJcqQyOZNwVGDDMzaHIzHLwAzfoGZ4EGn2MSSCIBOwG5GaiIzWDwpkr2kfZ0dxYNpWTVMV7halt3vYO1TDV+rSvwLitwKSt+bipXremWrumFmoBP6D86oYSmaK+/KWv68qVqzpZWFfSC5saAK+DzeMnTH7VbHQs+CKWTGsaDGmG/Gixl4smEzZ92SQMjGjND02Jy8WmmPOZ8tla00YUptmmuuATF5ZAh+Q83vnMR2O2vw3NRw20hQoO+vJ6bQu7IfJwHgzqpes31PSC+uj/8Es68f4P6E8+/+f6R//617S1e2j7Yc9jT0nkqNNSh+FCLAJH0qACs5kS+CmE4VmQfx7Q3FAO3Nt85dNFIwJyPa2pAwoGIeHTsFWzC+h0wJKTtNEQgEKY1xvhDy5M061NaBpwRSO0YwJxiuvA2Eiy2NQORjTgNIDheFiVbsMc1SDqzka8h7gyCaSfMYPnQ8mwKp269to1NYjMBR37/zkEkML6/A8h2N5E8jq53NEq0IYOIws6eNwxM9wPCiIF/Wj3zPfu5mfnTc/PNDNcC54vK+A2rS9eGM4EFwUelQfPDn+bPzd4mbWeKVIgupFpYP4NxFaaw/2imNMEsA9G2khDjzd5VvnSqp0hDAbppVXd2D/UU88/qy7+/V5QTX9o79G54B8RE12TgfQ3wlbHHLgde5+GcsIzDHMZb4hwQvEkiV4ntHHihHLFrMuyD+JeF5fnRY0oS4gQaVsxXMRSKeWKOYUiQVVqh9rnPCaGOOUCrFjZWToawTGcY3hJgM4MBxo06/J85uaJOuOuyt2aFfTSiXWtnj+mS3uvqDqo2x6cDA1/Mte4O7Tcdib0Y6mSVuI5nd/Y1FphRfFIXNlMVrFE0nTv2Wxa7W7HAkmyhYIRMq/v3NZO5VADTdSa9XXp2mVdPdgyyVpsKal5zNfIo+b4WkpnFQslNJ+FtbF2Vvfd8w7Fo0UNe55Fq+5sH9p5BbLKIAa2PR731SQxrlXV1tVXVC3vq1+vWTMYjMJHmVvaHKvUoxWPydVBK48K+oJflcplzVCHXXooHlYsHZMf8szeetDrm1oq5Ie1kl+zaNgw3+fScbVrbT3zpScVngS0sbyiZDqhetsRg32aiTioIo5xzgzKfhjCBvLJM8k5jYqILAb3ffK8QXQ0iaHxRz3NBnNNGlMF51GVkis6d+xOhacRXXn5TQuJIVEgFg1bnSYkx/v5X/hNnyhS8qx5EHgwMN5AZ33fvXfpzJlTev6FZ82Fq91t6nNf+GPzkf6Zv//TRojLxFIG+7z44ot6/sUXTD7BdA6UxCF155136jN/8Ae6efO6lvLYbC7IKrhszWDLtvWD73iXfvInf1KPv/P7rJvG85simkunlEsmlFldIRxYl558UldfuaxCJq10LK7ybk2pMOxu7EHTmgWAvwgoSMiLJjXH15mMZKAVM0qBRBRSNMb+FWg7rOk0aIk2TOU4/ky5GSwitGvyNdKX6PL7LQp5W+Nu1yZ1Y7v3HUEOe0V2eBitNOtlK+jIsrCR/ca3vqnuiMS2kZFfkE4UlpfVG4115fpV9acdxbiR2GXPMSjhXiDn25c/nBqbG5lWJITjGLDKslZW1pVO5eTj9ZsoWEEnTi+RiigQ4tAe2n40mYwqYmsGV9AJyYiFMZxhUsQKc6oxeehhJleX9MUUTsHm1KJZxIbXFfSpFSKKok2YsKmRvdk+vSe/X5eGmOk01OtVVWtVVO91tV1vKFVc1trxM2o1u7r++paaB1UFhzNTBkBEObaxobDHZ+GrUFi2VLLWcKRxMKBEPmduSqEojmlYPaLDH9nhTkFH4oHnP6oF80bGeQkXMjhZ+ExAloIwZ2Q/5yZ0lI1NPGIwMtGo21Co31dqPleMotVqmgNeezpWZTbT3T/4A3rsR/+W9scz/ZNf/XV9/mvfUhs2JuYZAd+sdynoTOORhfkPn6MLQnQTJgWd/SSFCqKPy+b2lY7mLJTH7f2ZxANGtoGoCXyaisXfWjs7XttfrRS4XwcWFOM8HCy0kd3bETRvEiobT22mtGmAXy94H/Owp3K/bW5u3pSdHTKnjDLJjDUHxswN+WpP8fvuqT4eqgXkTsKYj/HwxNzkPM9F1bhYX95D0LIbohCKcIHE/tKKMTwIOC04dI01HE8Uw/1v4YXN2onwI4sqNVscM0N2Tc1iwjbZrjnLRdzU7s8sAImBBFUKjXHMXOUcodAmdPvEj1RNXCP354OBGfw2O26xRg9HPSXSRc0DUUVTOS1tnNRevalvX3pBYJggRS3UHUzmGLD4ARVjGcV4v5iTcQ8aN2dmvhR8VsDT49FM4QgJbxlhuUF8bzSeVn5lSZF8XN0xSVlIQUOKxjPK5leUzS/btbl1e8emSSynT545qVA0qMPKvmr1ip1XkE9ZqWCIVT7cU6/dUHA2sQhYjQYqb98yozA/MNU8NFd1AFt/oJXTx3X6wfN6rXxFh92qoVxJTL56Q016I0UmniJDX7GRtJLI68KxTW2U1kwZQEGPQlIeD7W+vqL+oGdSUz4tpGvovoHdK2RXjLt6Y/tNvbZ9VY1pW6FcRNF83EJemL+QRo+HU4VDKb3t0R/U/fd+n27fqGnnVk2njp+XP+ecBoHE2ZKzum/+6u12XaNRR+WD2zaplw/2NRn05BFtzP1DMoxLu3KTL6x+wo8o6guCHBM6Ftjcc6yVeIiNSBcJWFIgAwzGXMT/FtIlDZpDtQ7bOnP8rFYLq9q/tqObL14xnkw8GbXAlGYX06WWweDhBB4RTOEuipof1rqaKoPvgyKO49zQ8jnY90eQ3AUDdt5yXSZ4KLd4RGJ68M5HlFRG1y7fULOK0ZGLZKKexRPOMtr7R//0U3758FCtRtPIZjwE5FEX8zk9+shDuuPcabtRrt98U2fOntJLr17S//mf/6PuuecufeITn9C7v+9xvfzSy3rhued1+fIrVhjZsS+vLuuVy5eVL+T0hS98Qdvbt83ekOmc9oNYRMxFzh0/pR//sQ/pQx/8oJaKBSPO4YiWy6SUSSZUPTywST2Ty6pfruj5v3xG9cOyWRN6o6CC47jSiZIieN7OAxpMA5oTjQPLPRIxG1UMFRjMaES4YEjIbIccjmoyC2o4nqrPFI61KcRAwhoMpoIB7huczoROIeFFYW9WKuo0GmbUwc7mzLENu6EuvfA9FZfy+r4feKfShaxeee1VQy4ODg+1tLKicDKuaqelvVZNrTE523MlgNnxl+YQZP/KlEqq2HCifDRtZBULmSDwIVtSqbRqek2fAzhbsuk/noClzn4GEsZQ6UxMhULGoDnQEiZydPpM+YQmIJsBTTF744Um3YhwxDICZ4bgOVA2WafONBtjhbrYtc99mzDH/lzldtu0xeEpLkt9eZOW+t2qao1DNbpNbe3v2X41WSjp1OYd6rVHeuZb31W72tKZYycVms3Mcx7vATTLS6VVc1Ib+b7SpaImOKIZ0OL4D/4M++CxTWAE6+Cm5LzqSVLj4efBdXsrSgyEKAv24EGxg5ydJnn2yBRJPxpo2K4pNOirFI8qGwqo125pp1zWbqerzJlz+on/7hfl3X2vvvn1p/Rz//M/1tWtm3ZKRDLIZvrW0FHQzfcaSHw0doQ8Cs9icjetuRHhYD67PHIqYJR0t8WelN+FH0BRd4bgM6UjbOSdxNLQuEVBR+oCf3bouRhY1iZuumVCRO7iUuBsqmePSlFbKDyM+MneHIU58D3dDwdnIGohEUyFwKg0ov3ZUJMQ7PWpmuOR6sCLVsoBZz3FNEJbspCau6Q44m35+hBel1JZm9Qx0GHPjUMbBxaHKJn0qBdoZUB7WBHAXcF2eQyrmUbAkBWHLhgTfVGYY17IfPCD05Foefj8zUiGgs91tuQuLD0dBM73ysu4Iba5gDPCOSQlSIfxiJqdkx5rIojjp87o/gcf0dXrt/SXl14ws6RgMKbhbCrQIvaxIC6ZQMLCeSjoZKkH5uxwR7YyZK+O7wRMegr6dB7QdB6U74WtiRrOZ+oz8bMSJCEOi88A2e4ZJTIFU6+AMmJPCiO7sFTU5rlNi43mGh3WypqHHR8HOd6tm1s62NuRBzmT90gWRXlfhweEIvWVysPgZ39eVygVVWFzSb14X61pV+lsVoVcUf32UJ1KyyRrHnnlyYIK4ZROLm2olMkrgrIknTHdPgNLNou6aK5Gva1Wu6t0Lq+VjXV1pyNt7d3S2tlj5hL3wpWXtLV3Xf35UDHiTzOEp4Q09XkG51peOq73ve9HdWbzHj31jWd149qBHnno+02CCwcBLxKUH612wzIaGs2aJZdNp12VD3dtCESh5Y8gLsPkcHA3CJoV9AUxzmB3c5bDHhmSHF0/+3WiWH3NQshtISczFCDjjWnz5BkNu2PVDhpKx7IKzmiAA9rIr+ngtW1Vtg/U7bQNJUUV1ifCmhRJTJTYpyMVNe4GZDcQBBfjyu8Hk7KMehBd0u1Ym5rHynCiYRcNekSTrq9MpKD3vOMJ9RtDPfnlJxdrqZDt6nGjs5wDVkq//C/+wK9VqxZnCszHPmDY7VrBXCkV9I63PWq7ptu3r9vuZnV9Sb/5W/9eX3/6q/qX/+Jf6gM/8iF97atf1csvvKCbW1vm4/6ud71L9z1wn7b3dlRr1/X5P/2CXr/yuu14sqmUHVYDhPyzuX7h535eP/qBD2o5l9eo3bEMcjCnXCplhJLBsG87eRCDpdVVlW/d1IvPPadRr6+13IoSflLBeUzjKR8Q+/Kk2ug8FVC2VDDt7MybWfeDJpVsWdjRpJth2I9hib1mE41mMw2JRSRJaYyJysgKArBdv9XUrN8zkok/HBrxpFIpq9qsKRePKdrrKUWXHvG0tXtD42RY73jPu81R67Of+SNN2l37uzrjnirjlvb8ucJEqOP5HUC3CxwTUSoQV14xZftzRWcT+3UpW1RmeUkRfO5JYkvmDf6h30tmUhYaELcmBUnUWJGwr1w+pXwhrVTGWURSJC0/GF9jcxdzRhvYorqdk0ufA9I1uBNCE4XSpIdDjUx7TyFyDHi7eUIhNUcDF8QCcxgIdtTVeNDSoFfTcNLV1ZvX7OFOFIpaOr6pzsjTi69e0+2diiLToLKTmeVfw8pnYqUgADESlQs7NULUJnAxRhI8oEFy2mGKA2sGlAxCOluEmRBLaKlSeHm7fHfIMrCeo5BfOISjIB0RqwwU4lmvrZg31axfUyw0VTYZ0V7lUNcPKpokCnro/T+uh9//Y/LWTunf/fZ/0j/7V/+7RtORSqsFVStVKwTmtAecy7Vb7FCP9r9Mk1ZQjGjLdOigZHv5noITig4EGAiQbjKn8CDNw2CEws9nsHAqtl+/BV3j/OUTXMt1WaB6i6/H6gZb2TjpbrgKGgzMdBwyaNy3CNaIIn5YzQERuWQfcOB7GvN3RcO2G8dngezv3mSkPi6PROwuQETeY4HvkUnIGpiwEsj4glELIuGVjWfkk8VOeE2RZhTiY8wczTr4ykdianZAtqqWRoj7IIgPuc8D9S3R7IiExjF9ZLXKV+TrZ0A0uAILyZ9lxRtET1MD6Y6YURoa1+DZdYRrQYMY8JSIhKw5JFN83B8a3yERjmlteVXnNs9q6+qW3f/TMatIZydtKJWpCigOcUcYndLYTBUOwqdARkS+SAAAIABJREFUMbSIMKUhhdSFSsULKZXOK5XJmwaDNEHkoYxqgXBMASSafkBDWP+JtGLZvLqTqWrYtwaDFlQUxeWQpoLo2GJOgVRUM0OjnDoFAyXSJ/mZ98vPu/vbBtUTsDTxQSKnSuczymykNV+aKJgNWhoZDqa9xlCT9liRYVBpP64V0tNiGcW52mjUs1kdO3FMmWLOikm5umffC+RRmpIymQy9jmKFpGqjpuZJT2tnNzQJz/S9F581Y6kZcs5MTjEcMVNBdfo9nT59Xu9+1xNKp0u6cX1Pk7GnkyfOGVmOIQQy63g40cHBoQ72DswvBI6HpdJPemaKdv3qG5o0KhKTroF5AxsADILhBXcqgkeJ06Ejspgw0ZNNHgaxXHj/cVakEoZCcBaRzsj5NBnO1G50NOyjHIgqE87owsoFPfO1b6tx5ZqUSKmQZK0MJ4m0yo68sDu7mMCRqwaRBKKsguzGwjIfUCAxVwgSHSgBZyg1YUQWRFCBcULZ6JJOrp3RSmFVB7u7euXSC5r6fVt/RNMZ1Zstm85xT/X+6b/5vBV0mOZ4rMMknw6GpvVMx2N62yMPmdc9QRf5fFoPPfKAvvinn9Pnv/gn+tCP/5je9cR7denFF/XK8y/ozddeV+2wrM1TJ/Xe971Xd99/j776rSf1X//wD3RwuG9dIHt6GOKxUEh3nD6r/+l//CXdd/EeJbyghq22qrd31K7WLFKQIo7fLfsMIKfsqZMa7ezo6W9+U71WS+eOn1FiFtV8GFCnR+pUTJFYznK6h7O54pmkGWIACNINceOxK8JZjfB49Kft7sCIVXTg04BnLxyEeGhsR8zkjh1ss6nZoKcgSgAKetkVdCaYJHB+ra4kOuRURNv1AzXCU525/149+NAjuvzCS7r0zW/rpZefVUt9OxDLlOOUZBbNpLJCX/AiivkxZacRFce+UMduKKccO6sCTnJEx2aUy5SUi+ZMdpPMxgy6SsYjSiZg+3pKJsMqFDPK553vMh7DHtI/CDweMo6wyYPNeY+9m00rDpY0uquxfhwLmQKDzhG/eDcduoIODE8gQnsyMHgWAwvmDo36GgE7dSsajlpqYU4SmCuczShJHvQ8rNeu7+ulN26pvldVZjBRKcb+J+UOJXTj+FWn07YTYk9HlWRdYp4sYVe8bL/LLzB4QOzkaONWzGFxM7HR9TKZMinxApI1RjSwL4cyNplM++ywZm0zyBlNu7ZG8NIFZY7doff8xM/Iz63r//3W8/qV3/ptvXr9ivky+N5IjaZLXjKtMcQ0oOGFxNqUWc7S+a0duEG9C/c3K+hIrvATsA2yu9bwaGgKzBKWgrHIiHaUMfcZHZ1P7s6mWDtSDRQYGhojt8Lpw5DLSWRtag0Go/JZU5ARjaNaIKzy3r6Io6Dho/Hq+GOFUD5EQ6r3O6jKzI0Q5jwQpKkpIKFhfMN7nUyURs8dT9paga+JWU4umTN7U3yokYZhtwkqRFMZicXsnbB2CsQTVtwhn3ZaVfW7dQ37LQ0moFeLfbU3M1Sg488sntcZ1zjGfwzjnaMt5ULqSXME5B/BBIX3jRbb7m8nH0IealMZpjWhqKKBgCX8Mcww9RMGs5TJ6eTqhgatrmYD1iu+NSvwUGgkbcERCKszYg8aMpdCdtU0JBNWUNiB+jjT+c4VcoxDZUiZbFHF5RXzVOCDK2/vWUMoMilApuYyCaCHO2YqY0qKJkmKvIdo1M6KPnkY3GuJqAKZmOYhz+550A/gd+4TTKlIpLu9c8vspo3kC3Gr07QhiTVUbCms+Kmg+gEmROwbPHnTkIIgnz0pMgzoeHZF2VBSkXnAeE+ra2umzqHRTmYTVrCwn2YwWV5ZV7lW02tbVzVPeBqGJ2r7HSWWU/LiAR1WK9p684a55YWheyXjShZQF4yVyxd14uRpxWJpWz/EYxmtrhzXeOQrncqbIY9wJaw2dXhQMf99zoQwEJg3UaN6qBtbV7V3+4bmQ5oZTIFnmuPOdsTHNAIFUl5WkyFDbqc8cDyk+BQsyCoeTR7ESiJZQQJTGUM3kRa2myRNMjTFlI5kdHbpnBrbNZVv7al8e0/zTt+S21LJkFqdmjUcEw+eCRbMfKm4An5EgRlclJlmOTphXDoxAhq5Vc1Y8iBpDALKx9cV9dOKBdN2zhG/2migSmBtE1UwllKz3bMz04xl/rdf/wsf17ZmrW5T+lvBHzgijUe668I55XNptVoVxeIhveMdj2rr+lX9xZf/TGfPn9NdDzyg3Z0dXfres7q9dV1t/MzbLT386MP66Z/7GX3lm1/Tp/7bp1WtVdxFxCJQ0sP33quf/MhHdecdd6qQzikViijuBXTzjasq7+zqwh3ntL6xbh/azsGuPYgXL96JoFPXvvestq5cUSGeUSFMGpBUbw419aNKpVeExQeOVrgFBWNBCyMhEjGepJi7bGSi9DhkcJszz2tkDMGg2THy0MAchvmOOcVk1DeYfboo6MDu7WpVtVrV8oPZm0729xUaD1UoJNUYtrU37SpRyuvDH/2Y5v2RPv9f/qu+/fRXlYiGNQyOtYNj2SIli4moGyS3wVNwFlZ6HtaKwsorqFUllSU6tlRQNJUxzX06nlM6lLGDNZ6LyQvOlIiFlc0klMngZ48mEVlSUiFjsrOsgqBBGhdU0LAmhBGMx6b7NQa1mZW46c9N4uyicMdjlzOyqEbnZIYnONPHzOxkR7DbgRuZTDFmmAw0G3c1HbXMiQxHHBKWZ9GIQpmCxqGUbpc7evblq9p647q6O3uWew1zNpfO2NdgasFnAD0obl/RCHAt7HTOUQe8GkkG+NSmemBMp+vE5CeB9bBBUA5qPgomwQOchhI3MSv0QOVApGO6/amG465qrarlWmfXjyuaX9Pjf+PDGoYz+vxXv6VPffZzurG3Z0E0ENIy+bRaPUIXjhogR1o7klkb4/mooDvljJMSLmBf2PoUHJNfWUGHz+imfKZ2irpZB/w15vhfeaY6CpkHk9hjR8vaJWY53nxNPBOQ3RG4QuoeEjnudZrJUDxppiYYM8HF417AlAadst373lwDJvLRUP0Z0jf3VWPCUx11CvLBqMKeZ7K8GYcr/uu4+aVzFrSBvImVFoZHWchWgaCqOEISzESmN/Kqdtf8I5BAEjLUbdfUblXV6dTU7bdMwzsJztX3p2rNxmohm1sEotgCkihZiIQLKN7xgxcSP5oiVh6Ot/0WY/7ogrLG4ZqzFjBnPJo41AkLJn06GtdqoWTXD2UGnw3vKRFLGdrAZwgzfjCaWc5ELMraYqxet2ERmVNyu8nA7vecPx7gF2uCVFa5wpISKSx/wzq8te0KeiCkWTBkTPg+EDvrLj63WPytwB3rG5HK2cRP/sBEVdZ2IJDwZOIx83c3OSqKkFRCrW7LOAlwm2iCbbsigqho3ppqxasahZ3SwfPxvAgqMPIU6M0V6vvKBRJaTZeUCMQsyKlQLNlnh4z0xOkTWju2omq9agqVldV19YYD3Ty4bW5w/cBAL1y7pEFwpEgmZr7qjVpHW1dvqtccWAZGJBsx7TaoKRWPa5pKZY1Lk80WNZ8505l0qqBQMK5+d2xSNppomhhMsiyadNDV/s4t3dy6osr+tqbjviKcT0SVYh6zcMO0Rg6+kMdabgHzLAo6HiBWM+zMhAkP+4NVnovbnYxnFmUKpJpMYpWcUz6U00p6SZPWUM9/+7tqXrmmRDGvpVJWjXZZw3nXVpNv/bBYETzZw9YsK2nwpu3SQyzBRnObzgPwTSdBldLH5Q9CGnSm6re4+yeKsutn947UORJXtz9QIpFQPp+X98//jy/5CPfbzaYVY6ZzICx014NOS8c3VnTh/BljhDabZR07vmJ52VeuvKbS6rIyhaI6nY6e+85fqr3IlX318iu2I/uJj/4dTQIzfer3P62dvW3ro9GXv+2hh/Xw/ffriXe/R9WDsuKhqFZI2SoUVb61bV7vJJqhkcbc/tIrL+nG7Zs6f8c53fXII1Krpe8+/bR2r93Uydyawoqp1/c180lgWsEiyAo6shJQRghV5NcSSA8bkw5rOEBnC1kC6IVdSlA+H2DQefxS0IFgKAaz8UKHPuwrgIyKPOJmQ61GQ61OWyFY7nt7mnVbtrseBiba6TfU9+b6wAd/RKVUVp/5T7+jra2Xde/mWTX7Nd2sHaqHEYdkyVR1XOesMASVUlQngxmtR1LyBj0VUzkV1laUKS4pnsgpGkwoNHEBHZnljKVmsbspAKNl3R4nRsgOU3s6ZfnxHKiAt3MP2BXtsksMSoSJ7HNTl9OeLwJCLOtbmo7GGvaHFrJjTz1FHotIHpDQXLMI13GkGVMDRiazscKBqWIRmihmyJFqXXAJX5FcSX4sq+1KVy+/cVO3bu7q+uuvmxSQfeTx9Q1L5Rt1+1YkYIcnI1HjUACNsqOEpIjtpaWFBXxFkzQ00J5MlGUdtUF5JNchJ+Mh5bJiXWsNjJMsmREFkPyoI38+UjydUGfU1/bhvrJLS7p4/0PKLW/ojrse0he/8g39+defVp/2J57QC6+/ptvVAyWzObX6eJ0vHOhMh7yY0heypSMy1lFhP7KWtn0++eBA68Dt7Hc5VBkYKDT2353164IX6zgAZqPqwnRMWT7DxIkBL2zGIqAakAd9y0CfKLbgQvT6A5VrDXM34/tGzgmcG88VtFuuaDgeqbRcskNyb39XtXrVNP+kfMGjB75OKmJJchRxZHh8n7g2Tjnk+P1ESplMTplMVikQsGRKxaVVmy6ZxiFRhpgiIxEzvmm1ura3x02S4Jxer6Fet2k2wg2IT4OOerOhevOJ2vOJWa/+f0y9CbBm91ne+XznfGf99uXut2/37U29SGpLlixZli3LFjbYBgYGbEIyTkhVJlBTZKZSE1IZJqkwA5mZzCRVSUiGpCoGDDgEjDGLsYzBtrAka9+6W7333bdv385+zndmnvd8bQF1q62W1LrLOf/3/77v8/wehwmJ7LX5jaVQbsqDcOY1lvto1rmTpMjvpxDo3iOCZrGi1NQIyCZbh5RmGntOSrhq5AWLhL+FOpMLawgdH3EQy5iVTH7+mlkheTFUMniRrgrJjJ8/P2ix4hPJYsdikNctCeWBkiXtMa+dE7DU9WYFPXs/af/zedkm/Y/CPq5FCOLSOFXjpCov+p8oiTH0Hdxq72AcMSGSiXE8t2j75JmnSYdpUKxFkZ6WR2OugdW1FYHQ9Pp9bHXu4lr3HWg1VbzkFAlHfohw7EPxEpihAs0HLqydRYG2spAWvKKs66xCCafvOwvd1oSj0e/15TbF9Sa7cbNpYqe/g3f3rqNPB0xRR31uHkmkYnfzEJ39vgRnBfAkY53dJjMJeElnNkedlym7hOWlNRELKjkTzAtPmROecF1kytqUkB2eB4SAeeMBWgfb0qUPe0dImJoZebIOEZGc0D3/GtSF5y1FFDwguFtnMZ99ULMgWQhyW7/Hj8jAVMzH4HPO/INw4OPE/BqqRhHbN+7i+luXQSEGp6Q+J36cyIpadFbSs+EOcqkuz4DYIui2YNouATRcAwpIhihkG5ZSRThO4Y4Ya03lCocM/AMIJqKeowQ/igQqMzc3h9wv/p/fTNmuc/fdbbVklM2sWQq8JsM+lhebeN+D57G01JAIO4437IIuSkPiBj3ab+IUr734PdlrP3D+PG7dvIFrN6/h0iMPYe30On7vD34PdzbuyFf1I5/+NH7+535O8sP7rY505zoyC0qjWEI0cWSPtbKyjMFoANXMY/doH1s7W/IgX7r/fsw1m9i4cQNXX3kTTa2AufK8ACP9KI+8URFhScARksqONIGiK2IrsAtFUWJOHL54vgTcF6vlDDhAXyIDYHJcYWQFXRjoU1q1QrngRM4EU6pcfR/OcIAxPemOI2PHgGSxAV9eCJ/3MBgJ0/jpp5/G+y/cjz/94u/gtVf/AqfKTb62dIMitQxs9Cc4jKY4YDDNLIKxlLNxujiHE6U6xvsHqFol1BfnUZtbgF3g98uExoKepigvlKSwUh/QbPIw5YHOXXqGuOUlhgWdxkjuz5U8x6s8EDjuJ34387uLQnrmfZbs6pl1iu4HHrjcobMbvjd2l+Kip/BzY0zTQDK2GZxBhS+Vw8UCKWQUKTrYbR8I97u+vIZIK+L63X1cvbWL7mCMdqeFG9euo8c1y/wSTq6uCbc+nnhQubPTTUnZYjAHCWKMo+UFiwWLPk+tbIo6lUWVD7zkEhvckWUdOulhFrHGWl6mDNyV8mfK2xzHopHXzcbV5TJ6ro+j8QTnL13Cpz79w5g/cx8237yMf/2v/y1euXoHx9fXYTTncfuwg61OT0RiAffv7MHu0dCkE6BQL7sYvbf7zs4N+etZXgS/7xwNs9OVMTG/pxSQ0bdOEh67UAYQiZgmm56852fNbG1MLxTPej7j8BPfy/eEfmyuQnjxoghwwgSv4UgEcMTl8oLX9Twcui7UgiWs+GxyMcXu5gYmfh9l6JizSrKHNpMpClBQJuCF+gpBJ0wz//L8AubnF8RW0OsPhSm/sLyMleMnpIDvHB5JpK5ObYRdEBAL3znuJkt6EaP+UIJzfH+MKPIwcYY47Byg1W+j747hIsaE8aaYImBegpIT0aRgXJMw85fzeecFiJ0Xz+2ZJ5zrpEwUlxV27jfvqRD41+zi55BZCgn04SqQFreiYWF5gQloa3DHrog2lRz5DSTRWfKroFKJ9eVZMSVsiQjkMTxvlgUxTSSZTmPgkVUU+BWFcT47Pa6sGH8b8JLJpo+fWRa9ysIeEuEbJchTSFgoZMl0tBdLpjxzGphyN8SRP8QwcuC4rtAmuSoMaZWi8l/PC+6VDQqtWIVyCQvLS6g36yKK7PptbI5vAYUpTGFY6BljnO+yG0BxEzT0Ek4vnoQW6bJfr1eXsLx0XMS5xXIZqUJxaYh2qy07+mDqCmlJb+Sx0dlAK+hgnLqiyyDBU8+X4I2n6B2O0esPEPpdeiWh8B0l+ppJj1oe5WpVJjunTp+D55GRwfe4Jo4mRbWRppR+5iUkhecwJzzUMEwDB92jPexu38GwfSC7aWY7JFLQs3Ce74siJW6AhZUPSGZtZofOETynVNm4J3sHZSJkMLa7LAWdImO6HCLGm0LH+tJxNOwytm/ewY0r78B1h9AtrnB9Jua+59eUP5M/cE6Y3qPJ0LrMIQ+nv6EzFXpiIV8GAgPuIETspzIZIiQojF2wsnEiY5RK8ONYUkkXFhaQ+6f/8rmUykV2osNeV5TboctghpHceGqVAo4fW8T5cyfFJuD5Q9i2jtGoLwk9YUwloYLLb7wFbzzBgxcuSLgJBXHLa8uIlRTfeu7baHWOJDjgx3/4R/Avful/w6jTw9W33sFDFx+UvcGIqWwp5Pa/ODeH6lwDraMDHHQOYVcIflDl8Oc49sz6unRuOzduo3VjAyeXT0I3ahg57AgtTHNGVtAVJRPF8SWmpYRdG1TxhSYJd2CqwATEm0jeNw99cua/T9/lwcxvfiwF3WV84WSM0JlgMhzAGTIIIRSRXNTvYTLoIEo8JBowSHz03REef/xx/MxP/Q0cXbuB3/n3/xbdzetYKJooFVU46RS3Bw42ggCb7NRn8Yx2zsAJu4H1chPT3lAuO4x1rNSbIoiz8kWU1JKIvabmFDkD4gdtNGqiOpU9KguKmkOlWsv4xYrE+ohvm90CE6oktpaq9hmFUDpBoZLNCjoPRx4srie2RhYtHp5UHd8r6KOwBVWfZjtafncl9SyBaRDWQH1AhJ32PhJNx9LJ04jzRVy5uY1rt3cw9EKoBQPf+va38ebbb8BiMtWxdcyXazCmCgyO/l1fVMxM3SL602Tny4UfxVlphHxVQ87MulZmvHO3yD0ib/qyZyRlrMCRKIVw7PAze5jwZxIX+XSEgTNAhwpnvYDG2klcfN/Dkn7F+Ntv/OEf4gqFPEkKo1THZn+CQZpHZFWxPx7BVSJEvFnfK+hyo5/pEARuMyvi977H95bgM7V2FhCVieBY0DlqpxreVDX5nmY79Jm2YXbN/74FhnQv7nQl/vb7Vlfx3VOFzPFryGmKokgA0GA8lkJBQRB/HQQ+QlPHh55+Si4877zxumBDczz8EMr+fVUtochI21lOOf+3xVAZ6ikYS6mqqM8vYGFxSXjg/eEIvdEYecNEoVaTqMntg0MMGNDEBiBJBH88t7iAc2fO4fTqSfRbXbQ7h1kKnMpC5qHVa+Gw18J+50gCRcbTCMTkBHynmUHAsXMSSb59BuTgN5pPIH/uvGxwn8WgH3bCfC4z+E9efs0uVxS316BgQa/B5gVoBu/h5bRg2gJvWj++DnfiIQgouNSzDt0g74H4aRNKMhXMLIu4w8uHOxEIDEmFFHUyN51CxDwvDFZB0iFjkgHF6pbH4OhA/rtZIuQMVU1lexjB8wPZdTN8hZfQIOBsghkF5AxEGPhjBEaKvjfGmP/dWUEPppHkRXAX3HWHgsDmX7Ows/NkBO7i0jLKi0V0kgP0gzac0IFF7U2zjFLBlDMtHjqYt2uwElOgilNXxYlj5/H4B55Cvb6Mbn+AYok7XE5WxihVLAy9Lvb720iLMXpJD7vjfYR6AieJESSEJpWhKSU4/Qx1O3Q7mEaEwqTI2+RFZH7zSrUi430KCJOE0dhVNJvHUK0uI5ez4DhchyYyTR/0BhKipSlTWBpFvENs372B1jabSHpCZ5AFMiOod5oBXPhm0Sor4UGzuFXWWF5+JNZUctXZOmuSFcKJE8VxzE4gez/yQtg5DZPOEGePncRD5x5Ed+8ALzDTpHOAQs1CrIr0Lbs0/LUPZp9zvTFltZc8AhZ0RSbkwZjPKVAyykCowR2G8nVSvyFNyZRIdAXVZh0OqZ1JVtCbzSZyv/h/fJeXWhntRfQUuw68CfdZFKeMRHlnGQoee/QSyiUT/cGRLPAJXeHYhg+p5/jY3dySKNKTRLPqeQwnI6Hv9CZDfP2bz4owgz/0H/2hT+GXfvGfYtTu4XB7F2vLK3J4dfcPYGs6TqwwoIOU+xR7RwfoTvoinmguzIl6kyq/C2fPSpLb5ttX8fZ3XsDZtTNS0AcjHvLMES+IWpRMaVoQOJoQ3YlO33J2T8+rRJ+SDkVLVF52QkzhoXqWBV32VULZ4oGQICakYTyUoi6q9xFpcRNh/XqDAcLRAN6EgpMJkvwUnpKI2nNt7Rj+3t/6WzizuIA//LV/j5e/9lUcK5koKhG6kwmOVAvXXQe3EINoBObm0KS0pBSwYlVQTRVoyVT2jtwpFUt12PkSqnpFdqaRFgprm+i/aq2Kgm3K5Yd+X6o5edNlC5ojHlY1RNmv6ZZMJ4jszaAfmZ0rc2jPkockrGAqhw3H7iyEGXwmFcgMizrnQg7ztM0MSpSxsnnIxtA0inhSKEaKo0Ebkapi/tgJFOrL6IxC7B4OMOCkI5fg2b/4Jr757DfQHw6kI1ggUlG3YHP76XhS2MlGZy52meNN3jrk8PKgV/PiaWXxYgGXi5uoWHm4z0IyeAmhh54+ZXa/WmbHQzRGSXMw8cfYHofQGit44ImnsbCyhtvXruLyy9+DSVGN68h7MXQjDFIdjl7CnjvFXX+AgIcvaVAzglsmNBAlwqzCvqdKv4dvFgjKrOhnBT3LRBd1Oz9mHTrhKdKh3/Njy8h9Nm6XCUBOkrE4pme3nAW2ZGxxUfDyCdby8h64EZ0bHMsyEKggmfOkZF16/P149PEPSADIF37t19DrHWKlWEeFZDtS2KIYTc3AvGmjpmiwGM4RRlmHDqDjuQjo2NANFOlPtm3Zk7Ooj30PjcUltIfDDHmcz8vofZL4qJRrEpd73/EzGPeGGAx7Mp8igpNcBCeYYOiOsX20L97vjjfGiHbSWQY5h/zC8uNOWMRwWYKd6AJkkDRbgwgsi55wujBisRWKSHDGCTil19EwCt+3FNIaRZ0PbaTzcwtYWVqF59Mjrsi7w50/1dxsBiSXPszWP7yMMI984kzkopGNvM0s/Y6vimRPMMO8kE3KmGqnaxj12lJkJKVN8L26eMIZfsRVpmhVSGfkeog5EqkszmTdEHBnLyutPvqjIdzAkzhQduUJ/0w9L993Onco+qU/nAJHFrD5lRUsnJjHGF2Mkj78xIFm51BqmCiXDJg8F6MEepiD13JgxkWYaRkVawmPP/o0zpx6AO3OACHfQ64kQw/FioHOaB873btAmVS9Pg68I0TGVFaLfsRGowg1LSKc5OCMXYxGLQTU3CS+ZGmZpipuqlKlKKrtQGKTC6hUlzC/sI5yeRFxrElB9zzqecizjyRmleP1AjMqchE6hzvY37mLcfcQoECR6nFpNrLQpnvvH4d6Wcw2LWCpIInFNWDkJYaVtjajwGJekMYoJniHAkdJSlRgpiomrQGONZdx9tgpdPeP8Pbrr8Ed92BXTaRGjJBTvNnuTQS9vLgldA1kWQZELXPKxveeWPFokBX5It+lcQQ11bPiT6IkFWJ0S1AjUS6gNejLz6BWr0tRz/2jf/7tVGLz0qlYe3gMeu4Y42EXnjNA6I2Rxi4+8uRjWFyoYmvrFqIoszpRzEIG8tFRG8NuTyxpx5aXZWTS7XfQGw3E3vDv/t9fFX8phTT/8Od/Hr/wP/5PuPzam7h19RpWFhbRrNQE3LJQb+DU+rpgVXf2dmTUvnxiVURx5VpFXgCqUS9dvCh7pZe/9ixuvPQ6zhw7jbxWwWAUA2oRRqEufHM+wEwwy3ZKuhxkum7NgkxY8NjB+PLycbTF8YqIg5ibPvPW0kNIL3pKzOVkBH8yQkh9gUNvuotcmKB/1II37GfiucCRByPMTTFwxnIx+fBjj+IHHn0/Xvn6H+OVP/oyjlt51KahdCtts4wrjoPrUw+dHDBUVKEtVZHHAmwcMxnFmUUWMoylWGxAVywUVHYKOqy6wbWcsJypDOfIlTd6WtWYgESLkER20p3MQ4QFXcsKOgV/1YKVdSb0wgrqmhf8oqplAAAgAElEQVS7UDpyiW1lYSQWV0AuLDd8ibJwloSp0SbfiCy/mwUzjgOo6hSmrUIvKEi1GN1xD26SoDK/hJX181Dqy5Kv2XdcXN64ib/87nN49mtfx63rN4XaVVILKOkWLKqCDRNqGENPpijrulgECXBJeTONHOTtFFbJkI6UX7co7kmUY1QpU7qKZYxHY3RbbUyGI7HjcbzMm27sdFDTJ5hfmsNYKyEpzWP90mOwSzVs3biGw9vXcZx+XU3BweYG7m7vw1UL2HUSbFFNVpzDnUkXPimj7FZF/HIv2ezezmwmaZMOfvZ7s7H8bOMLTeEhlKFdqcbm7px5BXzJeYjz92lLYQEhCY26AH6tnIncQ7Sxk2fHxz0oBXsj2j0DH0aliJiJUwTs2Lbs2k6fOoPHH30MDz5wEY9+8BGZT//Wf/qP+Je//Mtwej1cWD+JuQIjNPOIul00DQtN2v2I/h05iGijYh54miLQ8/Bkxq3A4kjdoK+ch3eWRqaZFkauK2NBvmPCGIijLIxomsNCeU7Gpn7gCuypUiujWLbFkxYyHWzYQ3c8wuGgix7tbLO1FK85RJm4KhCzq+NKiQWd42rhymese/EvyYolFsEvY23ZmfOjBODB0iqqAvzmNEeRoCmun4gK5h53bm5BigobAcJgWJC5Q444JaIQ2ZkI8ITvOdX6IxYW8udLRRSJR2WgHIWOhindJhsgmbYzTUvNwbYYjpQ9I/x0uZvnM+zxzxoMMez35LzhhZJESl5kqSORr0lJMQrG6A666Ax7cHwX7M45MZKv29DgJVnCGgFECl0OnM7wYpDXYFQNKKUYZj0Pq6ojNSKEOQeakaBesdEgw2PkY3I4wXJpDQXU0N33cd/J9+GxR59GOlXR7w9kOkgc62Dcwm77LrzcANqcgs3+XRyFLfhagoTTUcVEEluI/DxiT5Nnt9/ZQ16hZZbK/RDFoo5GswLb5oKNxdaAbpZQqS2jVl+BYdQRRowmVZBMDfQGPG+YzubJVFlXgaJFEVkf3dYu7ty4ipR79MiVos6RtTCX+TqKwJ3Nj/H9gs5RO10Dmm1AtXTEOep0CnI548TEYboaE+7KVTQp8u1OMJ1EqFsVFPM2jrb2sL+9TYEOjIKKfCGHSGFS31TsyTxnKT6kbS0XM2RKl5AyIT3mVLjDMfwuRXyQhs0b+uJO0VUDPqekDH8qVUSIyTox8DKWPyl9UtD/yS+/kGZpWqT1KLJH48643doXAs+wf4SFZgX3XziN0ydXEfojbG7egu9NUKmUxfbFLN8hBXVBgAcvXhSm7M07t4SRO/TG+PJXviwWrzMnT+K/++zn8JlnPoGd29w1vIsHLlxEwTDFLkdy2LnTp+VGvbmzhbHnoFDn0j9Ad9CTtcDZE+uy56ovLuH2iy/h2ouvokqzf76MINYRT01oVgWqWZCRO38wEp3KwBO+LJoJLc/9Irt1XpeyiEkujyhSEMavqkgyWoaw5WGRReuFvgN3PBTwSOi7SAmk6Q8lk7fXPkK3fShWKd3U5VLAz3/kjHDp4jk88b4LeOdbf47Ru29iIfKwpgJd18GIRSFNcTUc41YUoDNLkVrIF7GgmFjWLWjRVFSgpXJNRHF6voAKle6lIrRiDqrJ7oEYVH2m8i6gUK6IZsAulOQ2yWJ+72tnc02yE8Nj5mmHEy1nNm7n956iNxZ0/jwpjOK+Wqxq5LmzuM9EWVQVxXnCeDKvJx9WYS4nPgybnGQDkeJj5E+gmAbmV4+j3FxBONUw8VL4KSRm8Vt/9RxeeP4FvPLyq3ACDyZ0Ah5hwxBVNUEtBU3DYq2GIjvxIAO52KYKx+mKRY9Z86JcJZGMqn7CSiJ+rnnsbu0IxnF1aQXLC0tyUaH2IR+NsWi5KBZNWKtnkKsuYW8UYu+wBVtVcHquBn3UhhGwiA3R6vSx0RljbxyjO9UxMExc9Vog0Z8THwqWyLKWXb6MPDXpnN9LG5upt1jzvy9sy2I9ebpwK2gqFADqMCk64+iMCXdRJId8pVwSIiEhIkxS44094K5zqsDWTfngqJm2JjGzketfK0tKWt42MWFhCAJ85IkP4/M//Tfx8PlzCLuHeOulF/C1P/kTXH7zTVQtCxdPn0azUEQ4HEELQ5TpWQ9jxKOJrEC4aaflLiDLO4lRbDaQUxQcHrXQGw5kHN2Ym5P9OpXsFD9R8HSP0scpAXfABBVVLIKTbGkCCHOKp5E4UrjTzZsaAjIh4hAH7ZYI6fhe7VAJzw5byWOPQrnZWpI/d17kmQjHXbtqWwj57aUnm/xuiorCBA1NQcMwcbLUQNNT0cgX5Ayj7uD48ePyHHfaPbn0Lq+uwS5WRXvih9TW8Cyh0IzvkCcisExtrWfxy5wEMGud2eCGKVMJalY4cucOnf+bFw/B7YK76ywYhBMGduX8+XGK5LOg9/twx8QpZ/HNQkKjFZNRzJMxJuOBQJ0IeOmPBugO+3AjD/GsofDSjB/AS1C2RMnMXCLGkkjpBLAjlJaKKC3YUIu0l6awyirSqY9gNILqJcj7eTxw/H147OJH0Nnx0N13cXr9AVjM0Mjn0W4fYXllHrl8hOdf+zZakx3o8woOvD0cRS1MC4rQe5KchsDXELgqIkdFLiINc5Kpu6lTCh3ECS1hEC0Qx/l8lsrlJqxCXRgjhllHodSU1JWRO4Uf8/tXkctgFHjSdE0jTwA/ZAFs3bmBw90NBL2WWEypEGftYrY431Fbz8R4UZrRCXmw5LjLt0kc1aSgMwCJ01wRUFPIKBdzBflEgR0zoMlE4sRYrS+hu9fC7TffglktYW6pDqHn5+guycK/BLvNKTG7c2LcuT7yAtFp+OPMg86z1CRZUjUwHFAbIEgkyaGgToSCwFKpImd8h00KzwuTDheLBf3FNPOYsqCrkh/MAjbotdHrHMIZd+VmM98o4fx961hZaiIMHHRa+zISclwfrRYzw9nBTnDm1Ck89dRHcNRp4dvPfwdmycaX/uuXREX/2Psfwaef+QGcXz+F9s4unMEQ6ydOZGQsKm41DQvNJqpM2aIFp1yQb/DEd9Htc2IwkS6+ahfEW3rt9bfQu7ONkl6CqpURRhqiKV+ckoQsiBVt5i3k/pw7PnanLOYq21qKiTRmg3O/TCFKliHNA0fEJXE4uz1T+BfClVUEbSlkvLsiHmnv7EkC23jM5KOJdLNS2JiVTPWnM8Ta2iI+9cyHcXD1Dey/9FewW/u4YBmitt/JWdhUVVxPfdwOXRzNDr551cZ8zsCyasKa5uRGxhu+ZpbEvlEwWLBNFOsG8oYCy7bFBsJOlbsehidIfrhlS0cheFSCDXgjpOhMRtARGrViNlmgDoB0q2lG22LRln05b/MSm0ovdxY9KX+PVj+ForhAwC8CKTENWU4KEpRK15KOSTiEN/XlcK0vLMMuNRGmPPzoKtCxebiL773yMq5dv4HXXn8DN2/elheMMxLqqKnS5r6b+8+iaaBWKsmvpMVFHp+HolhURLDKZDOyxv0Ao9EYnuPJ2JSpRQ8/+D784DOfFPzwjWs3sLO5BTsXoJR0ZE0WFRpIiw2EejbmI0RI8xyUwglUWqj6PbTaXWy1+tgb+ehECnr5PPaUBG12B1NOLDKuuphUZphJXo6ygn5vEp/FpGYFXRGMLv9PY3eoG0JrLHL/zPQwVZVpFbnqDEuJoxCj0VCCI2ippMKah4M0ZFBhEFrBfSn/fK5eSgUcuiMMQ0/UvEzH8h0XJ5ZX8L7zF7FoWbjzve+ipnOfy339FBXbxsr8PEosRrw0uB5Spgw6rijvm7RQ6gac0RhHvS56SYQi08p0PTsPGFjE9YGmZ6EvMWlvVIRrIkUnv4ANBN8R2rbowLdNS2x3VEuzOJHyx/dyBrCXdZnjOgiiUJ5xdpidbgdH7hhbfNok7pp7aU0okZGqoReF6IYeckVLBGsESvn9AawEuLiygCW7iOW8DbsXwYozCyR9vGSvMwXNJ/ykWEFzYQkqqZOqLgWdNEoWdE4e+DMmAtYo0iZJzkOWfE0oklkqiZOAWgJZeXFiRGAEgSYs5lLQE+TMnBR0PgsevfD8fpFkyO+F4wizY8rUuPEI3oisEE8KOtHY1Do5wz7CwMXQGclHSM6lmkom+STyBQz0XkGnPuheQadvj4r0KaxaHrVjFdSOlaCWp3AihsN0ELlTlLhvngDnls7jv3nmc1gsraO372EaGugc9nF87YQkwbGrnvgDfOelb6IXHKG4YuAw2MfmeAuxnUNq64LmjkMNoZ/HNNCRj3NQQw/5Gao18Jlw6crwgUcyZS/0gBeKVegmxcs8A+cEjauoFiZBCruxAsUoyIV4MuL5PJD0tTxBLikvPgMc7m6ie7QvzA3u2SmqpRaLqyoRNbL+cMiiKQQmyoSVZ5uArPiz0bJpLu1ufLfYIPHZzicq8i6gejlxHT1+6QNQ/BR/8fU/RzAeojRXRqQESHWGc2XCDSnMuTwMlUE6zBGh4NKHO6FTiFAvamcYYpbFKvOdkukpp6w8xxVSLwswSJDUDPTGLnQGndH7TrAMCzpfdL5k3M+xoJMMd2/sTtjDZNiRXfp9p4/jkYcfxFyjjPbRPjY27grSdHdnB9VSCXvb2+i0W/j0Zz6D8/dfwM2NW9hrHeA3fuML8oP61Cc+gSff/wEBPky6PTTpPa7R9pKhPBnWQp78XLOBWrMu2eBEBPL2lOWThyhqulDH9t+5jDuX3wWGrlDTckoRQcxDi+I2G4puSYeeKNMs65a2J3o08xxBy6ZSOgYhqbFA8IUK6L0lqF90yxlPWqKOQ+G680Y8vlfQ/aygTzod2a+Ta8x91zSgCpvFLyOptUZdlGo2fvZnPw87GuGV3/8dHLz4HO7XmMM+xWakYs8wcCuf4E7s4SDivi6HeZhYyBloMEsZxEwWUKk1YVbq8nAbelHUroUS/af0IPP2SuGNJapYu1QWhGepXJFizqeJfy6bQcnyIfNbASxLReA7ktjE9LisYGfpXvyViXeZFStLlOJ3RaxX1BwpgJNyh6/JJMAuFuR7TYKUZqnQCirG4RCpBpjlEorVOqaqhYAncM6CYRdw0NrHy6+9ilani5dfew3P/sVfYuQ78uDzRSPVip0n4y45IeFlo0pxisZDwYWZxjB4EaW3OZmi3ZvIvm7RtnHfmfvw2f/2s7h47iJW5pewfWcLL333e9jZJIa4jPXFOhZtFtwQozQPj8jdahPVWlOypONhH+mgi7yfdei9Xg+77S62W13sDUY4iCLsIkGbB6cAg0WCkwFYORXiikgK+myeypZgtj6/h6HlS8rLEV9ufp20TfFiqxM8QxJbpSKXXDL5D/b3cOfObQxCKi0yUpohhrJUKG2G9PgUgjKrW0HMwpYEoHmGBYVj+8h35cmv5SyU0hBN+DhdqIsmhZHGLOrc5bFzID6V7yMzCwid4mVjnkIlywbzHw67XfTZUbGT0g0ptBl8Jgu/cV1PLI/8nFi8SemjJ54uCmYG8LLD55AeWqJ5w4hpe56opjnpmZLaGDD3m89blqDHiMiV5WU44zHeuPkuNoMhckVb/PRHg6E4RVLo8HQDgzTGWEkQMU1LVxCPApydr+Cjlx6C7UeYHg2gdByUFVNWEbyU8iLIO3W9MS8X6FAsZDzIuY7jGo9TPSZzlWFVKhhGPoxSAYaQDWlrUiVJkYz1ewWdojQqHLgmkDynGWmOp0ysxtK88ELhuZygRNLgCD+BmGkip8NQCveo25GVH7t04UQQ7bq/K4LdkTuCE7oy2p1qKcZknnsTeNNIVhP3OnQucPj5ZCDxKaQW6hGqxypYOrsAtQa0xwfoDXucGmOpbMJt+aiigh9/5nP44AMfxXSiYdKP0drvolqpyOdaKJi4dusyvvrsH4i//dgDy4iLIe6ONhDZKRKDxZJJgAamMXfCpnS4+cAXyiSnwj4zM5gU50xFBMZ3pVDk6NmGZdMGWUG1sYhqY148/UMvQXX1JNK8IWvC4ZAJmWNpVPj+MCyH98JBp4Xu4T4mg67Y1+jEyVYwSQZyku9HJjr//h6d1Z6HDVXvEuiiyUWVzV7GneC3T0Vdq5KLjElrglNLJ9Es1PHum5elDtpFE44/FBsfg1qoyaK4loHBBbMI2zQQRCN5ln2OnGLqvOi2oJqYAK8QIZ8v3myoZeLnmrcEvkPljeOTG8EaUJVxO4t67h//7y+kFPSwqPOUJsCD4wvGz/GgZ5ceuiMkoYOFRgUPXbqI0+tr8J0RtrY2cPPmddy6dSsr6Dvb+N73XhQh2Cc/80N44H0P4o3Lb+ILv/4FUcX/xGd+FE889H4kEyYBhVheWBB/+KDfkxCKhUZDog/n5poolArojrIREvfDHONzRy/f/HIVr//+l7F74y6aJpOnSZ6yEU8NRFMykZmYY4gPnQk65PRyjMcOnVAZiVCQ4kYxWUn2kYTLcEdBEQtFRewKaFuLOUaLfHi+gwn91PxwJ4hIMItDpBRMeZnClCdB5PjwR1RP52WHfWt/G3pFw//9b34FzeNNvPSr/wrf++Kv4zRDRrwIB1MD+4aBO1qCu7GPfflzcljM2VjJWTimWjCCJCMWVesozy/BLDfkB8snnhxqSzzntux5OH7hr7y1cX8+v7CUjXnIxObhxNjOJJWOiWr4kPsligYlOpUPetaNE7TBLoGXKPGpywuSIUszURefvxQBn/eCjVK5Krsm+jgZ6MG1ZM5IMYnGMMuWwBZgFQScMJ5EUPO23L6DwMFLr7yM4cTBi6+8gi/+l99Fz2UKGol2ZF8nUoi4Csg82RkznapshqIY8vlmhZR/b7FWx5NPPImf/InP4smnPi632p2rN/CXX/8mXv7uS/ICnzt9H+ab80Do4Pgc0Y6E3lSQcvzGTpW3Y44+yXsf9KHFsRACmbzX7nWwvb+Pzf1dbI+HeGl/E/xspTNXFfjpFO40CyvhhZR7ZvluSZc+687lc806A4ly5apXzaNSKEiULH330yiUA/3UiROSccAvksX87t078GNfbu+ZAyZTxhdzzLG2oHOsGSWSCjZCBJc2Tc7xSHfj1CCIwC3xcrGKVcvCupGHzakS11PMd7cLKBYKYsvh+JchEfx9VYSV/HwpKKW9iBc3BYMoQI76ExIWeeLI3jOz47A7Z0YEbWm+46FWrmB1aVmocpzYUeWcxf7a8itXCaIQp1uBH3EkF+jIdzLLWS6VdcSpE8dFhPnuxi1su13YjSp03cZRZ4jNTgtHIMxIQ8QsiDRA3/NlvFoxgR9+4gl89IFL6N28i/2rNxF3JmILnZ+bl893MBhieeUYLlx8UFL/bt7ZwsgN4YUpcpqFlHtoxvuyc6zXMZ4m0IpFKegU1XLcblcq8sGCzks9izifAx7mzK7neyj4WLL4Ew9m0ZLvp0Te8lJNdT6fG66+mADIEft4iEH7CON+TzpMPg98Jt1WC6EzQm/cFyFhqqVIdWAcOeh7I3hEWudY0FMBV7FDn4oyKyvolglMtQDGnIXqWgXaXB4eHCH1cWdf0QtIRzHy4zw+/sgn8dTDz0CPKWoD3CE93gnWjq1iaWkBr7/9Kr70ld9Gyz3E4rl5JJUp7gzuwDdCRDoQy83MQC41oaQmNF6OSGsk2ZBfq8/VAvUCFGdnq255N0yIPqhSb4ijgqNm2v56jg+zuSRUPRZYl1oNYo55ZszSK0X/FGXckH77CNF4mFEdhUNAexgP+kRWPRIwJDS5LEeddUN0GBzDy4SFVtjsVea7TBlrs9BE025i//a+EOOqRg1qkhNIGy+lRBhTgcnAF3GnxPTa6ygYReGFFMuq1L9+l3t+DtJKyDNkLKDvnL4OCoyzywDxwQz4sYt1JLGK0ciHXV+SiycjdgsU7v3Pv/SceGtEpUtLB/2+JoseoSqBpPfEAUc/PVj5HC6cPYUL585IMdvd3cLG5m0p6kTH9rsdtFstwXUuri7iqY8/LX6+//K7X8LhwS5++Ad+EB97/IkMdxlTs5GHYlKxOBFcXrNWk86g2ahLh06Rx9b+thR9/t5ivSGjSYQxvvIbX8TgoI3za2eQo08MpE+ZiPlBCCklkwxjKejyg6GVSXJwyZ7muCvJulUKIuTw4eFFpbBGa5cuQjpJYKOKM/bheY4IP3jJEVUnDzKOs0Zd2dtw505xA32J0TgQxnihUsE7GzeQrxn4td/+DyifXcbL/+pX8Be/9u9wliMfJ0RnamBPzeOGEmIjDtHiuElVsJYvYU0t4lJjCRi5CKMY+UIRxaUV2I35LFkuDNAo6rCIebTtmeiIAj8LutiWTNQbczBN+maZpMfcghhRGGWeczUv/lWZOBF0IalVvLxGIsShspbTE43ebvpD2XXOCrr8WQS92Dp0YlpLFRlD0vLBsVWiT5HkY3SGR6jMVYRFD92ANwkxnnCVYWe4V8R47bVX4ccJXnvrLfzGl76EO/vbmb2QF5ZCEa6TcalZxEu2LS8/CXI8+Fg6bOSwuLiExx/7ID73k5/DR3/gB4FCCeiO8Qe/+Tv48z99FjfeuYb7z17Axz/8NFYWlrMpCgu1MkWpbGP52Aqqy/NyWO7s7okVRuIvFV3AL7Q7ZV3EEIN+C53uIdreCN++9g42em3sHR1ikuWeIcrl5BCVOFHucO816HzSaDETgpw4/zPoa5pDwWJ2wpxEMZZtS+J52Z1xEkHLHdc5+3u7gu6k35zsCLoNmAuf54seK7Cgoaix27UQ5VURjLWjTCHeCfpyEZvLFbBUqmC1VMdaqQSl10HCuFhaRqs18ZNzP0fFOOFDhkEPNC+8iuBLXc+Xws6AjkK1gqGf2dH4blEoJsx4jih1Rl5moalkb7cPW3L5aDYaKNkFGTOOhkPpTMkJ4A6dz13MS7LEz0UiRA2pHO91wVRgyqSYhMeVS7VYwMQboeW0YBQtzDWXYZZq2OsO8frtO7gVDzCkjqJcwD53/wDOrFbx05/4JB5cXsXem+9gctAmnhHD3lCeRe78uQbjO3PxgUtYWFzFrY1tHLb66AwdTBVd1nlZXHEVVo0rGgMqV4CcuNH+xH1mqQSzWJKzhI0Cx7QUTGZJhcQnZ9ZPnrd+6M5ASIYc4pxqkMRIvUoGBwqFdMfCzk5z2G3LxZLhL+RfqC7ttH20+y0MaVFTY0BP4SSu2NpIk5NiPtuhf7+gk0JIG1cuhFlWodQ0pOUc1GYees1Akguz/46TYN6qoqk28AOPPIOPPvxx6LGN9m4fm7e3pQhfOH8eZ86cxs7+Nr794rex3dvGSB1ix9nBSB/D0XwEWoRY1PxaRkrjkohNFc9Bii2DWKKiGcdN5xDpfMSwyydOiZMBya2oNOqi7uZFf0wPf6UOgxGspvXeKjEh/CpLiCRciTogign5/Rt12gDXpTMeBDkAcnkSR1TWpfODcavy13xwBDnNcfe9iKQsk4HTJYrbjs2vIegH2Hn7Noj/zOdtxO4s7e2eR1LcQ7O1GwmfWgGGpuDEyTn0+z302g4inzwKSwo6RcfMwhDGu2DBeQGkA6COYrGJZMpwswSNxZOS0MdiTj1D7uf+8ddSikmyly+z/fDAEGk/wy6UVEYVncNdoYDdd2odF86elpdtf39bdi29bhtXL1/B7Zs3ZQTD3RD3ORcuXcT88iKe/cbXsb15F59+5hN45vEPCfvZSAh8G6A16GBuYQ6njh+HbRgY9noyaihVsz16rVnLfMUps6NLKKoa9m7fxXe+/g0ilXB6aR1pRJEJiWEFJDmO6Nk9MAZPRapOpaBnRZ0FPRs/p1PemDIxE317HINx7M6btoQNUEgSBfKN5NiDoz/fdxAz4CAK5IO5t96ghdCfyKg+9AKGREOLVVT1srzU1w+2oc8X8Mv/4V/ArGv4yq/8L3jxN/8z7ucIcRjDyRvYSXO4NvWxyaQ8BZITflKvYk0p4HjOhOYyUnIKxS7AXl5GcXEFOYYpRDEalgpTU2cF3USeSE6iKItcJViy++H+ndQ9qnhZyDieor9cEqYiqoFntifRBrKo8wRi155ITKzYMZnYJpapbL/O4kA1bY4rizKdBSVR0HIMz1jOROeoM0Tf7aE6V5WkKJAX7kRwPeoMCjLC5UXx5q0bIh569+Yt/N5Xv4o3372K7pjxgPeMm4BdYPSrJml8PAjZjS81mrjv5Bl89KmP4uMfewZnz5xFySqhc9TBX33ru/irv3wO+5u7WJ1fwYP33Y8za6cF2DDpj2DrFuYWFjGJE9nblko6VlfmYZgqeuQxTFzkNXpOCXPI+Og5YS1TmDSBmkwQqhFu9o/wnddfwXeefx7b4568syKOA3eRUzkUJOH73qhdUK6SiJxFKeY02ZkyiXC+0cB8rQ4rr8qqgwU98km7ynbnjj8Wv3q5XJKXl3vUpXodOhVaYxK+HCmaxXwF5YV5EcQpjQq2u0d45/pVjOMxTpoNHK82UIwBO+GONBVQEl0BnLJQd6Fw561bYtFaPbaOiRti5PoCjOF3PqfSRcEpkAU3juRZs0kkZFGnS4LukplmhVbK4WCIo8MjgQexkHO0Xypy5EjyVyxCPzYSQmXkuD1mMSN62se400I0GaHCy5yuwaOWhkXd0CU3YeQcodtrQVVMLK6eQKTZeGdnB2919rCHEJ6lY98L5aL64Jkl/PhHnsIxwxJEZ90sYOX4Ol557Q3RkJw+fVYuL+1OTwh35y8+iMGInviRdP8euUUGkapVYUIYpRqmjH8lopXAG15oeFEWDni28sv85X/t/3jJkzx7IfOIkIvuHY77RXfjB/A8X3DLAk+ikI+X7MDDuN8VVggFcSLK9T1YSSK79VbvEN1RByF8ya9wpg5G4QTMrAvZnKT3RHGkuUmeaPaeRxEqc3nkGyY8I0JSyUGvG4hzkdjKzBSYtxqYU+v40P1P4OOPfBzHm+voH47wwndeEEYFsyY47h15Exz2jjBMRtgabePy7mXkFzVMNBdePkDMyR0te/xglZzBiYiXFuQpLftRTonFIjAAACAASURBVARrMWEyPr3/vLgyAi8rrGo5D7tMbQJRuQpyhSIs4oaLGQVUOATTnHDXaWdjUae7iiN4nmV95m/0ekBA1n729dO7Tms0bdY0gNMO6EdM38zUliyoQovlhW1mKCfqOBvB81quoW400N3qwt3oyy2eOq1msyGrC3b/okXiGiEbYkFVDOj5HOYWbHiuA2c8RUyGPqcX1IIwTXHKHAu62One4oCTIuemePLp1YgSA/MrZ6HkqR3K0plyf/PnvpSyunM8LIc54w8lhpJ4zBSWwTCVAQZt5s1OsMwIv2MrsrekV90L6S8f4tqVq7hy5Yp00qZtYOdgD7W5GsyijddefxX9Ths/9qlP48mHHhGlqZHkZM/Qdvq478I5rK8ek8xj0uqoiOfFgijKCw9eEAEQC32tUMRipYaXvv0c9u9uoKqXJPEmCbifopK0jFQtIJqyoKtQmRjFbwp/IOTf8mIg40I+zBk9jSIxGcOLb5n/TNah8wTgf5f/DsfSzPwNQhdhyH05QROZFSJyukgpQPEpXPGgBTlU8kVUNN7QDdzs7KN0Yg7/wz//B3DGe/ji//XPcOPP/gjv53+vlyDSdGxHCd5Fgj3afUygaldxMl/BsdREue+hKp2BjtQ0gXod9sISjEpD1LBFsEvjjobjdtov9FlBL0qRF+cOLWw8NDkmpSgp5MFJCIsqNz1OSuWAYXfFbp2Fm95d+u+DQKyMfBb4+xntLNtnRjwXKha0chF5kxepTLyZs/JImdOhRjCrhsQ2aiWmg+fgOrSb0SZni5LTGbRxeLSHqaLi6o0b+ONnv4HnX34Zu+3DzIZE3zA9zlTJ0ioX+AIeeuyRR/DQpYfw0aefwfnz98OqV3FwcxPPP/c8rr59Fb1WF5ETYamxgEceeD+OLxzD8Kgn0ZAVu4QykYlJDqFVxsAdI42GKFk5lIuMmTWgW0x8q3A4Iu2BCAETH0o0gMHACcWFYiRwjRQvXXkLz73wAt65fg37/Y7YxbjHl2CTGa//Hkr6HsSHvXm2WzZQKpRQr1ZkX51LEoTOe8Xcovrb9+CnGWuc6WnsaOX9nCZYrlaxWm2goRXhtIbo73fkslpemIM138SZDzyEru/g1bdex+1r72JOt7BSKEN3AmhJIswI6lNIPyNykxG9at5EudrE3PwycpqJsRPAI78yz9E6bXF0TdC7qyEveFFTKGQcN3NGQXY1M8P5982CLVQyx3HR5c692xetCTUMVO3LGJ1BIdwT8t9L2JkR2sFQFAfdvR0Y0xh6HKGkKtCnEdxeV7rThZqNyD3E3tYddDoDKHoRqV1GK4qxQTiNOsVO4uDQj0g7xkPn1vC5jz2DVc1A6/K7qBdLWL//AVy+cUPsV2vHT6BcqmJzawcTJ8Diyhp0q4RUodVOgROSea/CKJRh2iXkjCJyhRqmeVM6cYpqGe5EdbuiG/J7JOKJAHIWJiO43pjiUi7TE9FqCGdAOmay9QmQoeI725Pzmee7xw59POgJoZKdMy98zJbIEe7lTdAdtNEbteHEE0S5AG7iyNid+gEp6Gx2+X6yURSOOcVZqeyvLXbmDRMhozytGLE5Rapl7owau79EhzKYYqW4hEfPPoJPPvmDWGms4uXnX0a3dSSFmd7skevAT0ME+RiHQQt3+hsYakM4mgNP85GQTaFrGb54ysKbdcb0dqdhDvlEk49ckEM0iRG7TEo0EAYeUgo7+QJwoEo9osnpPZVzJswig7aKUDVGRZOzbyCltTCk8Jeri0Qmu7qiwJ846HFNQSLqNJYsh6Igsm0YtiE7dC/0MOa6IpyCtN5McpCB9Pk5s6izOaIbSrF1OEMXp5bPwm15OLh5gKXqEpaai9LccmqRUJxHncNwBKc3yXjfXJVJsNNMhExPW2JimmQOHTljhULpitiSkK6GkEKbiKf8Z2wo+SpqcydBsoKAlfhv/uTf/k8p98iFEhORsvB3QkmoOuU/k6dsn0pSdyzCDPJmF+o1NGtVmJoiYICtrdvY29kVEtzCwpzkv77x9hvoDrsyLr9166a8pD/9Ez+JRy8+AKfLQ1ERj2Vtroq1tVXx11LFTi8ziyc91msn1jARn12MXruDxUYTp1eP48++8lWkQYTFyhzsqS3s2ym4O65woYuI3TdHkSRlUdlBQaeo2fMyqhSvp8AhqKxNoFu2dLIsHtx1sbiTD85vAKM6udeTkbs/kULue47s0YkZDAdtwUmyoI+GY+RjBVWrLJ5EvuCXN29h7f51/P1f+Ps42ruB3//V/weHr76IS6YFvzfGiGElYYSNJADRGrlCDo1iBcfUAhZTHXNxHkuEydglcHPqcFxVrMGs8KZmQJsyyi8n4z3u67gbI5KXwjgqe9nJ8YMjTRZ07hkoRpKRnoRzUD/Oy1t2meOljh2wFPw4cz58H4QyA89kzw6Tiqha0aGVuTs3BTDCW7Na0KHYeRH8nLjvuDz0FJaIuMcJOf0Sb6VBxaZCL2obbhTg1Xfexh9941l864Xnsds+gsmJRLEkQhe6CjhDevyhR/D5n/ob+MwPfQqLJ89g652b2N8/wu2bt7G3uwdv4kmsIENCyFpeXViRsXnshBh3h4i9GGWriJJdxFS30E1yMrJldGrCuMNpIAWdnuNUNTFVCuI9puhLIeLW62LqdaAlY+RUH6kN9JwBNre28Mbld/Dia6/gxtGOHKAUN7nswmZiuRkVWl5Y8Z1C5VOLeRbPuYZ876kY7nXa8BIKA/mqcvWQzSp4lmkEBM3Y+/Tj2wrwxIMP4+HTF4FJgr2bW+h1+pKYZjYqOHHpPIxaAZfffQevfPe7mI5HaMJAXdHRKJThxUFGJDMs1JsLMAtlREkOql5AsVKHotEtwktihi5l1LAXxtnkp1REbaEp2EwZseuGdKQJL4SE+9D2wwAJvks8r+gcYXqh2LOyr4kq/RLH3XxW2XFRkBpSDDZCRIHUoAeT2NduW/QqNVNHQIjTaIi5ooac20I46mHUG2M4cjAOKYQD+rqCvpHDdjTBvsvCBrz/0n34e5/9KayVqrjy3Auy1ijMNWR1NOS7m9exvLwqaOi7mztw/Ajzi6uYWzqGcm0BYaLIxYY7aMkzTxSkVh3gbp16j1ksLc8TXm4ogmMglbxXkpWQHdRiE6aKj4WGRY2OE07gZHqYOQPk73MNSK0NQ6LcjE5JG1vEC6PnIHYdTDqHYtMaTQZS0CfBEP7UhRtNMElcWfkEQol7r0MXVNGM7Fg0SJGLmEoDtW7C1ckP4F/nUK/XoEQpjCSPqONiOoyxWl3G53/i8/jYhz6O629ex5svvopKqSrrvXHooj3uoeV1cei30Y476KIHV3MRaIFc8ilOFi82IcPk4/BXiYFkGJEFg9jLUBELVzDxAZdQmEzfJSpR2owlSWbmVbQBxbLkDGcDRS4KL1u0CbJTj+MpJkO+16lgxmkA6x21JXeEuemkJphaTkSZ/NzosAiSQKZ2QTyFXZyx3unq4dnJKcy92zmpojMHyxMPfxCj1hgHG4d4+IGHMd+YR7fTFaEn/xF37OBor4X9zQOEXWogqOLXEIgIkq4+pvhZEhvLC05OSWUyENM+GAUoVopYPnYctl2X3BKKCw27Ac1qggHMWc6DgtznfurfpKTMlOt1uU3yNsDCQC81ozdJ4GF3VCla6B0d4mh3GysLczh/5owU9353HzeuXUa720azWRcr1f7+Lu5s3MJoNJC959Ur74gN52Mffkr+PSZKERCTC0MsVovS8dNTzZhUn3YMghNUKtCL0i1vbW3ByOu4//z9KOoWbly9jsPdfRQVG7ZvIBfSSsIRYFluyxFHpLRRcdRcKspeT6RJmd082x/zi+cBwjG8RvQfd2Dc6M5usPIP0sscyufDF4jZwrx0ECrDv865PnLdoaj2CfLYPTqQw3FhaUFiEzc276A/7OBn/s5P49GHL+DPv/p7uPXqi6hynN1pobKwjDedEHdGI/SnWcHi1KeUB45XLaw352V/1Sg0kE+ZF25BydcQEcWY446+Ci/1xRJBOprYG+ibFwEUlZlqlgVu6GJ7YqGWvXgUZRnmFGTRskNV7ayLyCTsM3wmv18qH3JeTjPvKv85dlwJhSSEwDQqMMs28paBnjNGZaEpKMrbuxt49EOPYfHM8UzdwoNaRohEZSZCR1IYENMfo7S0jO3b13H5zk1883tMNftdUeialXKmbfB8PHzpYXz4Ax/EZ3/kx/DE+x/DxvVbaO+28caLzFfm3kpDvUa19hJKxQriKBbb2rA/kht1liCXEZg0lV24lXWU9JyamqjoeXAK4pYvGw8G6VYNVCpVGYHRyplXYsw3ysjnEgwH+0jSkVDxxoMhrly5jFdefgnXbl7HkdPDBCR5JTDtMgLGXrIby+fF3+z5vhTzFWMeZbMgUyQiaEc+pWyJOAX4/zxgREwjbPIsMpaWFv7seE93wwEeOnYeT77vCQnR0MIc9rZ25RCoL9XRnrQxdPvYP9hEe2cbythDTTVQVy1oRHFKdjwP+IwkmLeKsou2OAGyikjZfXKCpdG+kxVtjuT5jEkXXmImc1F26joP0TRDmPK5EWQpRUmkm6lT6AZ583y2IkGlui5ZCIS5EDdK54ImUzolTgTVygvMpNuWkbvL0SW1FFEmRuUIWgkmsLyRuBC8/gDjXheuM4Yb+xgQ1JR68Eo6NkcjDKbAmYsn8alPfgr333cR3d0jXHnzLZxYXxHLU6fbx2A4FkHcydNn0e6N8OY7V6RD57SiubCMUqUhEwqS8Ghr82hhK8xBNcuyguBlmsl1/Ppl9UU1F/UXQi5UhE9AfCtBXnx/qJYTURbXX7MIY+FTCqc+s4hyUsbLOM+bdusIk/FIfj8MA0Fzd/eyIBLicomdHky68CKqOQI4kSM8d8JlRF9Gm9QUolfhdJKrVfLnWTi0kgKzZiG1qP/IQCg8/zk5yv6lqdi0KkYJ59bP4ckPPIkPnP8Atl7dwpsvvQmfk8JmEbdbd7HZ34ZnRaDnwNU8hHqEQA1ljE8XDP9cjsKnXFHK9CvLmReftaxDmVFAoVyKeOSQMAR4MWlB2dhaIHhMRVNhzRUkwIdIW55BJCOyqTCKRRHR8Tyu1xrwJz68kStxvv7EQ3v/SEJUKC+nBokTL05k6YPnOSmqd64U5bKauaT4ezzzuL+frdYxdWJUWB+rVRQ5hVSpNQngsY4FdP2rqNg1LNaWYEwt7NzYxY23biEeBrAkktWRi83q8jwmExeD4UQ85bwIirV4pnsyS1UcP3EGSUINmAbbqoiFkuFKTPJjMWeDl/snv/DldG9/H0ESY+nYMdTm5oTqRD82d8m0kOh5BSXblJeI8n+O+pbm5zBHaMWoi6ODHcnbZTG3LB3DUQ97ezsSuEDP9ruXL4sd56knP4yTaydk78J9M8c9J+dqeOC+M5IENBwPcdg+QqfflZF7vdEQOxK/ewtzCzi+elzG2pffuoydrR0YiY5CoGdXUJViMFvynhnQysNHMyyxlwjQVNYJ3JkrYgHiD5CBDnalLA8DFbtMg+LXzV/ZZXC3PnEYGMGDh2IVT3aaAe0VzgSK48G5uw87x5cmQmvYFUJcqV7GyB3i5o0rOHV8BT//3/8MVmsl/MFvfgF3335TvJ3hoA/XtHHLsHF3NEQQj4VcVdWBugGcWChifXEJK81FBOMY/SOGoxSx0DyNgr2IKNIkjWlqq0g1Ctz4wcqbJRaxsPNrZSXg10o6Gr9+wSNJ5kCWaT3LdcxEkbIgp3iQBzhvpvTPZg4A3ujFliMWnIzCxTS6UqWAcqMiSUVDAljytL304SYR7n/4QaycPiG+UB5A3CMJV5uvLX/lTTdW0N4/wLt3b2EQOPjLl5/Hl/7oDySh7V6Swmd+9Mfwj/7BP8RHPvQEoq6PV557AQebuzKaq9vzyMXZRYOTF4nH5cEaxiIsEa83IShMjfMDsQXx9/jS5C0dnF7xIpsdJplIjXttZs1zTyZ85FkQSBC4SBIK+nLiBmGiXOS3YGupdHvbd+/iyttv4cq7l3F7ewNHbg8BLWmNMjw1h1HIvRzhJNnIrZD//1Wpk6mkDVJjO/JGmMCRnGYqa+McuwEevlkhJ/JRnSrCbidLkl1H0TbguCM8uHw/fvpHPodzx84IUnk8GqBaL2L78C6u33gbd29fQeo7WNCLqNNhEDMnnE1iIj9j8v1ZwLViBUaZQqMa8lYJAXfmOi8/HCNneOR7a6mUE69aSaBBllUQzjmhF1xnZVZJDoRiKeBpSmcDMZ7coyaC+uSkZjKh57gg+3TCdORIp8OAHzxYQx8+kcvDHgJnLEJUisQExBMF9CQB4yG8TgeTzhGiyRBJ4mESO+jFE3QQYNfz0AewcmIFH3n6E7h48RKcoYeN27cx6R+hUa+KoIq7c4r/FleOwSpW4QQRVN1ELm9CYz45E9NmAkFqboI0j0SvQLeJYWbeBDMx+D3NirrsXHkBM0hv5HqLufLEJmdFgaN3jc0HefAzYFNGjcuCZ3jx5plDlTP/vX6vC2cykekZp5gUw/UOtzCaFfQkDTAYteEGY4RTH07sZvkV5HFQ1JgQxDIVjj8nDDwj+O/wR2UUNVgVixm5AkGJFF4+c/J50YEhoBMKRFMNJbOIlfkVrNfX8fTZj+Jg8wh9f4BBMsKec4iJ6qKHIe52NhASfZqn0p4O+UgiXDkp5XlDgS5jRGWfPoszFUcYf+6sUryA8ybCQu4lok/iuJpJZGRUpGqKWI+QmkChStdBBWGO9Dw3A8JQGEzRMy2HQSzKcn7efHe2bm/C3dqSjp94bzZA/LkIb4OLbmlieCZSKK1ANXj+cQXOS3aWaczP3I5ysrrhqL4/6cObpjCKOWgmnwV+jVNYSgFltYp8oGO4N0Znu4t0zHUXQVDUYyWYm6vKhWI0nsgFkAJTgsDCkM+ShmNrp7CwcAyTCa1sdDYV5Rwx6BIb06yJjBT3lf96Pf3a17+Oazdv49TZczh17gKC6RQuk7hmKT9EIJi6KkU98ic42tsW5fOZE8dQsXX0Oy0cHu3LWJpJbAxM2N3dxN07NzEZDXHz+jXUS2V87CNP4fjqMYS0kSQpynzQ/QnuO3kctXpNyGwkHpGJzFsRD1NSdBiSsLZ6TMaNe9t7uHPjDrqtDpQQqCgFEVPwgVU0Lld0pNJRELhCkVgGbWBHwWkBb6Xc17FzZReh20URiQjGkuANdmks6CxuJMaxiIcUqfiCXKSVgy+ZOx4jGU/QubkhecrkKHMXSyEeYTrdfhubG7fw6MMP4Gd/5vPo7W3iy7/16xgd7KLK3U/o4dALcZM0IFpqLAVrc2XM2SrsNEDdUDFfKmOpOodJz8XB7gC5tIiV5fMoFRfhh6pELFrVEnFDWbGeoVslB3xGIhN4xex/ZxearHuXDp6jrxwf5EzhL6hFriQMHmDZTl7IeZIENQuQkKI+E6spGXa1XCsjIJUqCXDQb0thXz9/FifPnYZZK4linhcgdujkkzN6U3DK3Efxz45ivPzGa3jpzdfxAgVm33sBQ89FoVTC//qL/wwfeeJJVGhPnCrYun4H2zc3cGJlTfCxmlKQnVkmCsl2XBQdZTGj/L4w1pKY20CAIdzlcnQmASaMbJQ8cXb4fCayFC2xkrFLSKZYXFyUTGuOS5k1Trpev9+VS+HCXBlpPOTWATnaaFpHuHv7Jt599wou37yKjcNdsYxNLQ1uLsUkJlUv4xPI54c8XC+UCxM7LDd0pPAxUlFUtrPL14xxIexoThxJhiNMhnWdwrTJxEFTq+N9px7ABx98FE994IOYq9dwcLCFP/2zr+Ddq6/jYLCLBnI4ZtVRmuZhBTmYqgGXFxQtCw7ROKq0y1LU88UKFB4anAbYJRh0JMyeBxZ1gfhYBqxmVVIK2Z2zoFsczVNoKvvGqUy4EkJ32PkglGKu5pkAx4tnHoMBrwyZMJDPBSmQ3Hfy+8n9MvUhHL9TmEtSGsN/2GDQCZKnPW3QQcwz4+AAbqeN1ON4NcQkGKHvj3HkDQWuc+S5IlI9e+5+nFo/g2mUokOyXa+D5dVlFEsV9AYjDMYT2OUKFpZXUao1xCrKBjHm3pRiQU52uB9PgWCqYBwqMGxSGyvSkScUZPEyGfHSkglPyYeQgi4ugBnbghdi4nCnOdG08PskVipODWWvHGbfOzZUuiaFlVkYfBbpbplMuALtYdzZx6jXkucnjD30h0ei/o9S7tFdmBxHFyjQU9EfTzDxyBDMrGtkPNDlwcKo2XlYZRb0HKJchJBLIxGDMadBkzUWLZGpP5X5fdEoYN5s4u9+6mcwbI2w3drB/ugQQ4zh6QF60yGO3DYG8RAxL74SUcLxGDWEFGETqsTpIO23We4CTyBeerI44mwilYsZ8MmCPkUqRZ1c3ymmIUVjsVxAJCLb1mCWi2BkWaIpKNSrqM3PYf/wCM7EE+X4XH0e8/UF+VpaBy3cvX4dGA3kv8yzQpgjgoXNKCQiGKIYjqJqjeefuGBlcsspAwv6+dV1NMtVjP0Jrt+5jmEvglKmyUbjih4FswQG0EXDGGE/RtQncTEB4yfZKBCTzcsNV26MxGXMMTvzOErENum7IUr1eZw8eQ6VShPDITkNWUHnuTGJPHGDVSoVnDx5Erkbl8P0D7/6x/jmt56Dqls4fvocyvU5KYzM7ZUdEG8k00iS18oFHQd7W2LVWl9dxpm1VbFS3Lp9A/v7OyiWLDQbFRwc7OLK5bdEwLFx+5ZgXT/8wSewPL8oVgeCJhrFAsatPdRKthyqQqszKFBjwIaKSrkshz27c94Qj/YPcbC9L+MTcqA5umfaTQat5wid4jG+cPxgN6FnmeckV3GNQEsJfa/sBuTWrItyNRHYAkNc3uvO2bUTF8tOlHtzqlE5kuWOj106VxHhaIzR3gGUJJaLyHAyhmKww1XBbi6OfHzwsYfx8Y88ge/8+dfwrT/7E5i5BDYT+jDFnutjAypCzcTxhSouHF/CStlA3h/DjHxUeLhxx8v0OI+jKEbALiCnlBDEqsQRUicgghvJPeT0juM8PiSZL4MPnux+WDyliyVnIONFU7pp8EIz6xipHVBlVUHFZ9aNSXazrB+y71E27Zh1H6JNSJG38uhPhgiVKbZb+7I3eObTn0RhaV6YxtQbiPUs4b4qO7SpsqclkC954fgaNt5+B7/5278l4rI33n4bK2tr+Dt/++/i/2PqPZsty6/zvufkfXK85+bue/t2TpMxAQOQCKQYbIkUgyzRpkxLLEtVKvud41dwyTJZZrGKKoEgBZBFBYIkQGIIAhgMJjYm9PR093QON4eT4z5x27+1T4/94laHme6+Z4f/WutZT/gXv/0vdPX9j/XG371uOuuNlXUVUlnlUzm1mz25Q3gOsKSpgP56jWJpedXEAkMu4gwaja2YU/yY3Lle4UhQo+nAl2qSnhXHgQlNsK/ZB/bE1AJVAES0QjFnsqrDw31bXaSTUeWTYSUilGbPCEv721u6e/+2rt++rge7j7XdOFIvMNaIKcus19mN+VGuNUxDknFzG6NRMI9unkaLV/TZdHhT25Qy0+RaCNTMVAZFAftiJIOZQEqtWl0rzrz+1T/77/XiM0/r+rUP9Idf+325nZpCnmuEuKwiig4nSimiTDitaTRqOnLc0AJMDLBvnKRCCSbvlEK4DaZzpqs2K9PZM0JYRTSZUDyfMX4E2eDkJDyxVfZPPq77E5OYkcbm1z1QIAiMDDEyrG6baEvP0IZoGAkmlpcgRxPjXBAXTSHH92KMyYw3sYKOTTVYEXGrLoYi+/vmGRDD3ZGC3qmp0qxov1WzGON9CGXDobLpguaK84oEIup1+0rl8krnfJY0yJw7Ghu6F0ulFUkkVFxYErQ17ARpCFhzMfXBj+kSzMR7iKY44duUUgUGw4l5WjB58W76eQrEn4IYQVLFpCRgskOKFuch3AIO9icTupmKkK4GcW32DkOs4vdAuyjoQO5us6JGZd/4PT23o0p1T123ZdHCg4mrZA4WeMp89fcrVTUtsc1PX4TNDSDghSb2Djtpx0xQKOYDb2CFfgIpNIyLcEiJSFzJSFzl7JxOnTip04sn1XvUMbadS/xLXGp5Hd3dv6/97qHC+ajqw4a8mKdxYCwXaFwTm9AZLmh+IhCZ7TQE9cOl0x9A7B0OhjXoDhSkqA89G+ACBKf1Rxqh/GEHnorInSA/gGQSVCAeUTyX0fLGmpaPH9etO3fU6bhKpTLKJDExmygBkhSKqHF0pIc3b0gEB1mh8AlwJpukmQa5gChH90wCG501k8iTgh4I6szKuoqZnDVHj3ceW/4Ik3OUKFaFVMAZsz1Sa68td881E5qgF1F4FLIzgF15Etlluaxuf6aj96RmqyMnnrL1QGFhRcePnzLHPL5Vrhf3D0XJw+2H1pA+/fQzOnfunAKbdwbex9du6Lt/+wN9fOOOBZucufC0SvMr1pkCwwL5oL92YkGVS1nT4jYbFWXiUZ1cWjYIfndvS/fu3bZ96eJiSZ43Nje5na3H2nr0wJLU8GnPxJM2oQPjZBKOMtGQEjGY5AP7oiME+uDBxgL22PKqQbQVOqo799RpdOwwT8QSJu2A7Wk7JyOgYD8KkSqjMHaNFkPIRaOgY0bCPjlmjlV+QcfJx9OUzhMyz0xDbMk47KPDfF9De4Eo6Jh98OV7BrfNX5mUNYwfWu2273CliRrNur0ox1aX9Ou/+kvm3fXNP/p3unHtAxWzSbm9tjUqdU+qRRz1JZXTjs6vLuhEIa2MN1RGIxXQw3dd5ZJ5BaBvTPGGpphHNGaPksxq0HPN9IPD0RijFEqbBCjooBYRX5bGS2KTVMxY71YAgTjRazMxG+yKXMk3p3lCsLMfmeQxpsGdwEIvuLTwFgIawqr1hqp3WgrGo6p0m8rOF/X5n/uqn1M+Yd/YN6c9pF8Uc+7nCFXAoK9ahwCfvNrtrr71F3+pP/6jb6heb+q/8kWXqQAAIABJREFU+Y1/qv/tf/nf9Z1vfUdvv/GOsvGMXnnhZV04fd7IMjub2yqWFjQOEkcJtDvT+T4hrMxSr21KRy8KKWjo63zNFQ9b0wl6fLy4Y0pSuJD5zaQvT+xznpBNIMolsFOlCRhD7uvYCioTjygTiygJ6Q95Wa1iJNFPbn2iO5v3dGf3kcKZuLILJZtRtvZ21eGZnUxV7TblJkJq47+NgYjBzKacETwlCncCYuoTPtDMPOdJfhse5s0UKBKWrTnFJ1ENOl1tFFZ1dn1do15L1z59zwhwuVhIzniq+GgqrJhyhNUGHSXmSpoCS3JA4PDGuwD8nspaMY+lc3LIBcjmrcDxPND0mTNhKmEe8XAR4BxYQAoQskCAcGVEQTGz/MLXgkl9ihMiJ7NvITwZ+HphWN8csiYxYpVEbgDRo0D2JI3hxDhGakTcL4Q6H/qEmEkj1a8cKdjrKYvsdjoyVc7+/o72qwfmBd9oN9VstRUNOyrmi0rHU6byyJQWzVUyGAaaZlXHQjkiD50/q44EpMCQQo4fB5vOF6zZ5TDFIhjJUACrTgtViSpgkiPZuWO2t7N8BZ5P1+1bg51M0jQGrdkcD0YaDQi6QsXgF3Sz8DdNvi/jM5IqyOEQ/ot/HjGpD3ptjSyEZE/tTsPsp48qe3LZnbOy0UipXNom9O5woJ2DQ3XMMjhsZyVmWGzdJjSRTtAg90Dcn9DdqWs2tkY9onHnR9RTk4DK+TnjIVxcP6+7732q0+undezkcUWzMW1WtvTOtfd0b/++AsmggqmQ2duSmw4CBdmMos0ZT2iNF2HvjCUu3Ar/noK22eARjqrX6ijIJI8yBrLmOKjpAJL2wJezeWPT+IeiyAWjlpRGWE+KCX1uzpBXUDAQmISTUqfVtRjSdDqjcc/V1t07fsIZMjaLOsYnwDdwZjJPplAwcKr7SIY/sfskT86xaXdg8lvMz/g+6q263LYvM0thc0eeTnss99CVjvzGnICoeDBuCCW22U7C0eLSkjktMjDhh7C3f6ijg4qZjJWWj2tx8ZjS6YLC4bjcwdgIoMY5m/T16hdfNenu8vKKAu//+I43GEz00cef6ns/eEtHjb5OnX1aK2unpRAEGHxsKYxAlQNlMujnpur3W5r0e1oAnsrnjUxAQd/ZfqRYLKhCPq1kPKo7n96wqYXDrghxhmkS8/mZNrCUTWqhDIs7blB2p9NSq9kwEtfq8pJWF5ctye3xvYdGhAt7IRUyBdt24mnd7Xd8AoNN6L4FKaYP4Ujc55pAiIKkQ1EHPuRBsYeF6TOmIJmzJschqSnwWcwgbnFgYBz8TBnEAzKZY/Nq6Ufog4d9DbvNmamjZ1pMPsPHH39kL+LLL72gX/vVX9L7P3lHf/7nf6Za9UC5fMrcr3pD3+zhcOadsJxJ6oXTJ3R+oaicxnL6HSWmY2UgP0HE6bP7CiuWLPr2qdOQnFhKU3din8uc4MwgZ6oROzlAFTO1gAFPofb9p2MOWc6OqQgo5JOwoyC+4fbl69jRGfNn/d253xQY2gEnBWkOOlp4qiFgqYF6w45FNEZTCXlOWAtrKyqcPm5kJl5UGjWuB3QpWKbeaGw8iv6gp0/u3rC4x9XlY/rP//Fb+r9/7/f0M1/4Wf2rf/k/KOVk9I2vf1Nz+bJ+6tUvKWLJRFPFYwk1602VF5c18EJG8rH0N0vA8qFeiEccqNiKGqd8xiDmfuKPXK/XjdxI3GKSgp5KW0FnDfNZcDH7b5ofDvkZHMjLR3ShFXUidBsNpWNRFZJJa3BhzrJuev/qFV27fU23t++rtLqgU5fOqTPs6+333tX+wZ6hRPht18ZtdQZdTfqeIrwXMzY7hDB+nmE6ioSMVAr0aWtlLIp7ro486aAQ1WHL96WeT5c0aKFFZwIPK4URRVhKEbw1Hik0HiirqBYieWVCCY1HnhLlshV0GMLYgo5gSEUTisBcpjFOpq3pS2CNCsxubPaIeRtQ2JAOMZmCcDCVGyEZ9n4Ui0rseMczKgTrFZpBCpXv40DRQgmAIRP3jOc4xqrMkvvQEDM5QSxCQomdsh/i4f9IVPJEg5CnRqMmt1KVMx5pznHkTMeq7G5qd/ORDiv7VhA5V5rNph2mJRzHcnmTTgajeUXivgkMKzeaeUh+WBVjmNPAWxy+TSxqyoFoKul7PtD02nkSn8k+QYb4tUXXzCxe4QxwrZjcscZ3rSHER4BJsNftqVKpmdEM8LudVEx/M3kozxznie3TKe4TMiX84k9DaQ6VrYbqR/tGQG616zo43NFgxO4cRG1iE/o0FLAMeqI2ezYBm453tmbDi+xJQXcUShKVMlR/SvDM1Jpdk6tO0XG7GjKFTKRiIamV4rJ++tkv6IWnn9fy2orubz3Q2x+9o7tbd7XfOtRh80CRNGhHTGGHrIyhKYYo2rZW4AxnMI6AED1hk3MsgZjFLOaY95yRF9OZ0BTeB5wDaYx1L025y3M0NhQBTgyKhQks/XjMSLWpbNbWx6RM5nIFRZG2wYMgPpr1G8RZkItm4zMHOZ4t4x5FQ4o6oAeTz6Z0ijwTuq0POGsbkDT9l5akS3LsMZfh+0EGiueu23A1POpLoPvkNkG6FZkpoCG+lO+pp54yE612h7Q7R5ubW9rd3FE0ndfS0jEVivNKJDKmDqrWmqpU6lb3nn7uKb348ou6ePGiL6n71jf+2iOEoN5wdfWTu/r07ra8YFKlxePK5svK5IrGfPezFXgZu0ZugTM17feUjzgqpFIGXx4e7unhgzuq1w9J7lMmGbf41drhvvok92DJ5wWUzwB/pHy3I420tDivfC5jDzRJOIS85FIpy1YnnOJwZ097Wzsa94dKEqsZjRvJAYjCbPksvpA9eUSpZNa6MfSIIzpoc4bzTWTMpSvgM9yZar1QVPH8nBD5MXXA5EZDa6Q4W/Fi1TgjsSC3Qf8JSc726WMFSDrqVG2CQHZwYm3N5FXf+au/VKtZ1y/8/M/q2eee0l9++1u6dv2qhtOBPSCj6VBNCB4RacsP5tKpfFpffuayPrdxXNnJUNPKgQLtlpIUlUBYvd5IA1jJiZwmxAUGOCjScjCewX0JUgcNycQnvcC2pUGBoMp+FLtEvNMh9vikpphBi/w9pghwSIziOvBiURJ8DwS4CcRecn2Y+vvY4+LZzSQcnCgW94xZG3KimkZCyi/OafHCWSkakAuxDSLJbC/FuoIpHb97s3kcuXq0+8gypJmc/vw/fEsfXbmq/+pX/4kunX1KV9//RIlYRpcvPavl5WPa3t5Tq9VVqVS2hqLe6iiWyvhOXLM4S+MRmM2mn09AAwd0QUH3U9hkE3qlUjGTDmRfODaxE6b40/AYsx9ZHpB7MuEzus3CFaZ21OSAHLZ8hlalZhaxyXBI5XxGhVRCjcaR3vvJW7py9V1dv39TqbmMNi6ctjjQ937ynjlD4f3Qw3lwjN95x5j//K0p+woo78RV4H5BTg1hHoT9Kt4IE+vMsbncD0z0aUxW2MddwihwmQwqq4TS2P1OhyqQ5EUAxnCgVCCkdMBRlnCfAHGzjqZx4PWkIvGkheWMyDkg/YyCnsQ0xVE4kZRDM44blT0nJPeB6viZ3761MAeUbxoSQo4Yxf0tOrsv/gHOGeFHvI9sWoWXEqXR8tFOQ1LCeESABI1QRFDk2Pj6PghENjPdU+xtYsU0JeypWj1S6+BQzmSixVRKcW+qo61H2kFlUjk0h79ms277ct6KYq6gAq6U4bTk5Szwg0O1j/lHJKR0MW+wLValbSBqipoxqGH2428RtdwCbHIxHRoPJ9Y8Uij53KzyOFzhbtBost+0Pfh0ZIoTZML8vN7gYDaxqi8nnUAgNBsiPwqXwoEun9/n3YGoNZ3YvcdoaEA4S62iZrViay2yJijo3X7bfDeYvBOZhHo0nwNY70DpZlNiqx/QNpoSmNsBJ6hEFmQmYoZQFPQxfA4007Ndsg1jE86jiPLprIqpov75P/5tLWJHnXT00fWP9IM3f6BGj/yGqXaOdtUf9QzKD8dCGowH5uHhr1RBQcJqw/chP4TVYRh0gpUUpFVWODgk9ow8N+wPbXcPvkeBN6fHwViR4dTidyEjfhZ0zwCdjBvh2ax3DZ2MWEZDsYTF79T4NKxsM5G41Rc8UUjKtAmd1Rc+8Pi4wzGgAiMjw200BlzhO//hE4DFLJ4BqGp8ORADK/HHjhKRpJ3Ptd2q+vtNu5ZB9mSDqaUuMGjyLxKk9Vu/9d9pYXFJ333tb3X37n012131Gm2tnjqr+YVla0hYUWD/2mi0FY042jh5Ui+/8pLm5yn2CRtUAn/0e//eozBEnayqDVcfXburW3e3FYnndWzttBZWjllsYTafthCQSm3X9mDZbNI8eBPILmw3hDZupGazop1tX0qB29OJY8tqYrlXq6jXbBizeXGubJ7VSEwgyZB9C2HNQjZiYYPwCeA4vrysB3fu6mBrR80K1rMxZRIpv0ODFEEohZHC/IIO7JxMZJTJ5AxWwsYRx57JzObVt11ktWyaBGOJR3IFO7SAmi3AHlTE9OgmGrKYRw4V4B0XyVq7pfHQNZZ2hFSj5pGtIIBdLl44bwz4b/77P1a1f6Bf+blf1vrGcf3Zf/ozVVs108S7U8JMQqq0fNIJ6AyT+vFEVF9++rJePXtKy05E0VbD0r6ae/sqEbASDJsGmIkUBQcGx7ncnJyZVeCTJCCKuTuamIYSXgHEuUQmZ8EouLmZRgUme5gmgHxkJnUOaF4qEBn+O6SZgJEFKZbmOBeL2QHQAyp3Bzape4GxorGJjmr7duB1R65WT61r/cXnpEFXLtMU/AuT4kz8DGcO6qGftc4LlMmldO/uXV376BM9uPNIG8dPKR3P6/6tx1paOKYv/fTPqlpr6/a9RyovLhnKcFipqTA3Z+gDBCTuPdD4/7+Q+1bG/v3zd5Nhe+hhtzOlHx2hRa0ogHUpDWs0Ymlb6UzGmhsmfCJKcT/D+c0QjCioDjnMvhCSj+YEo+rWGtbcLhRyWluat9yD9z98V+9+8JauXLti5KTy6rzFgW5tb9rEiOxmb3tTaUJJ2mQluOaxnglEVHASWsoXNJ/LqYlVpemWYbeSNeDLKNF31yJBXQ9N1Y45cjsgFFPFLaYFY82psqAyaD5GrnKxmOYgug2mGrT7SgZTKpWW1B5PFE1lfatSJ6FJ0IfcQ8m0Qe6heFJBUB2D2JOKJhJ2+NLksMpid+zLgn3eguPgy+74Pg9mlOJff4tMiVHwaJYmVtBxjYvMrG9RFJh0CY03xZDnhANzBkFTnniGmNApcBQ2gpfkhHRwuKfa7p6i44kWMhkl5KmyvamdB/d0uLul6chVrXakSuvAL+jZggqlvOLRnMadpLKpst1n+M2JbFr5+TmzKa10mmYU42RBKDJW0Ad8D+SYJ5PWlLHnhWOBdhjuBZ+dKZ2zhmeoWq0Z+ziVTtgZCReDWFAK21GlYge0fx5R/Ad2XZjILY2Oc20GT1uRZ62D5akhTDU7i5pHFfN3h7jb7bbNpKkDahjEephMbkdtGkDWgUizIPqO/UhajhGMtVgfBGNBJfIJK+gYQlHQWaVhuML3NBlMDV1lj56KJczngQjnX/8H/1hDd6x8MWek5isfXFG1UVEkHrGc9nq77ru6aaxmp6Em0dOgdUDs0ZBG8ZDtvSGossIzfUA4YLJpCrrFyvZII+vZagakwLJVKKDuRKHeWKOOnx8Ovy4Y9d9Pf6ceUSSVMJKjuYAmUsoXShYdDfmsmCuqEEtr9/G29vd2bZ1hf7nJpj1FnYgNIx7rIdj5sbB9LhoSyHvWaFknETBXOg5mfBvy6YKcUELTPnI/T3sPd6VK3yYk4H4aEV4aXCiINj555px+53d+V8srx/Q//c//q1779l9LkZgl/S2vrFkTQjFvUeT7KIbGOnPmnH7+535RhVzB+EGsb2zL+u/+zdc88PhEKq/y4rpqzaGufHBDDzcPFYokdOL0OWXzRcWSMbkj9h9DOXEmPHYaEwWBM4zEwPyG5dhQJLQ9vH9Lmw/vanWxrKVSQe3akR7cvmWylJPH11TM5vzIO+ws2UlwgaxQTszLGng+48T18fvvW2wjUyq6Zb9ZIp3KnyzpxCY8aAkfUnGiwHzsfpAi4Hfu2c6BrozJAVkNdQVv9L43VWppQeNwyG64X8jZa/jELw4tdlWQJNjpUchxbAJyB37H+rVdhaTX1Orysp556rKODvb17b/6CzuAv/zVL5n13ye3bmiPBicakmUUw4L177XgnKSCAS0k4zqeSelcKa+zpYJW4lFlKBzdjl2HZCJps0qf6ZtHwXa+abO9pWU0GD2eMPiZyXU4CZh7G1IjJ51VKsc9TFt8Iw8H0zzFnZ0MSzIKuV/k/YLuk+B8uB2SBzA+OzfSw7h2wO48C/EED74vnUvk0sqUC5pEAsZ6jybRy7PTH5sbGN0siMsTcpw3Gpmd5Z9+45sa9sf6wue/pEF3omsffapMuqSnn35REy8i1393NaEZIQgEralNK56Z06AvN22vmT48MUy259smJPgCwJgckkB5EOJarZZfLLFdbDatISgUC8rmc765B3IupIBAgWYwRBPka6ufTOwWOR6O2y6uebivqDfRmeMryqRievDgU926d0O3H93SrfufqtFvanFlwdIFq0eHqh4dKTQa4d9haolJb6BkOKLFfF4LubxyrEcCAbXwea4eqVav+EQlhrmZRrYbi2g7EtHRcKJ+n12iHxLDhJsAcsfJzRspCcHUcZQIRw2yRCoYDVKYU2aKwnNBQQ8xBeAEhz1WLG5hNYlsQQEKNJN53G/sSCekAaRJMj2/TZOE/fhf/NrcGJEPjnxCIQUJmJjvELUA15uCnolnbAJDVmihJDyTxgnxZW8xeCSWAOg3heQowMcwnk2UnbdnwU/V/X0FsEJOJjXtdVXZ3pLLVH6wq1g4qEeP7+nW9g27NkvLi8rN5ZWM5JQYFDXpoioIKkVsM8ltDFEU0nDQZEFwQ9jJxrNpk/c2ex1rAPJoj+OOre84X5rNlgbuaNbYYLUcsufPl0X5UyfSXgo15wq8m3bP9f9/y7Rm7RWxhg/vfjTnfF4UOcDQfGYSEYHuIb+CyJCEVz040NbmI+3v7RgSAYnXOAoYTiEn7XcsShV9theL2HrMHZHdjoTSWiUrVKliyiD3/rQ3g9yNMezrvmNIl1MmXWNKh6Scjuf0L//5/6jtrX1tbj02L5FavWb3+fzF89bMt7st5Yt5NTtNVesV3b57W9dvXDdpphcLahT3FErHzF2UD0SjyiiCDSvv6nDWEPJsGKRMQTdEJ6AIz3JjaBax8HEmHBK8/ryyqZAicbwTMBiL2XoRtQ6NKQguqyNgfK8/VTaetubxYH9X1YN9UyCRsuY3GLiFss7lySUkK6goLP0ILpYTW791O12FA1Hznu81XGWcnJLhtOr7DXWrbUxKTMcPwuBEHaWduJrNmmKRpNqjib7+jT/Vc8+/oD/4g3+rP/sP/1l7mztK5Iq6cPGyCqWyeTvUGy3V6g0bVp9+5lk9++xzWlpYUatKPRrZ+2Lxqf/2X/+hV6s3zTZv5dhJxRIF3b67qR+9eUU3bt3XS6/+tI6tn1C+VFQfHe2ob7IDWJoUtwJsaIrxeGAsVnR1Q7et6uG2qvtE+3V0fKms0GSsuzevq3F4pPXVVfNuZ+IB1gF+okhi6xkLBZTGAY1Xv++qvn9gEwdFnUIeolBT4DlQ6IQhqFDgo1EjIQBFQCTwmc6OJhN/r0cRYyQGFmO3DgPVBUTNOBqTsTfTWfvRl5DA/EOF7pTGw3yVIcc92aNDooDM1KnZHj2fy6o8V9LBwZ5u375lATcbpze0VznQrQd3VSX2MB5VbzpSB8IMxQa/BH/domJAWk46Ol3I6/x8ScdTCeWDAbmViuYyGc0Vigb1joH4mIg4OCPwDqg3SLB8tySmcib0IXIYYh4zOSVzReXnFhRMZexzsrPEsMWb+l72HDw25T7RmkMQBMY25j9EEGAmX7pG0SBVi8I+mQyUyYY1GHVNskfQTm6hJC8atIkgGA3ZJMThE+eeEoFKGMwEX/Sp+s2m7nzyibYePDa9Jn7czVpP0WhGJ05cUKm8oi4vXdixIjMJRzTEoAM0yCJcA4qScmirFB9qp7AzlfNFgef3LJtgZsH5RLLHlD6AKXxUMVIVjUA2nzU4lAOMJgRSJMUbLoUVKoiDRn7yJ3XgVsRT4/5AA3Zwbk/z2aTKhYyazUPdvf+p6t2qrnz0rrb2NlWcyyubTavZqFtjkwpH1d7dUzGRUimXV4EEL4ibCphpDLNso17196Odhq1sQHn6MLtHrnpY6caSqrN+GqPy5XD22eXko8cxmwhCRAz6fy+wuLXUENYSCgEJJrKKxfHiZxpP2LVGdx7EeSuWsGJO40xyGOQ3pnOfbxGzBjDKznjmAQD6wW7d1/RyL0Z27U1+xSRjaI1vMWzKAv5eReWNfbmhmW5xJhtc7csP+btZkTHZ41oIV8ekW6CCIc8kcByO1cMjmyDLhYJGnY627t21JisWkFKJqDa37uv9q++p5taUL+dVPragxdyKBo/HSkyTZlFLwiMFAO2FMffx3sAoxJtYRGppcd4Y4y5ICdNcQJor5m1y5ntmimR6oiExZ0GMqpCmmc+BDyfjPAmUjlqCqarWbNuKBz97CmKSFU9A5roJlwiuAasWrhlnEb7fTPI0qJAIu822Oq22KgcHVpAqRwemmGC9QVHsuD21Bz31pgNDHYacKRR0oPzZQgNkIuyElSomraAP5PqQO8xM/3Ey2XLKSSoG8sK2MBiRE0npF3/hVzVERgaaEgzp4YMHlrD36quv6pX/N9nu9dd/qOs3r6vd6+ipZy5bpgOmKweVQ71x5cfa6exqGuO6BK1YQuYzmRjgBH4drEFmqcO+Lpfr6BtQR6dhRXtB6/Z5JojoNks8/rPja8HhQvHcEprDAscGHFZHrBynQRUTJR1fOmbP1l2SQz+9IfU6ptTBlMfSzqIQgPmnp/Y9cl1tSjfDpKAGLpGscJ3iCgwJS4rJcwPqVfvqbh1IQccM0frNtqIQLbH4RqKqkNZOXdL/8W9+185eJLqffHhVKxtnNL+wZHkKcMI63b6q9Ya9bxTyL3zxiyrNldVtuXIbSIHjMzRsrMAf/J/f9KyzHE6Uzc+ZG9L2XkXf++GbeuPNd3XyzHm98NIruvT0M3aoNzsdO+Rs0sFBnUHPrEIHGo+Bi5hce+ojsm/X9ZO331A5n9ZcJqXDnS1t3run44tL+txzzxmLnU+Hfr3dqFtBzyXjyjiOesQr7uxqSl6u50dE0pFaMQfaMiKFIy+asD0xL779HtNBwCeJQczx27WwMVpBaficwFwTvH6p43lH01joM+tUk2ihEZ4VdB4URnr0577HdM+Y9TQgZPwlNZLbrtsDCZv74OjApHeFuYLt+B7ubOrxwa66wGhJP8zCCjpFgw57tvdMaKpCQDqWTupsuaS1TEpFmPa9jpYLRR1bWlQ+mzPo/QkxDYu4dnekqJMyuNyeOooNyARyuGlA0WRGyWxBqXzRdukj9jBmLMFBSTKvn6Htp64EzeMZRrwPuftJUdx3uluaHeQ4sLQhbxB9SkF3hx11CTgp5nT8zIbpQZFikVoEvMZkhU85Od/YXIaA7lstHW3v6ujxlrFW8c7eY9fkSic2zmvl2BkNJkGz1wwC+yKvC4flep4dSDTnkKfCg4k1e5Y0xDUd45s8894fkALtF3R26VYcSI0zkx20zmO19vZtQueQJACGEBvf3Qz+Bc+C78P9ZPo0ciGFyCbUiBHL0BGHMfuoVjTttbS+PK9UMqLt3Qc6qO7q+z/6W928fUP5YtZMTOCIsHZg7cRLDvHzxPE1442M3aEVe541vLZ5r9iPdgdta6bxmAbKxMgJJnUsllW7P1TbrGm4R37jxYaOpjiBZjvgKWpGQlwHCF0phWIphUJxOXFWDBS0lMLs03HHc5JGhAvG4prgMc7nNWnbk9UMBj4+s7vT7lpSGUQvLKNpoLgPFHcmTghrg6FrRY2CRUHHFIX7kOHzd8j/QoXAyoSdMewIlAn+hM+9subMJjVf6sgXhdEhqvez/XhNyURCC3NldeoN3btxQ5W9HeM0lEs5HRxu6433Xted7TsKJENaOLGkk0snlao6ig/hiESsYQaRMfM2igINHfbRU+yhHeXLJfOsZx03Yr8flLLZlBV0H43w9cP2ffMesvgzxjZH+NRCnkDubE9sFsueoWmgXawWmPa4RhRwstGB0Dl/QDC5pphbUbyRr/FvwzdoNtoGRbebTUMHKwf7VthQJkXjMVv1mb0vqWtBz/LRu+OBkbE4L1CIUNBDTkhOzlEkE9EoNJLr4f02sqaJIyAapqBj/hOzCZ2DgcYwk11ULlfSxtq6NTK7W0y5FZ0+eVq//mu/ru3tbf3h17+ua9ev6fylCzp59pTFap/YOKFrd6/p//p3/1qu5w9NISRnSci75AVMNIK/FPR8/befWGpGPUbIpTBOIsp4aZt+cfE00x0GMHpGLjmx2Q5/H00qZ2LA9PigTSbNDcaUj5e0trxm5wcF/f6dT6V+1/4s8ATr0TC+ECEQSWyM/eQ1ihHfH1O8DZDjiDJOQalITp2Kq/ZhV5FJVJ3tisnNMk7CDLSmE1cRO1fhVpT0lV/4Zb30+Z/SjRuf6o//+Jsajqa6eOlpzcFLiCfNkZCBm4905uw5vfTyy1pbW1Pf7etwp6bwKK58EttoSOJdBb72u3/hEaGJRrfn4jTU0ePtHd24dVePtnat+L3601/Rl77y9zS/uKJWt6921zVnJKbSZv3QQuQximA6H4+I9uto5LY1HXT01uvfU/1wT/lEzOIPD7e3NZfL6XPPPKtiqWA6PyAioEWK91wuo2I6rValou379+0GGdSOWcgUcJlMZqwvfavKSAJSlJ8NbaYpMwkaZMTHAAAgAElEQVQX8Dr65FQqZ7awE0wgugP7GuO2BXElGtIgPLEdzpMscZ8ZDv3Jf4jo3GyHOQR56JksiBQsiEwa9FSKh22dgA4RycJRvWqMz9LSvDYPdnRv67EOum2DiMPJpDrDoTpoo0E+mZDRzU89RcZD86wuhwI6ns1oJelP6GvFgpbzeZ1YWrIkLiAbSzszK9aI6dETkADDESOsQYaD4MTBTP4xdrgc0EQ+cjgPmXwUsIke0x3rhozM4Yu4Qax9KM5fP9AZPtmnM5V3ib3sdGyP5w66mp9nLz9WMBbR8voxnbl8QcomNSRmdjIymI0rmU4mlKAYUlQlVXb3dO/mLUXG0vajLdUbPWVzZZUX15TMlDUNxAUPZghpj8Ys5mgaDttBBGkRyM5IYOylaExM2+pPREwyxgK2naT7GdzO/0Mh8tMFQ3bdR00MOsi47xosChHGpn0WHJYu56M9NqHzbCGNjDr+njgSNfctmpRMNKLGHg3KA22sLurk+rJq9QOD3b/7vW8bKbJUymt5cd53zAMRyORsR5bLF1UsFOyZ7ne6BrWOBsiY2CEHTFHCXhRpUr1xpKOKz2qGGJQKp9R1h+rYlhJiZMQmTIMKNVUKuJd9nQEtETNBSaSLiiSyZruJzIqCHk+lFcNYBu25gxe5v65Be/4k9IcJwddVAw87PmmpS1IbHAOaBVAtn6VNg+vvjGNqd5rGIgYORtLJdJrL5bQwv2BSInNXG2NLzFsXNMvdZDJt1piQzWD1I9ny1Qs+ScwMT2xqD6rT61iDCUsY+9/GUVUPb922MyQbj2q+lNNRbU9vvPtDfXjvI3XUU3apqI2FNX157WWpMZJLA4WBShJz8KD9mkjkbAE/+4gVdJpmy3uYInWMK51NG5Mc/oU1jNaIkIsAuc8PZWFq5QzBsIRVAd4UXBffxMQz6RuTOp/JLJpRn3D3WPEht6tXbWXBBA/k3m23Td3zxCO822WnOlKn2VKjWjPlhV0rM8gaqzfs2frLDYBIjtWiKcQjg+ODOGMSyfh+olIUBVOWECjy010NpgNrbgzxCUuJGE25YwZHE4iAk4BqTddUReur6wpMPMVBeCZBI7G9/OIrOn/2vF5/40f6wY9+aAYoJGgeWz+uEydPaLe6oys33tbECroRUuSkHFvvIhUbQSK0n7MGtbpp5zLXzYDDSVjZYMG06b57Z1vjHlP6LNKMuhQPWwEHYWI1yxc/B5GJx9LKOnOKBGKmaSeXvENcuNljo/fvKZGMmW3xeAoqQz65r0+33S+7W8BLa3KiyjolpcN5HTyuqXfkaiG/rPA4ZJA+EcwP799Ru1kF/DGCJzkBX/3FX5FCjm5cv6l79x+pXF7S3NyiWTHHnIT6LoZMAZ04edKK+fzCgqo1n5WfCKcVGSbkBAnhmvG9vv773/c49Oj6eNnu3r+rjz+5psfb2+qRyzuRVtdP68WXf0rPPv+Khau32pgghO2B7nRrCoUmCnG6ekONh12Nhx0Fp307WnYe3dUPv/sdY2OuEtzi9pUIR7S2smId6dzCnF0ciuSw01Epm9ZisahurWrTPOYSjNYcmmDlXEfTFptoEFlBWiESdjigmdj4EemRh64xaFplJtiJF1a93VO7C1QXMxeesBNV3xsqQrORQJKDptnzITV7yXwrQL5AD0yu1u0YOW7Y71tBn0/HVDvcs5jM7ghddVOllQUlS1nd29nU5tGBGuDiHHZOXG3XVc9gpLBv7E/jAWQ5GQHeKitpHsY0bNjpVAuJuOZTKSvq5UxOmXhCyZijVDxpyVjxdEFJZHyRiJptYlxHtl8HaqeIE6oBwQJpnqESOKnx70X93R+RguifYa0jeRuO6YwnZpzB93dUrX8GuYNemFsrB6tFQA61tJRXIDw1pcHc8qKWTq5Zd3tYJ3DFVTabsZV8nEI6c3Oja9i7e18fXnlfbqunW5/e1WDo6bnPvaqLT31O7ghXq5F5ZFOkiDHEGIM4SkNPQj55BpYpzV7ESH6+uY4Pu/vOW/yIVMk3N5nYxMgzRzHiQKVJjGA+xXXDyW46tsnPDtxZS2fPFahPkKneZ3FD+KKgM81ZhKM8FeJxNfd2tXXrplbni7p4dkOjUVdbOw/1V9/5lq588K5y2ZROra9Zpns87K9Dzj3/koY8q2YG5Oc4syNlyqKBnIwG6rTratWP7DDAT77VqBisikVq0DgiI/wqNAYxIMZzyvvC8zRVPACKhl0s701E8XRRmcKinEzBUsRArbBIxpyGYBaeF2RET5LVUtmcTecgEyBzSG24Jv6+1zHuCqxr4oWZCtkRcx1hlBNrilxsfmFOmUzSiGBAyRQmm2pDYdMDG5+FtQVSJM5I4FwnaXB+Ppc3va55VZtKwbNGjXtrjRe7eFCZ0cgmGkh5tYOKqjv7Co/HmoP1Hgvq/oNP9YO3/04fb19TQ22F445WS4v6lWd/RqnRzKvB3kcY0b6Tolm3zqyQ0ZPzHFjMMqE5NHWpuMZBnn3spGOWDAYMbpwCK+ThmaWrb4FLoQCtwlgHxAHeAIRdVlg8vzyXTOfcfwxk+KwUdMeJmncGyLvB7gwWtkendgXMA7xeqZp7pe8q6KndapqFNmYoFPJBYKyeNzJ75dawZ9HHNGsMAUzoHu59KX9KD6fDGgaG6o97VkgRIhAA5YSjSqBeYG05nBjaObR1XdjY57X9qo4vHdf68roOdw8tyvhLX/qKDUZ/89p3dfXqh4pmkoqnk9bs4x2gEu/0jMSGA2wsoEg87LPJwwQnOXa2whtBAgtywtvJ3p+pOOQ6Co6wdnU17HU1AVEd+CQ5m/IMXsDQwU/As9CuOJbgaaWSeS2XN9SqdaxRAnFGVdDrNM13BddG8gcQ4A+JysZ3HQtjTGOwxcXVbjryMx8mMcUDGYVHCR09big8juvSyae0sbIhDSfWaN26+YkOCG4i1GvcUy4/p5/+mV9SLJ7VwcGRSdEKhbJN9NV6y7TmCwuLOr6+rstPP6OVYyvq9SFTHtqzX0zPKdANq9/kfRibPDLw9d9/y+u7JJqxyx5qZ29TH3z0E3308Ueq1o4UiCR9L9njZ/X5L/yMLl76nJx4TqMRMERAsSR71r6ZPnDAT8YYZLhKRLEHDKi+v63/9Cd/rDuffKzV8pzlNyfZd9vDK5UW5sywY4K2tlFXPpXQ8tyc+o26Ht+9a1K3JwUdEtSMND0LMPBZmmhgeXksY5oOjH2vEd/wo08b4c/DYrUzUHcwsUMrnsz4UX5MZTAq2RlCbgHSHf5/BZ09FslkFHQ06GMOWfSPTFmTgYpOWL1O3Sy9Bhqr2m8pkIpp4oS0XTtSvd9VA+gXWUYkqnYfhjjTX8SKlC18MKLiazoS1LdCOKw84TTTqVLTibLBkPLhiFLBkJKhiNJRR5mkb7NZmFuWk8J2Mqb+cCh3CKEkYQ5YxApSDJm0bGpn0uVQsslgYkxRmLKmM6VozQ5Z3+6VLOcnlq/+CsLWEEacY7dMccPFCqJc38hCufmSVjbWFIxHVO80jJG9sLRgBR1CnMkU2WsPx7p1/Ybe+MGP1GySXDc0p7Iz55/WqXPPaBJw1O57iqeKxhrtD/CuHhh71UwnIO7NDCCQi9gUPZsMn9jczkA6k/e0Oy07CE0ylEZvzn4TpAAXvrBp4rHVZF8J+cqSjmawO+xr4NNo2NcXc7+Arm1HGotqgqFFUCYzG9Rr2r9/V5lo0Dz8E/GQqvVDffs739IPX/++HYqXzp01OSbOiXilL5y9rOZoYmEtJqmkCIzHdiDjVzCe5WC3cANr1TXgunZb5usArA5bf+B5GvLnolFTGTFZotUGESN2NBWBHIfTIM6ABeXLy0rky5aiRpNHcwfkzjvBu4EVLOoH7j8EIiYF5Hxce5oOECJWblwDmj+H6RWiV7+tSuVAjWbV97wP04MPdeHCWZ05e0ppi9AlSconK7Y7bUtTRAbZJ299lmE9HEw0cCmASNc8W6FYaI6d6T5fAlUM1s5TYGMIrZCkQBZ4z4lobbuaS2V0anlZ3UZF7135sb73xmu63bijFn754aCKqYxeKJ/SqblVlcvzhgZAlqSYz5cXNTdXVuXoyH4fiRGIQSadtlWDOQ8OXDmFlOnh+TOgZxR6mPpM7Ezb1nTOMhTY/weZSHC4GzJEuWq2yAeY2rOZy2Wt0UFWaQ3mBJtphic/qMUysk2OCX8FiRtrsYjtWJnO3XbXvApocOFp7B3smcacSNO+xuppaAUda2YzgI1FLCiIgk5jEkxI8YIjJxc3pnt31LFiCgHaZHSBkBV1fDHYFw5GY7XHMOEzRjA72qloPlfWyWMbahw1LV3s7/+Xv6RXXvm83n3/ir7z2t/4yYGYM3kGqqvZq5r81d/Vz1LUIlIogQ0KxTdiqzsstfl+WYPwwnE+hbyYehUsgsNm7kWewoQJnWaIXQLHq88Sle2GE3Gf4AniYQW9oGJmRb0WCYBA9Tx3PbWbNblI/zjfojxvTOgDc5Wk+YBDhjeFT/gd+kFJ04SCQ0dubapBw9Nq8YSev/g5PXX2sjbvP9K9O7f08dX3Va3vKxgYmWLszLmLOnP+c2p34QC4NpjCh6rVW+q7Y9OxP/vcC7p4+bI5yR1WDtVoNpTOQIiOadQdK6WM+o2+nYHm5f6137vi8U2NKMRBOhF/qnj73Tf1wUcfGRMViwsnu6C19Qs6d/4Fra+fVy634DNDC9gg9qyY4wsc0ECBaV/xiKe0E1TjcEc/+tu/0ftvvqHwZKSTq6uWqQ70SqeNXAG2KBBkv9WYFfSSTeh3b9yQw2kJ43jq2QTOAcuNssQvEru8oLlL2WHD/2cr37AFJMBux40ok5tTMJpUqzu0TGOcoSxez1K4/JcRnbUVO99i3PcTBnLn9zCWcXu2P4cYx/TD9xuejpWL0VljyDFVzW3rqNdQ2xuqMe6r4nY0CofUGLiaom0ORWyChgyBRaalHvHvhLE5lMKTsZzpRJlwUBksPSdjraSzSnueUiSVTqWkQspEYsoRjxrD5CJrJhEUdLOexKqVl49DOJHSgCU4D1yCztjXotPhUiBBZUZMVuGQWchyaPtQvL8v5XoANxpBjpn1Sbb3LJwFdkynVVGv37LDrbyypPPPXlZ2rqA2XehMdws8SmqUy26Y5mY41idXP9b3vvd9i7rFajiWzKq8eFwnTl1S2PbCsOczikRTGg2nGrpIg0ZGpjMXdNYOoYBJ44wgZ9C4z2RnP2vmHOwi3Z4ajboVduNZ8DnRESfjShK4AbfCHRirGPMk0z1bjwUCwWEc9A9qoEYOMiyH0RtDBuNAtMsUUIbOf+Cqe3CgcaepfMYxV8Wd3cf6u7/7rl7/0ffNsfpzzz6j555+WnP5goYQ1IpL6hIeYSEsfqLdEJ5Cu2moFQ0kiWOdyqH9vVPcwToty8KGILfTPNIwGtIEqV0krA469X5fgclICch8rmsyOBOwDT2FgBnnlpXIlY3hjlmMOQaC2MQT1gDz3AQJWeHwjrFnR6LFzp13zEcSMGdCS9xoNZXJEr0c1MHBrra2H2kyHWj9xKpOnDimF1990faNUIBBG4DY0HHLcSyDQPBuWI3gaW+DWsgg+EF/pEF/qA9+8oHarbYRrayww2MxmSz+EzEJ9M3yG8KKpzJm9NJv9RWfBLU2t6C10pyOth/rzTe/rx9feV2PO1sGuXcDAznBoFYCKV1eO621tXVDH2As41BWnltQea5sLm6Qnmg2IOJmeB9TKWNaI/2K5FNGAMXpDpIf/w+QO9N6gs9IU0XCWABkgaQ1pnRfdsdU1WzyfDZtYs/jREc65MTPzzbHMg+JH5ag7N99HoG5rA0HGuD5DVPCC/lNaavtR7Ii9TLEtaHOoKf+ZKAu3u7eUK1xz4p6H3tTmNqzHToTO/GmyVJMyWJC4/BI3WHHiqlDGqFvIGC1Fw5TyGN9N9Z+vadc2bEkNljmMS+qUmZOUcV05+ZdfeXLP6Pf/M3/1oanH/z4db3z/nu69+iBFXZ20uGozyTHqAnjGZPh0zdbVrAUTkleJGCEW7wuIC2iMDCu0zSmfh13xagRs73hSNO+b/5lbGGcF5EjAjOjWgKFjWOk5Z+HyUReU9I6PbgwvvNcHKOkSNDQMFbFTOc0IOzQPXIIiFp1cBkFrURZwrA3lRNIyetH1dkbKBUu6tmzL+nSqafkBB198uHH+vTmJ9rauY+9kPm3L6/O64tf+qoUzGlz68iSBzPZgobDqWq1lsrzS3rm2Re0fuKk8sWiuejt7O1Ykhurav79frOnXDBr/wboDjLKwNd+7wPeBfXctrq9hnCBHHuurl77UG+/87bu3r6tQnlV8WRRoMyJ5JzOnXtGZ85cVjpHdGZMY29oDy3BLOEgk1/PsqNjeARPB7p746re/P5r2nt4z3S6G6vYxY7VaXXscJwrlmxCxbRlLpfSyvycMVRvfnxVSaZoz7N4SyBiIzTRkSObGo19dy2K8UyixGFjcjUr6EDHMoOccCytVnekjktn6Eu3eFHTQKeE1bPnsh0LLSnZuD6rmS7b4BwMZeia+z3zbsdTGkgzzY5uoWT68ocHW9rv1NUYdXXYI7Jx7MeKMl3y/KElJ3SC1KKIYy+kBQwg26MoQfaZjpUIBJWkoUSPH2RPFFIxElEx6qgYS9jkgawvG09p2B2ZDpTDlV0sBXtI121ofswkhxRjNOeYy6QzfogEKwX2hKQEwQQ1XTHwMZ9/Ro4Dms/k874l7sQzGJ49OggGchLUCZA82I22+x0trx3Xsy+/oGy5oGqnoVavrUQ6YVMHpjLsqr0+3swT3fz4ml577fsWoJQtLSieKujY2hldeuYVhWMZVZvYZMaNzGjrE/5t17Xiy0GHPSie0APzcfantifF/LOijkXCaKh6o2a6XchVHLAUdLKe2bfiGDUeDI2YaV0699WcunxzGp4NCnoShIP0OWPZMoHBnI3I5RmPBJQIBJTAbAJHsv1t03+vLpV1//4tvfPOW3r3yjvWOH7+lVf0yksvK5PJqtEbqR9NaUiYCaoR7EG5L3xOa3yGahzuqUtefPXQCHfTXlP9ZtXkfp1pXz3Iimh4446mGHXQVKA4mE7M7CbQ76uYwICIPAB8JxPKFhaUYkIPO0rwfNgaAx4CkzqIVsYnyfEZg2ElUilz0uO6+hpwEvxAa0JKpPAFONT29mPLck8kotrYOK5LF8/q2PFlM4rqdpp2aOdyGUPjDFKmuJNYlXTUgWhKLjToExLLxMwvYeyZ37oZd8zUC0yeW1tbRraqNtvaqjRMzYGTYSZXUDKZ0bA7VDIQ08biqmJjT5X9HV258qauXv+JjvqHak1bqo5rVjfmldCJhRWtLq4o5SRMHpuIOErgSx+IaO3YmrHtaTjwYKAZ5h3KF4pKZFMaBif2/fNsmYLCkCvWA46ZTcEPsqxryNiYZoGucC7gCR4gljOlhw8f6+jgwDLhS6WinTk0wJQ6nkdbwfBvzyJW+XULFnwbnkpA6XTOeqZGraF+u+OvIzkPxyO1yFEYuWpP+uprpM64p+agIxfHPs5cVmhkgNOhxKREKapMOaVxeKy227IJnQRNPhfNDaEoUVac5oY3UWfsKuaE1W+MlYQg5noqpUo6sbqh+7cfqTy3qL//D/6hVjfW9emDO/rO372m+zuPlCpk1B10zGgLsiByPFszUHwth8KfrJ18SB5TMiYvDti/H9uLF4A3DctzCSHm+yE2YmTKqHGPJhGXwYkS8bilLLJ3R8YWclgnMcDEDOoeDijgCQ1cbIWnOnXihDZOrOtgd0fvvfuWhr2WxStTYoKsJaKkxbHaoyGDKD1Uv+nKCWUkN2J+7aX8ur7w/Jd1cvWMrr73ke7eum3rp77bUjCCemai0nxOX/ziV9XETDPkM9kPDqs27J08eU5PP/O8llfXbOjEFpvgFlAxnjHeBYYWTNamLVcLBVDuhDW8gT/6g6tepXLou+IEJqrVD5UAMp6O9cn1j/WjN36sM2fPa3V1XQcHNV39+Ka5lj377At6+ZUvqDi/YKxnbm6ukLOXlg1Hv4dZBvq8oYKTnh58elXvvP6aGgdb2lid13K5aJm3o35IIS9szTpZ4AQrIAPrYcTSg+3bt2QljFuAuxLYTwbxWGevTXEYKYLzkMmKIsbSRluJ34hPfvPlOZNpRH3YkDzBQnYXMVJUaNj3ww8iEQJwTBfOVB3C5jERM2jMmJNuTyE0oaOBYryQE0I/xpZ2xZQIy7vldtVw2z6sNeyrCxs25OvN7cUBATLClZlZ+tnrvASzVC17C01rKZMcJVkjDIYqsaskKlMBzacySjMJTD3lQjGVlVAywGE8s2+d2bv6pC32nhELJgAmZAJi0porzdmvWwNXu/2OxQzilGZyI3PHg/Dik+fiqZQfRMFKhC+KuZnK+BAZL/PDhw9UXihbY3Lhmcu6+LNfUnt/W/v1iuo9f4JzIiF1anUFegM5XkB3P7muv33t+2qPAkrnF3T8xHmd2LikfHFVXjCuaQjmcUxDb2LkHjygYcwb5B7FgYypfWYfil7cJnSfDcyPoA58mW3vaGRhFq1m08hyxrDOZAy6Yh9m8D1QJgcCBg109vAxAgQoEHOIThjLSF5kP/zFbGJjMU0xzfBGGrWbmk/FFR321avsK5eImmTszqc3devOLd179FiPdna1ce6Cfv2f/NcqLSxqv9pQrTcwvTe7PRQPpGHBVsWW0qOwt5rqVQ/UOdrVgGjM9qHazSP1e01f9qi4SgvLZlbS6jRVb1bMTS3AHn00tOQy02yjS4/klM2WlcmWFI0lzXEwnJszi1e82Y30BrE0FrOilZhJtJ6spjBTiScdizluNBo2rYxAoiqHVrDOnNzQhXNnVMxlbSJlYbO7/dimHgfjnlTCSHLNVsPuByY1mfKCGRhxGNXrDTt82QUWiiXLmAaJIyAnRK4w71G9/5krIG5aQy+kw2pd9+7d04fvf6gH9x+olJvT+VMXzOADV7O33nzDWO6NzpFu3vtQvXFD0VRAjVbfCkE+ktLaworOHtvQscK8YuOARs2ehm1Xa6vH/ZUDjbLnqULyG657+AUslpVOxmzypkGGB+H7OYAS+c8VZwvnBOgE94SQEweZG7vawVgBJ6/dg5qO9vdtcJmfK1hSHhAyzG1WDKwnMBUy4xA4EsOhajWc72pKWKb2UP0eKAeFEb98dOOO8YJ29nfVdrvqYbcbmqg/Hajtti2YBc9zUgCB45m2Kej51YzKx8pGijskWKgzUMBhhw465ZPh6ASwYUa5YL4kkBOhOHXIqJ9qMbegi6cu6eT6OXW6I6ULc0qWCtqs7uuHH7ylBwePFc5EFcvG1Jl0/ZCm3tDy0b3+UIHhWCHQAM/zJdJRppuQlAzLIy7awZTGX+6j++bZBrVD0sw6HqXIsNeX56JyAR1kRcOazA/FobYZ/sqakqhkJ2kStkwqqxNrJ233X6vWVK9WTd8/Jc5TQxt201lHqaxjyYEEx3QOO4p6cUW8uKa9oI5u7ujk2Rf0D3/hH+n6hzf1xg/fsPMk4kC07Ko/qCszl9GZcxsql1fkdmJyXUxjOoaurm+c1rPPv6Rj6xumSDk4qKjfG5oEO5fJazKamh0uKPRcNqtE2NPaypLeeustffvb31bgG1+77sGYA0Zg4c/LiXSAqf3e/Xu6eetTE6wfP76uZCKtj65+orffftfILM8//7Keee5lRUivIewEtzcnJicetYe8320oEhwpFZM6tV3dvPqu7t14X9NBS6VcSqV0UfWDnpLRpMIwGdHm4UPsEVPaNw07XwywPFCO+fvSpSBi82HcRDhg8h5fR81egx0LPln8nLQ1CC5JC4anoIPEWJpuKGbKhsCwaxArZCI3EFCXHTqFF9Z0xOz3Db4MjHhY+4qM+pbDHJ5CyvH92BudjmpNMsDxPyYcAH25rw2GTYphkDUKs5WOtRTmzBa1HSLMcx/gn8UnmnsI0LJnyFMJ/SfT4mhokHs8EDBd8VIyq7V4XoEuh4WnZDyhUr6oHMYJOG6NJioUSrbrtGbHJvWQD607yPWiavBPsQ81WReTMPsi36udCaLaQP+M89zYbHGtKbGvmbTLCPJASMsWIXvu0gWd/coXLSb2sFXVnc0HypfyBpWicAi6I8Um0uatO/rog2sWzpCfO6YTJy/p+PoFZbLLmgRitt8NOlH7O5HPDKdDK+wUczpVmiK8vke9npGF/PRY3x2OqRpUwFzGmA1nUjb20hQSqjKQKAqLsAPBhYaA1c7Urhk7BmBLcwGDZAj0bDI1CDI+muGT4mAEE0CCDr2m+XRCCW+kIcFF7NaRCLWaevcnP9HNu/f06YNHKq0c1z/6p7+ltdNntXtUMYnh0EN5Q3jFWB2X4BfUFH5B7x7uy4VgWN2T266o1z1Uu32kbq9u/IhAuKRicUnJREydTl3tVlXTCZbKeJ8Tj0nx4G6iG07a3jCdzCkaTZqPf6SwqKCTNnY3zO0YRilIfUymhoHPVDmsUFNwTILq9Dt68OiBHm89nnmyd3X27Cl94fOf19OXLymfTqt2dGgxsvs72zqzcUJpDIaMYDqygm4WtoShh6Pm5Z0plKxZYndM05CbL9t65v6DByYlS2czKpZK9o402y1j16dzGZviIPWxCtrd2tcbr/9I1z6+pkggqmg4ocphXW5/ZNar+JvfuPWRbt7+QO64rnCUIuZnPSDenE/ndWrhmDbKyypGkooNA0Y4jEdiijtJS1nDy70zGamJm1skZJ8lm0Dfj7QpaqsfPxgJT3aGCfTzT6KCR/Io6sDMFh2MuQvZ3WF1XQxj4B5NlHLgF6GRHvuBIYYUYf06tWLOapBhpt6oW9GB2MmzS7OOMyafl6kOxIJ12VG9ZuhZs982FLEHy33S1kADO49GEGND5KT7zpXJBUeFpYK8qKdmr2m2sBZrCpJFBzl68iz5iZXhcMCCc7AoNk8Id6xsLK2nznwvIkkAACAASURBVDyrpy+/oGJpRfWOKy/hqB+a6uqDG7r28IZ66imUjeiwW9UY7/X+SF4XH/SBBVIFIEiOZkgG8G08qGA6okA6rGAqIkIKWPn22r4DGzRpfBZAD1Du9No0xQxiuL/5ElTMe/wNri85FAgb50kqa86iTjSpueKioqG4Wo2OLx3Eq8KGUzJDRorEpoo5AaXSMeUTWXUPXNVJUmsB9we0kFvVuROXNGxP9eD2I1WPar6db8izjHpFplpdX9ax9WVFI0lFVFTlCOmip41TZ/TCy69qdW3D1A/s0pHFBryw/+M0qJSTMrkn5zSy8OMrWf34R9/Td7/7XWtqA3/y9VseXtpM6KPxQNXqoRVkoJD9wz1tbm6q0+1aYVheXtVRpaa333pX+/sHyuaKOn/+Ga2fOK3ywoKRW6hFxWJemWzSZtBuqyonNFbYc9U42tLtT36iB7evazroKp/KKuZB+Zcvc+q1FA1OleCe9Ntq1yuaYJIAK9umroglOMXRNDsJ6/rjJvH008UsoAUWMnr0MF9xjcfsU+OaTkLqdtmHQZZAghTxYalB108pm5lyMCX5P/eJksDK/CoUwHaQyWdgPwYtLYr1Y0y1Rl2VWsW6X9jmwEP9ycjcmbrs1wg7AVWYevb7CBF8OlxAq6Ulk+Vw7cwe3Zi0U4OAhnLBEpTw88mMrJkXZhy+LInwjUI4qdg0ICcYUTYaV9FJqZTMKu+kzCq3XCr7gSzIcXiAmXgpgBDD4kR3oq9E/+sHnCCBgXULm9dyuoE6CSEwBz1pCtOUg8DCT0bWbC0vLxmEvbWzrY3TJ/XSF1+11DX0/duVfQsf2d7d1ngwMBOVvUebuvLGW9p6uK2z557R/OIJbZy+rKXVM4rESxpMwhoDXcaihn6wKRzxoze2lQtwJqA4RKlBv+P7LxsciZTET2vCXctkVDO9L/acvW5XnW7bJnuzI8XHHZkMe3VsJm3Vy8HLREvmNjnU3PsZ053p1UxqCOHwE+nCybjt3wbNqpnKZLCabteVCHmaDvrW4b/1zjva2j/Q3c1tRdJZ/cY/+21deu55be/TPGdmhXygzmBopkBMqexE2Qe29nfl1o7Uq+3PCvqRWq0Dtfs1e44S0RWbuNFkdztMvlV5E8xIfNSBRg0DIfaE5MZHIxBqUlbQaaZS88csjIUJHdWKb30LIY7VG5a4YaXzae0e7Onug7tKZZK6ePmiRTbGYhHlc+SfBwwuZmfMHrLTbNhUmohFVa8eKUt8pzH3u8rnc5orFe3eMJk3+gNl8gV7F5n6aZjyxYLJ4yxMZWa7my3kJWSLNHAWfevLNAmQgoncbfe1+WjTfL05mG9dv6vvfPs17e4c6sUXXzSG8us//ls92v5UY69ja0VsG6YBDkt89MNaSpe0XlrSar6sciKnbDSpvqVzxfy0rnRagQhxnWMNKLBBnL+kbCZl60eqRM/tqweRDRktzyBuczwzXE+Sxmy3O7bQGVDEncOmhiPP3g1Q+Fw6qXwmZUXfriURuzaa+3HISCVZN9YaDZvQ8S6gkaf5BoLvdl0jukF6BVHrun2b0EEP8YZwJwP1J77GHMi9gy+bOTsONCK1LC1l59OKZQg6gVJHLoTv5Deig7QNV0gRBqIQGQgR9Tot1t22vgxCOp5GdOHUZT339Es6c+YpHVSbqnV72qrs6+P717VZ2dY0OpGXDCi1QhTV2NzeSC4bt1wNQV7wZ3fhXcxiBzn8kiEFkmFFMjGFElEjzUFOpNngsMa9jpwPb0Sx61lR9+CAGVeJ+8F7DFTvExVZmQXw5M/lFQxENZ0EFYulNZ0GbY2JnwnPLMFcocDE7jXxXZNJT4l4WKVMURE3roe3NtU8aikWTOjnv/RfqJxb1F/8x2+retCw9RGOgFxfKlS2lNXJsxuaXyprNAyoeuAqmSjqxMnTuvzMcyZl6w8marVBojw/95zGcwynx5fqUjdM0RV09ejh+/qjP/x9HRwc6PTp0wp84+u3PUTq7AQIy+h0muZyxp6Ayb3Kro5Us17fdtNM5hz2pME8uL9p39Sly8/q/MWLSmUytofFnCOTTSkWDZmMbdRvKTjtKaKhOrV9PbhzQ4/u31a7WlUeEg6uR3ROQBIYIbTrCrCbCcl21xDobCI3yz9ekJhSiZTiTlQxuje6SJPl+H7u7KfZcYZCkFKY1GYFvT1Qtw0EiwuVr7eGnMGPxknCzCKAlpbH05dGYYphc2kQvSkoDd0vcDQT0ERuu29QF1rY/hiBCNzNifpAMr59i0pzC1pZW9fcwqIxc3nZgOgoHMu5ohUPWkcIaalM1iwoOcjoypMOrN2K9rc3DfqPh0Oq7u/p5rWPddDc902RFFROCZXiGc05KeXCjuj9wtOAda25QlHpQl6TcFAj1gv4hweQ5wEBJvypHD9gy3DG2nU00+IHlMxkzOvZAmuCGDMgfWN14do6IpdO6fjKinW9t2/f1uLyks5euqhQOq7jZ08qtzinR/s7un3vjr1U7Lm+99ff1YfvXlE5X9aZ9Qs6duyMNs48peLCuibBtDpAniRC8cJZyARWs37+sYVzchLTBOIJD5EGFjAF3QIsAsaC9/Xm8C04gHiJ0fayK8dzAVepvhlDRBOOpSQhC/KTv7D5paDz0oTMpYw/a27lpreeBZMAYeHzbc5eUw3bDc1nU0qHPY3aDcWDngb9tt740Q917foNeeGIdo6q6nnSr/3Gb+ry8y/o4ea2YrGU+sOR2hRx7oP504+soI+Jea1X1a0eqn20o17rSN3OoVpM6MOGoFdmnBXFExkj/wLDg4qBG/HO8ASb/IpPEyCkBukdihAS95IKRFPKL59UIJqwyTiTy5jMEGtLtL8jb6yHjx8akoHPAsX80lOXdPHyBZXnkdfg7FfTwwf3rVlaXFgwbwqYwqzBCvmc7tz61FYcHIxA//weyYr8HGgsgl8802QwqEazqUePHqnZaml944QuPPWUmTjhysZUjjsdDn40vEjljipVS+yiuWK9wpSWz+SVncuquevq7Tff05s/ftfQqc2tR/ro4ys6qG1qIlCxlq3B+Dvx7EdFnmBSd/JaLcxrvbyixVxJwTGkK1/ZYD7tUd/2FgSDMxL5EcML7yz8k26/rw73jmfRHO4illiG/SznFFM4EyMQPDK9ar2rRr2lWuXIEIzFckmry4uKkf7m9lStVvxVGLkSVph8QWWz3bYGaHlx0daQIA1PvL7xDuHnlUbD5F790dAgd3c6MqgdoxnLBAhMVR+71qSMg7DaB372eYlY2YyiqYghMnwWGngUBwybZC0B/fLzaCJopFU2V/CJol7QSFrL88d1fOWUnnv2Fc3Nr5gHxpWrH+qdj941OVzQkQ56R5q/uGpowRR77t5Qw1ZPbht5MM2PbyiEIxt+6pYjzD49ETGpMba27LctmMkIlVAqLQ9Wo/7QomnHwO4zghzkNppP3gtb0UfDSs0V/ICnKXn1IKTwdpgSCfpKWxAXTRgqLijTsfBUThTrcRa3EVUeN3XwiIa7o3QqpxeeelET19Nbr79jNamYm1e1UTPeTXlxQcWFkvKlgpn+DHDYGzu6cO5ZPf8iGvMVVett7e4e2ftayBNDTmkIGhkVQjBctYA30eH+nna27+gbf/I76nQO9dWvflW//Mu/rMCffvOBx8sB0YIpCNgdCQp+umhIYRJzcO7tH+iocmSynzJ7805X9+891ubDfeVzczp+Yl0nTzOpL1pRh5kJ2WGulDP4HCg9Ehgb+539+K2b13Tvxic63HyoQsrRXCGncGCsR/duaevxI+WcgM6sr1mgi3kuMTGOuQA8UdwYdiJ4SaMXnX5m5sBhjoyAF5AOC5pmjMg8RdTrDk2i4PYxsx+rhxwlQRTpVN7IU2iKq1bUiiB6UjMq4SUwZ6WBmRQ4WSZbHMxcm/TquxXzN2Z3O8SRiQaAzh0IM4l8LKv5pSWtb5zSwtKynETKtO4WszeY6DgBK/8PW+8ZZOd9nXk+N+d8b+eEnBjAKFJMkkiJpERJluSg4NlybfmLt7Z2t1y7NZ7Pu56prd2xPR6P7RnbZY8sK4xtSZREURIlUkwiCYIECCIDDXSjc/ftm3Pc+Z33Ni3PLFhdTYIN9O33vu//nPOcJ+CfzQMLzB70KxyHlBR29NbDgSW3oUcNB3waSyfNVQ9IE49vvufK0pKuvX9RhdKmmF2n3Fk7jOLBiBMzOj5uu3Bc6sivjmfTNqXv7u4q6IIh6uSJW4aGpZWNzBtQIphBxSh9jhtrNKFDuGGCwNlvPJu1g3djY9Puj2gqqUAiptsfuFdH7r5D3nhEa7s7unT1it5+65Se+8H3zcLyiQ9/TL62V/vnj+rAsbuUHF9QxxVRfeBRl6ZqVNB5mHFM4+EyiJHxsUtBbysYQUPsyHrMXtSCWEhWg+yClHGPAe/A7+zUgdJoUpGKASlSLEB9INrR+dIFW0Ef0Yu4NhQRc4wDyh85zVHQMTcJ4S6GyRCQu7uvVqUgvwvtaUkvv/KSbq2uKZkb02ahpJ1KTU9/9ld07I6TWrq1bvcnJMamMZZpXtAhd9Qow2avqVMpWkEv76yqXtlRs1lUvVFQG2XJUAoFs5ZUB2LUaWOmU7PQZUwrTbpL42FaYZpUGNgUpbAVdLc/pnhuQZ5g1EI4cHvjM6EUhFxg7oGWGfTu0NGD+sjHHlNmKqPFq9e1sbFuMpnV5WVDk2iI5ubmNDExrm63ZRbIhcKujh87alMm3AVsTfkeDAoF/l6fXzEiJl1kMTBlSsu3bllRh+Nw8NAh3VxeMlQmNz5m0DnNJisU3pNas2mIFgcnxiuQ9TqNjpLxjOZn9yMJ0Qv/+IZ+/OMXzEO81ihpee2KyvUdubwd1XvEmfqdpDTQCCNXe5T1JrRvfFZzuUlNpXJiOeeDDGnIqVuhQMiY7sGwX41+zWxTWWGxP2dYpPDakMB7QNOCjSzyWC/SN84mlAxNs4oddIfGTt/cXDepWYRs7HF28yG7V7e3txQGXWMd2GgakkfjwPkBchqJEobjSCohFgLd8lGuNaygwwbHOAb7WuxeKebwfSDyVQfYBzskXXTojW7dVoS+mJQcjytK1HOzYv7qdt2JuYViQv3c2x8yixAdiv2/12PKkXgkoaAvJtcgoKmJ/brv3g/rjjvuVq1R1+LSdVVqRW3vruu9G+c0mPCp7m4bMZX3DkMaduB9CHgjHxCT6VlwipMzTjVFaoyUzRsLWpyprQsJpGKPMmBAdMzH8JiATAvBlK8zwisEWj77PIrnHF/3VgfnN6SP2GPjuxBRMpFWOBByXC3XV1Ur7Bo3ZpImwONSu9zUlTM31an21Ku2LTWtUcZYbaCJ7KQlf5bLNe2UiorHUjrK0JtMmrzY1HTuoB5+6AlNTe0zZzgIwPUaKg6eW+c9Rb7IaoP1ayTk08z0mDUX33v22/ra3/2FiuUlfeozn9BXvvIVnTx5Uq5vfP3mkGLOJErxMJs7dsPdtlmZQnaDKs+bgTsY5BXgSjrVoD+seqVrkzoQ0OT0jG6/805Nz8zYhIm2nacgHmX6GZh7XIAUG6+0u72p1RtXdO7Uy6oWNtVr1S29DEJcOU/QxcAY78O2M234cF/ChYkezKZoJ3CjJ/Sujk6SA9zYz2akQa8GicPJz/bIZ1KYZr1t0BFa1wbskURCmE8OST2CcD5wG7vVpBmwepm28c1GXkMwWcxnn5vs+HHxqXYVD0Zt6rBdLPrxeFRjE+NKZ7PW3GAziPQHqdweIY4b0Ddw6+jkvDx9qVyram1rS8VaxSxXB/xsRgYjvMFJXsqkE5oYyxocB+kolYwpnYypkM/r2qXLOv3WKV04e07lXlEJxYyjkM1kjFHN96OAsSfltSH9aFSq6tXwpHfiHyGa7aWUmRe3HZoNY2BbApsJytldsXfm+g7VqVWUjsWsCLJ7Zpqo8QCFgpo5ckCZhVntv+OEaoOeXj31hl5/401dunJZvU5XC+Oz2peY0uGF41bQExML6vkT6rIq8QcsHQopCzVp0OMhb8vV7dvhSkFn4o6lUe6PtLnmIrY3pTvT9d6Evmf7SlGnQWVK514uVap26JJ+FvQHjHzJrs3uIRoag+dZSzhF3agFo+AeDgUIm2EsSDu4HEYtf7yBDrvT0O7Opt58603tFgu2J17f2VWl3dEnPvlpHTlxuza3C+p3Iem4bKXBugf0BgvLWqmsNlBdqah6YcuekVajpFa3onavpu6wZWiVRzxbTOF9e9D7g6atuqBd0pRA4MNgyQIb3RRz4Paoxei6fNi9Zk17brajCQo7e3RudFYufU3PTpkH9+zCjF3nSrWsHRCDWs2eOZjhqUTKEJu1tTWbvCenJs1ghmQtCJEoDGi+ZmamNTE5YQWd36OIc991O46XAPt7njnOGSDEQrGon7/8cx0+ckQPP/KIpqenLfYW7T3PFVyGQ0eOaH19zeBMdosdfB7aA2VSU8plx/XG62f0jW/+vVbX1uQNuPT+xdNaK920A7ner9sqzCRNIHxoxs11w63JYE6TqZwOTs0pE4orGYjISz3pDs27ANdDfMe9Ca96bqZxeBVOngITPE0Kk3R+d/cD9IjHh+tirm9wUiCxVaoKeL3W4NIEwT1KEnJEHrvHrRs3Fo0/wHPLvVqrN2yXzt9PkQ1FQg673gsUP1SjwT1dV7kGAaurKrt5n8+Y4bgsov9Gbldt1FVuNVRRx/gVvN/tQctc5dCARzMhRZIR+xnb3bYlqTWbSMMcpS3PJPvzdmUoX1waJRPb6oXiNex7VS2BiPY1mZvV/fc+oLvvvMuIkY16WSu3bujC6kXd0pbqHoxR+oYOdknRZNCCV4RFdK1uMmEbn/kMX8o4LHQQbvVDbnlCjg0x5xcpnEzqGG8RaFXcLVhR7CPRYkUK1A6X3NwMXYokSNn0GJ+hD18+ktDABQoTtkE1EY2rW28aobdXqyrqISPBpWphVzurOypvYk3ut1VfIhrT1vqGWf7+xq9+0dbUp985q1sr65a7MT2/zwh4mImNT81oanpeR4+dVCgUF5Hu5VLdYP94NGW25TwXhirWK2ZffPjgnBqNgp7/4bP64Q++q2uLF/WZL3xSn/3cMzp06JATn/rnf3Z2yI0D8w8GIHA7hZj0Ggom2cs8vMaU9XoMDuOB4iYay04oGkzq2tUbunj5iqr1hmZm53X7yZM6cOiAGSUAGZF17oNRST52v6MoyTrcWJVtFdev6NrF0zpz+pTyW2tGcosFfRq2yYOtG8pis4VHCrMjCYRME2ywOAYVw7Y5Gfl4k4FEOZxxdzKyi1vDTl9BX9AIBc16S+0Gexm0nBCRXKoT8OIlOMTRGFPYuZn24HscjdoDkom66gw76rrxER+o53K08eFBwOQD+NKbFCqdUiqdHBmYBB3PZ5oPGg2foxV3jDrCCiL/aJMR71alXtNOsWg7a/yHkWXwHgDx8vMZ2x7Gdruh3fy2eUKPp5I6Pjer2alJjU1NWkziO+fP6ZU339CZ8+9rq76tA1MH7QYPIgkKhCxxK+j2KuTz2/UM/tdQAPMPbzjyoL20Mif/myhDNJ8OzGfTumFAHjt8w36vOQBiXIJOjq6Yp4bu0xePGRGmFwlI8Yh2O01dX1vR2s62ynV2fXWDHZ+57aM6PHdUC4fvUGxsTsNwWv1gTD28l3HN6mHJ6TKZ46DVlgs9MGzWniNJ84RADZD3ODt0Iw/ZgUNz5RRlJjdrQkchGXxNq4HjVtvu7Q7eAIOBZY7HozGzqYWzAcxlkYro7s1FD8MhjkUnXATnuxgkMl5ns6rxTFLJWFCNakmlwrZuLF7T9cVrBo9i7rO2tWMGP48/+ZSm5xZUKFTV79FA4xHIwdlTrdlStVxRo1wxmWS3WlGzjKXnjrrdmlq9qurtilo9JvSh/C4IVM5VZ8/nGgDEYzrj8AAolEgYMYL1uLjvCGOJWxa6qQncaM5DNumlMwkl0+zQkQO21Oo0dPT4YX36s59SIpfSmXffNjfJqekpK6jbG1tKhOPG04CHsrK6qmq9ptzEmBb2LyiWTOratSu2C6cg5HJZ7du3bxR61LLJo1wsqlatOuE4CSSVfjN34YwBRXnnzLvav3+/7rvvPtNpLy8va3Nry3S30VhMcwvzevfdd012ePzYMc1MzqhZ72hrA9JYTbeWt3TmzHndWl1RqVLQ9aVL2iqtGGu55+6Zi5pjG0Nz5NwrDIERBZT0RzSdHNN0MqeZZFZJb8hWWWEafosm7iiYC/E3WXPBs02YBnwEi2N2e4yNzsoAW9J6o273Ms2/TV2Dgeo7eZPs1uoVIySDNnF+ULBo5jc3NzU7N6dkOq0C+ekFSFZwbXwGhRN2wtogGo0Z7L6+saWbS7cM9vcFgirXG6ZaIAaWDARUI5hAMaCV6nVV7Ocnu4Ezrauui5hVyR91yx/xO4TWfkdNAl44I+DpGUEcL/2A7ez9JG/6XGa0QnGEke1xQYT0qlJsq1tqK5kc08kTd+jIvn3KJICy67pVXtG7hYuqBxx7Uz4w9vogq2Iga26N+Qi5jc9Az6hMOJf8UivYtzQ81iFGit5bywaCJjc1NK5SUa9eM6Kx4+OFORINyVCRKNbHBLfAcyLJMawGgVAuv1LJMYX9YRvyspGYxmIJDWp13bx4STcuXVJ9mxQ1iEU+s+clURLkZf/+fbrnrnsMGVtb39Ruqao+yvxQXN5gTBNT8zpx+12amllQo8nAQgKo22Sl7RayWSyAIyN1DT4oTWXSEXlcHT3//Lf1X771n8375IlPfFxPfepXDBVnOKEJdv3+7/9kCIvdTDmYcNH2GkkL+UjQDm4i8fC65msgSLC74WFjhxIPp+TzBLWd39Xlq9dUrTe1sH+/Ttx2m02C/N1OGhE72qZNDvzgQJXuQV0xf1359et67ZWX9NILP1I+v2ZWpyksJGE4Y00K1IUUg7hGsywNWPEFLo1n0awiM3KIc5hFUNSxu0SyQ7Ekcxn5Ub1Sd2Au3nRsUOXVVgcrv5iC4bDdEB3221jNmnGJx4G4gL7ZKYJadACpes5E5wtoIjWuoDdou8G52RnNTE8pAtkMSKtaNWtMC4rBtAOdayBk3wdiCzsp8t05Ddm9Vep1K/zIhZgIcdJyiknXGK/sfzyugcVv1pmMQ0GNMw10O/LGwsrMTys+NabNWkmvv3ta77z/ns5fumiyrVwipQPTcwq7vKpu71pRn87mFHb71G02LXMYiMtsPS3TGRkg1pcEtjipR3T1wJyQpZgYYOOGMGLp9VQrVhzEgr3R2Jhys7Mq9jpq+Nx6Z/GqbhZ2VO53lO9whBA7GtF0IqdHD5zU4ZnDmjlwQuHMtAaYPQTj6rJDtFQ13OFcps9HYwr7FUQDBjIFvd6r2Z79AzMZgCrIayPZmrGEgWj52cyH3GcFn3sc8hmBGhxUFHjunySZ6BEQHfaE3Q/gORpaGixMW0BO+PtpAMYhdCFbrJU1MZ6xFVOjXtHG2rLOnTtrMYtIUrBRXlnbVDyV0SOPfdRMUHa2C+JUoqBDQITkxQRWrVTUrtbNJtmF6Uq1qCas9m5d9W5F5UZRFaBQolHdoZEiYmBKEcib4KFM6bZVBp5lB2oFCyZ7yhLW3J4AG0ENXGENXT6bHMcmssqNp+ULkHtQsgL461/8giZnxu1QX99cMxa3JYKB0gxJcQvbsxiORqwR3Snsans3b4Xm8LGjSmYzJhdcW1+15pY9O7I0dNVMqc16Vc16XdlsVtmZGdXyeZ09e9aQloMHD9o6pGVsb1kTuL6+bk0KARWTU1NaurWkt069Zc/DbcdP6PChI3IPfdrcKGh9bVfLS5sWLXvu/Hm9d/491ZpFNToVVTu79hyjI4cf4mRBQKJ0DFSQtAK/xxTUXHpM+zITmggnNR5OKB2IKjB0q8PaLYCSBRY1ckrS5iKWc4EFLZM65x/IGOut/O6O8ZTQ4icTCUUDfnXLIJI7Wlq+YZae8BjGJnJWzNfW143lf+DQIeXGx5UvFLW+uWlWvxQLCjpkPIiMON0xpS7euKkLFy+ZhTPRm5B0Qdawxi3WqioTF9xuqVSpqCgSv0LG9bF/3NwnGDU5mnRXQBqbzBnMTbEGqaXxZ5qGEMcZAcSO57ywf2Zih/TbQ/+dsIK4u1VVo9TWoDlU1BvU/qlp3Xb4kGJBv27mb+pC84Za4YFjFuPxmGsdslgGG+4BGi04LUjazNK1i7cJq3SPBr6hWsEeh4mhI+QsMIg5yyYnhwEUieepX60YEdHxfAaOYTU3VCzqMW4ITe3AE7QwqN1SQ0Mm5eSY4uGknTX7JqZ1eGZelfVtvf7TF7V6Zcn+bt8gbpLBDLHLw74WFmZ1/MRRI5Nvbu2YPDoSSykzNqtgJK1AKKn5fUc0O3/QiNu4MVZRtPRdioaQe/pt8GTI4DyKRUM6fHBe9fquvvF3f6VvfP2v5PX19aUvfUG/8vlfVya3XxtbJas1Jtv9o3/38pAHhR+e/SfdnpGNMI/wOxGixqke2Q1ioQkrHgIL3zgeggTDheLrpPXNbW3n88rkxnT0+HFNTk5a582exzy1+70PyErDTkXeQV6zE3Hzp/7JD7+vV158wSD3IA8JBaHRVJbDYvTGArczYQOvBMNBpcfpXPO2w6XAZONxRfGexoAN7Tb2kMSJNttWtDCTYRdkqT3ugPKdrtxuoiOD1sU2Bj012ceOIlQ5wI05zW7WLOQ6xjzPhBPKpjP66EefsIme5icZj9t+jEmauFACKNArY/HY6nCrOvpzkH4+E4Hqi5CAxvV1crxhkFIUeQ+YDpnMgbZhxmIDajnsJkeSwvyNhaLlZlf7HRU7DXVCXo0dmNOBO05ofGFW3/zHv9eZ987qwfs/pN/8jS+ZvpP87r/80z/Xj7/7PR0Yn1KIIAC07RZAghsf0aCOscpenjgTGUUd1izWsUxSTOit4q68QGQQyVweZTNjSo3lVO33tFoq4yuepgAAIABJREFUaLPd1EajqqXSrrZ6FZMEAvH5gyHFFNDHj9+npx75hCLpKRWbMpKWP5lViYeXeF1TE7A379trR6NKQPqg6cDsPXfHDhumc9OgW6LaXlylsysz6J2+HNh8TwJku3XCXKRatWYpVpBOokCG4ZDtA7kG4aDfiDlwQtgDM2nSINHcGsvX41UqAUSKrSnQMc2OTxsbqzpz9h1lc1lNzczonXfPamV1XclERql01vgUxE5Wyk1jsrr9fscClbzrZkudWl29ZkMtIjRhKDdLqrfKqnUrqnSqqnXrNiGGBELgNlKpzwJrOnKb6RGwItHB7HFhrfvU6VMEsEyNmo90JJ5VPDXp6P27LWOLR+Mhs3JOpiK64+Rt+tCD92m3uGMwOw0NyA3sbeBy4jTR3FVKFWtCIf3kiwVduXHdeCC33XmHSc4wIgIJgatDwSQVDXQBMxGaIZATCh97c967YrFok2mxULSiwbnE3pwDa2pqyiZ1rhOKhdW1VXOfA8Y2W1YvrOu2SoWGms2hmo2Bzr53QaffOaPl1WUVKzsq1wvqDuu2N6718SsfWgPvEEgATJ0BgkVG3BVUZOhV1hfWXDKnA9kpTadyShIt68ZyFykSiXwemw6pfoT3IPGlmafx5bVyzXArvLl8w86/yckJeYcDFVZXLb63jgEMFtxM6DiB+b3WGNFR0hjVWy1dvX7DCjTmOyTtUTghdU5NT9tajabhxo0bqlZrH5jfgM6QkFmolFWqOihgsUtTzWkUtNUWnhmw3mlwWKug+yasBROZ3L4cVu12/mNExfNjfgxcqt7AjHgCZtHqUc/VM0VLC8vtANB7Ru36UK6uV51KW91yUxGP14Kmjh3Yp+RsSq+tnFZ+UFED7hFBQtiz+r2GBpLs6MhJidLu2Hpw2GAfPrCBhNfZj7nkSzg+Ghyh8AzgKBlags9BPG6wfbGQV4+IY4q6WVdzInTtHE1ng4rG02rji99mvYaEF1TXpxhulX2vppJjmkyktbm4rHdee0ONfFXJWFL1MivkkJrdmu4+eVK/+7v/i7a2N/Wnf/anurZ4Qwv7Dung4ROamT+sTG5GUzMHFY3lhEAD7gwSUTPzGiDDxQsDGaKzNmY9kE0ntbOzqhd+8j09/6PvKh7z68tf/lV94hMfUTiS1sp6U822y84kc0/81//6u0NjsdcbBltAeMtksnZvN5rsXIMjoxHH1QypEjcoDyjd2pD1Rhv3G5+ZGdQbLe3soi0EzojZPj2TzRmBBj20mS+YBM0rv7erdnVFnmFDmWTMdutvvvqS/v7rX9XNmxdN4kQXi1MbebpAuRSBMA8TDGSvRyu1LSV9AY1n8OWNa3osZ2ltrTJEhjUjUcGWtN0akiykdXtRjfKZ7lwKaRjwq+1xqYp2GGmXEcA8TnPTYSeJTMyvqWBS06mscrGEwf/PfO5z9mCxp6lXKsYYyaZSmpuZsamDXTRTF0l2vIEESjkIgNviQP3ppNoQ/synHsKGA/Wyu8UVrd2oWTwtWniMQrgWsC7N1Aa7w2JREZjXoYBq3ba2akUzOzl0xwkdv+tOZacnVGs1lTl+zIlMIvbV69X2xYvWaf7Hf/NvNZlMa3pyym6icqFohSqTTBkn4erlK6MdHWsD9o2OcQsFnlVIs5BXkCJqREWvYvGkgrG4ip2WVkoFrdYr2um2tNmuqWjaV+Ne28okPPDo3qlD+tRHP6nJuSMqNSV/YlzxsRkNsebFatTjWLF63U5D5YZ11OlryIPX7ardb9ohZAUd0G6Un71n/QqSwuul0DNlWzb3iFTF4T0cYmrSspQz/PmDFhPJLj1g+/GAz2PoCCYfxH7S0DqHGo2Cs4+jkQuGHflUPBU3Rv7rb7yqF174ie66+y4dOHhANxaXtLm5rRiSwmRG6XRG9RqxoiF5fUFr8NhDQzDDAZGd4bDTVn59Tb1OQ41mWbV2RdVeTdVuTZVuXR11FIbkZmgUTSeFvGf/HjJyqMM1Ac6DK9TuAcQjSY3b1IDdLulrPJ+xOAG+PXOzQtFx8MiC7rn3TuXGM1pdX1F+N29oA4RA7lUm53gkpn6za80QgUZAuxzG8D8IwAhGI0rnsk6xG+UsxKIxRbEfRinRqGtna8OeHQo8iXM8M/yioPNBM83vcX5wOPPnmNJBCVHTxOIRg9vxiUcOVy6VtXh9CZd+zc4cVD5f1euvv62XXnlVt1ZvqYo1c6OoWhuVQEdtV3dU0J3QDyfQwzEjYRKMegIKYToir9LekCYjKc2kc5pK55SIR5TIRCzRDGtignsI6gBBBAWkCYH9jzEOaAPT9/rGmrZ3tiykprC9rTFUQ52OGfaw3lzZWFMkEdW+QwcUjIZVARqvVlUol+18BWqnMeQMO3L8uKrNljVK5lQ3CieiEacRwuGPKZ8Ba31zS+V+zZ69ZDRjgR8Tc3PaatRUwlq201S5VtZuedc8H3rqWnok8aEknjHcOQqDvSnXJTfXCTIxzWTYq0DMr4F3aFkCZEoQ4DXsQSgMKgjxqNVTp1I1U6yDczOaOTKrUqStrU5BpVrFZHXC4Izvxd2IUoDvgdK43VUf85k6ldCZ0i3pLO2XN4LqIGhcCBwtQbuY1kFIsEzFrwLFAIFaZBxgWGNv0LCjaEx27wdCUQMAMB4bjsijeMUH3SG1yy1NJcd1x6Hj8vWGeu/Nt/XeqXfNSpmxCkb/2HhO+w8saHwyZ0Zb7549Y0jK/oNHdOzESS3sP6ZEalLxxLiGrqBqNcyCMCJyop9tkCMQyyZzj9IJzom4rl25oO89+4869fZrOnJkn774pc/rwQfuNW7aTr6ifAH3TvBEeAx+uf7Vv/oLk+QyCQMdYB+6f//BUVEn45tvDHvSkYvwy6BO7BqRa1U45LDWk+MD7vObTzj+xNjZ8fu5sQnzSh6fmDQEANIDMHQ46Fa3tS2PWopHQ0onIkYoevvNV/WzH31fF8+9a2Q63gBz+xkdUMDnaD1baurQ3AE98fhHdPedd6pVqWqLh3Z3V5u3lnVrcdGgeDSeTOZ8X3tiR6lhlj7mOPer5/Wo4R6qMirobaMIgwb0jYUe7LkUHbo1HxvT8dl9ms+OKxQMaWL/gjHIYVnXeOg8Hs1OT2t6atKgReApYGquCXtSPgaY4CBFCQTVCQUs49sJnnEeEhieOB0RNkA2Nq5RZHdT1AcU9Y6T/IaLXtDtRAdaYAahESObyEwuo9l9C0pPjSuQjGp835y8uaQ0nraHZtis6U//4I/01f/n3wvUamZq0kgdjUrNoJ5IIGCRjBxIFHq0tKAQ3DRm6IFuHl/tctmaLpQBlkQWCBq6sdOsa6Vc1GqnLNJ8mQkaFj7IhXUgMXics56Unnz0Sd1+8kF1XWG1+gElczNK5CZMh94dMg1zaDhrFRLGnCB51uYDi3DdC68wHfpI328FHT8KC2JxdskUYgxugNspmtz3QGLkScOgxy6S5ins91lRB4GgiYK3QEE3TWqXGM+RBz8NTbtlOzj2nnP75xWKhvT+xff1+huv2eH9qWeeUTKe0OK1G5YVjfoiQlxpIGSWjqFIwrFYRRmCbBAGLE1km4+WStvb6nXRNldV61RVoaD3G/ZBexRyB40v4oMEN4TW01fIbCExkvGb+1W7QwZ536ZzecM2oWOrS7ZAOJa0KYHdeSQKGUianM45TlYTGd1Yuu5Ey6JHj0Pe6dtemKMME6Mgeem2ox/afhYnQSB+D3no0aiyY2PGIqaZ32OH425G48rP2sRvolqxlQcTFYUbT2pkhezWmejNO304tN062uvtzS1Dj9LZlHnIU9D9flZFfu1sb2vp5op83ojm5w6p1/Po0uXrevfs+7q+tKidwpaK1bzqrZKdH0znzoTuOI4azGOTunmByDdwmRNjaOi2sBv0MjlfUrN4vaeTGsvGFY9FlIglTU4JkYkzgykLxIvnhxIxMQlJNm1BQVgRIxVu1RsqbOzY1+0/dEBuv0eXrl+VN+TX4RNHFYiGdenaNUu+3N7dtXN0YmrGgjy4V7K5cW3lCyanzGXSSsRjKhYKun7tqjHmOX8mJiYM8gfCBhVLpNKanJqxtWhuZlott2wQQLWCOdb61ppJ1SACF6slPfuD78kL6dM9tIYDiR/kX7g9EIfDPmSvXQ08PYPouy6abFjcEDLRhcdVzlcNUYsbsRCpb0W+4UChdFjR/VmV+qwBmuoTsEZxDgfMsx3ppOU3wBmAvI7ZDBwozHO4zsOewpmIkeOoO6BcoJ6crfB8IA7C+TJ+DcMPcBw5HKCtlvvQExtPf5C424Ct6HtdYxzJ58KZIKBuraeNpQ3zqL/t4DGNxdNau7Gsqxcuq9nsyuNK6L77H9IDD95vbn5vnXpDt1ZWLHY3kx0z57dDh09ofHJBPpj/7rBN57U6NdMJxWIlzWvDeholRDwSdnwL2k39p//0H3TjxjXlxtL68pd/Q0899YRx3JaWkXfioYKU07G9trS1P/sP3x2mUmmbeNfXt7S+vm1wyfz8fk1Ozhi+b9rkvakGYBH9dbs5yp1meiB/umG/D8QM3MGfoaAv31q1vdL0zKz2HzikbJa4VA5Yco+R/BBqIFUrBTWqBXOQS8UDuvj+O3r5Zz/WSz/7sROYMRyq1qbDHCqokD70oQd04sQxTU2Pa2FuRp16Q7945WWdPfWW6bWjSJ4sx5zujNfaMqiYyZDdOIlnDsxt4KTps5n1qsOuQe7A7+a1LLem0uNKe8MalptKKqCjU/M6NrdfyWRKhU5DEfS70agZa2CiwYTOntEAOJ/PMsQbEM5gHEPmoDHB7jMYUJ09Pfm+vVE0rFkXds36s9toWiQgMBFF3QII+h0r4OwMzRoS+02YrN2+IjQexl7rGhQciUW0XdxVE8g6HdXs7Yf1yGeeVGRhSl1XX//+D/+d/uT//L/VV0P7U/PaNzdnXtDsb4FxuaZ0izQpZCFT1E1ZAMmHqaDZVHA4sOQ8zDcsyhKN8KBvnf9mu6ot84Ti2uIYiRTKklSsefEPXIrJq3sO36uHH31SYxMHVG0gJ4lqYmpOsVRKdTP+odunFXKSvviz2D0aaMaeeRRYQYdr3amtLpyz+ZcLOg81EzCFxBoSM6HxW3FnOjedp0sKAKXjjYAtZrVsSXvEKVLYzR7Wkgl7NkHw8/bdQzPUOXnPXVpeX9HXvvk1cwD85Cef1kc+8hFdvnhZb73+prbXt8yK1O+GvEmohkut3sAsOml0LdOY+7XRVKNUtiQ83MUwtmi0a6r36qoMm6r0G+bjjh+31+Uw8jkgKeqoQ3jtEZwVvT7lMmMWc0lhc1PMQwm5PCG1u0O7J3NTU6YkSGXiyuaSymQSOnbikGbnJy3f4cUXf2r9Fzas7GnZDfOskz8Oxhk3ydRQiUxauakJiwZe3doym9REJqtkBhMZJ3p05P5khQ8uDDwEtOwm+cT4BwvpUQwkTRC8FieK0KftpSVdunTJZIlYF7PC46SvYmCEiVONdLqyg6BgLNLoqd7AEIW0sLC2dgp69xxOcedVbZbUd3UM3cHHnMJhELLFsTr13Gr7qJCE4bXgUUEOg7oKyqOkO6pUmFyFsOYmJzQ/u6BMMm1KHDg/NLhwUbg3GYAIA8Ket96saXNr3ZzeTAbWodGUJmenTIa1trOpzOSYpuZntV0q6PLioiGTNMqkb3G2UsxpnhPJtKXl4VtA1C553pvra8ZLGMtmjNNz/PjxUX9izvBmOuMMaT2TsxWxtA74FU8lDYExVQ2OnJGgoS4U+a38ti5evaRzF97X6sa6ur2uNbEgERCO4a/ggNZ1tazpxPkyGA1Y2AiZ4/mtohGcIQ9H/X4LT2HNQLSA4qN4U0KOokGFEhH5IyA9cHdGxFwaedA0IGlCe2pNtRsgWX0F4o7EkkApF8MGjpjE/CIt9bKfhtANXwluSd/OUZOABYMKR4DtIVVDpMUzZah+m+/jlrvvk6fvU7PUUnE5L3aFkVjM8t7rpaqtARLxnKKJCT3w4cdMwXHh0kWdfe89I0UeO3GbxidnNL9wQGPjM/L5omq1hgbnQ9anCLOaocZQn3j/IiG/JiczRoJ7/ZWX9MJPntf1xSv65NNP6Qu/+oUPmOyr6+uG+oKYsqpi2HaCpwJyvffu8hCIPRoJa3OrrFNvvatLl66ZDm4KyUZ2zNn5kgM8SjkDdqdAwvrlBoXsQvdcKldst41fOEWcJiG/WzCTA4hg09Mzmp1bUIJoT+xHAwELLoBQ1CRQgpAXNw49Hfk9PRPwf/sfv6VXfv5TLa0uKhlJ6t7779Ojjz6q/fsOWGH5+YsvqLC9petXrmh1lTSbvnL+qJKQ3GCswu5s0dG2jWiGJSJwNzpRmhST9ZjHOrKNwcjeFPCNouFRPBizgp7yR6VaR9Ghz6QsB6bmFIFMGAuZbSKFAz02Psz8uxlh+P1GFKrjtUxzQZAGMD6HBzAkRT0QUseCZhzLUfbxaDKx/kTWwjSObGOI8JP9LwYRTSSEFbv2lVpJuXRacW9AnXxJ7XxR4YFbqWBYYYqEW+baVvcMFJhIaeL4AflzCT32zJMmL/s3/9fv6wfPfl871U3NxCZ17MBBRXx+1dBMr62bBwDTehRbUB4WTGbM9atlJjExJnceHo/XcrjRupe7beXbTRWGbeFn1kT+5WFpwXnsMIrZT/qJ8xy6NZmc0SMPf1z33vOYBoOwSuW2UukxTc/OGssd8lePaF50qHT+llftN1a9+TXjT4BbIMEhoDl7Rxi1YOSr7dhjIolx1i5MeE7tZ3fliGsDIBPo13md7IvbTdVLRSy7DA1BOgdCgsKAZ8C0vRT+SFi3332n5vYv6GevvKRv/sO3dPTEUf3e7/2eIV1/+9df1c9/+qIZ/YwlMiZ7gqyJSdMOsqVw2HasIAy8FtzQasWSeTDQxHUo6N2G+V5XBk0r6miIW/w8ONrBgcD1DrBw6BT1wNClAId+hGwFn3wBNOYZReI5uTxBNTsDVWluSEj0yghxqTQMba8lpWXHkhaDurGxZigEz388ntLk5LRlA9SqDRV384rhZd/rKJnL6ODRo8pOTarR6ylfKpv/fzAcMaiYwx84sY4LWKujEHvmaFj+kM8pJK2WRZXCZ4hGIhofH1cqkbQpnXOCtDXITWlg+UzGgbObDVUqJYtqrVSwvS2NuBRuFXYr2tjYVafrUm58Wlv5XT3/kx/pnYun7YwIhrxqApWbKmBUzP+bom7cqQGhcC4jYdnKx3zxUd5AMXRpJhS1z8l4UvtmF3R4/0FNZMZMBsfKDN059yWkYLOYhutSZkJvWKMRCmXUaOE819Pm7rYq7YaO3XmbpvbN6dbmuq7evKmp+XnddsedCoTCevOt0zp/4ZL2Hzioj37kcXOZu7l4U++fe087W+uayGV0x4njmp2esHURQwZNYqVSNa/8UrGsysgoDGh8fWtTAbhI2Yxp6dG3g9jgg9Hqdq1RxViKtV2p5mSsr29u6ObSktbWN5xJExTV19fQB1Dv5Dx4Q7L33uuFbR4xc7w63good1CfuHGg66rBLshkTC55w35j1nvJQ0fW5AH1dRo+24TY2dhTq8YKrKEeE7JPlidBtjvOg6hwGJp8+EqEHJUR94q5wzGp08h3O8aRCUV98kRwFGM0p6sc2kTeq/dFsIe375PaLpV3GsK11fwmcPXr9RQLx4zYdtd9j2piekEXL17WK6+9ZvyYBz/8sObmDygWTyuXm1QwFFOLHJEmhddvaz4OZmokMj0a0VDQo9mZMbVbZb3+2s/03A++reWbl/WpZz6jz3/h83rggQ8rny/p+o1b6vWdsC2k5pEQbnk8n05gkmt9uTCEfZ1MAk1KN67X9MYb7+jatZtqNLs6fvwOkyEAmbELA3KD7YiuFLZvtVm1Dp4HEjJLtcI+jMi9kHUg6K/ZHVLYgRYnJqfNQjabw2kKOVvIGPMYYyRiEBEaqlfz8nl7yqQi2thY1ksv/kTb25s6fPigDh85bHKVq1ev6ZWXXtK5d0+bbSx0s3Q4pkwsKs9woHa9ZjsTiitQCDcnexm83tF5U9ARbHCnmAXEaLIzQozZ0KBc9ygXySiKXMUVVCIQ1Ux2UgtTs0pFcBcayJ+MqNVtG9y1b25WE7mcg9dxjwYDZpfaxiAB//mQs6tH+cn9gx4R1StOSyYZGxnn9Ds9x8kM4xMgXiZCPnB4ajeso2s0ifvEK6ChLKTD3lC1jbxc1YZSvqACrJprddOzIrtzR4MaRPzabldVGbT1sU8/rTsf+pDcqZj+4E/+vf74D/9IlUZRM9ExTaQzGtABA/s3mlbQ4+GwsbqR9jj7J7ZxQw2xrBz5u1Ngar22SsB1w64q6qusnlpengvHZcoij1nPAOObYQfTalgnjt6jjz32KU1PHFJxt2FOSVPTM6aJ7ruYJnrOJMXe2kJE+HNeqd6xvbqTFe0kge0hpzbRA60ZIsT4NSr8I1azkeLgK2A60RuhGhR0pqpaVZ1qWc1KWR7QAVt3tA2Ch7/A39v3ubW0m1d8Yky3nbzD8ppf/sWrWtlc0+Mff0Kf/dzntPFfTWX+6P/9A5059Y7pmufGphR0edWBUErBMmtgjz2Qzn4fJm9PPchxpiTpjgo6HtwNVYYNlYctxxTEnA7JmvcpjMUo3v+DgXxEebKissYJhCWsSDStRGpc0cSYyWfk5j4carO0bc5dIQwzpnLat39Gc/NT6g1gWd8yfbpJ30gvBDlCZeD2W6pZLBzSRDam8XEahZihWkFCb9IZaxZWNjbVbHXMehgLTBrkZr1p9qw8Y6xwfBFHnsXZgbwNq1p25sgHIfVRyLk2GP9MTeCKFrKkNfTovDbecxoelwuDIBQ6Te3uFlStEj8KSpUxzf2lK9f07HPf05mL79oKJxD2qN6q23RjBf2/Kep7UzoKC7zwuXdZFCExQ4ILchUeuDQ+dMsPnC2/JrI57ZuZ19zEtFmygmyxC41iEkNYE7bDvZaq9YrZbAcjKbV7YYViaSOFLa2vqDnoaObgPiXGsio1alrZ2tQd99yjO+++R4TRnD59xpQ4x44d19zcPtVrHe3u7OrW8k216lXNz0xq3+yUmRphPkXhGvS6qtdYG4GADBzbYvMnwHGvbhM2ToHIxVinWPDVUKa6YUEOkx70JTcxrnCMGOqari1e143lW9rYLWljZ0ObOytqYGqEmpiOeORnxBkfIhWy3bd1AKct/hmsdkB64LjiPAoCZ11QQFbUw/GQORSaDbF1VoxYvBdwtpDZkrzYMp4JKwsmcnwcyEQYkilCvHQkYs0F9wjyVazCQdsw5uLP0oS4Y47vUgh0kyem5ZKrOVQQObInqkFjqO21HVUKLZNGu90YmgUMcZ7ff0Qf+cRnVKw09cMf/kjnL1zWQw9/RI8/8ZTi8ayZOXFK+v1hcyftdobmYNrv0RRgJRsyZICbK5MhJrqqZ7/7df3DP3xN01Np/fqvf16PP/64Nf4kh66u51Wt9RSKpOT1s5ZqKBIEMcVDhr/bJ9fS9VVbIIXDcaVTUYMql5eaOvX2WV26tGi+z/F42uBl4B4mG9tB0nW66fKrxsyka6GoM6nThfOCCYaIRGJGDiiVId41zZCGXdD4xJR1MKFQ2pFzIT1yE4RB7jByloIqlR0LgydfOZdLG3vwm9/6pslUKKbsHdx0W+jn3YCwQCbwqDsKc+iE0CHCHOXgG37wwX7HvNpdA/U9HPIQrpxGEae1iPymNQ0OvUoQ1DCE7RjTZG5Sc9PzymVyFtZhzM9hxzywsWBEssYDTO3o9bv2gBBogkGKl6SqZFIe0svYQdsJ4lGn2rUc4T32PfIqoDi6amuaRtamOMJxWDVaNSviNClYAIaIvsSAoN6Qmh1FueZur9qlikr5vKEUFJ9UJqVgLKx8tWw51OyrYvtn9MBvfk69eEhvvvq6vvW1r+nMG6dUbe6SsqwTY4dUQSdLg+Z1tOuhgN92szwgMP8peEY2w39eA9UHXZXIgyeqUUOVNFAHeTqnIbUWySCyE5gLGKKgKVdA6eikHn7gCT3yoY/LNQiqVKiatjadTdop6g64zepxiIsh7G0c3XCDbPbM7OOXJ3Qr6EaQG23rgexGpDi+zpo2VAxuj+NbT9pTp2M7aD8IAoW1Xreo3Ga5aHC2e0ASW9O6e9tzxaLyxaI6v76iQdCv/UcOGXz73qULmpiZ1jOf/bQm9u/XK8//SH/zF3+lnZUN5eIpZcMJRbwBk/nBgO5QMPgYFXS8DWhI0dzvrVt472G1V4m+BHIftqwpa3BtRwpqzC72CrpFuZLJTatlEh+8D2IWFxkIpxRL5BQDKYhF1HK3Va4X1WrVtf/AnB597AFNzYxrJ7+htY1VM4FhNzc2NmlsfNZyy0urCgQjOrBvTvNTaS0sTFvq4PrOjqrttiIpfNd9KlZrKleAPOE5OWRWCnm3CdqEx4FboWRU9XbDCjrnRzqZ0vTUlGlw2atXmPRrNUO75mZmrZE8ffq0FhcXraAvLMzZupTY1nCIK9AzCU+j3lZ/QGY1xCiPNnd2dPq9Mzr17ptaWrmhRqdqLHXzAXdumP9+Uh+t1O1RHX2ZuTSz68VAqu9SChMbeRXxBW3FgbdEPBTRWDJtQTUgdnfdeZudX90eMagNu663VpfV6ro1MXe7MhNzFq9cbTfkiQQ08LktpdHPPRYJa2b/PmXGJpQvlISt69Gjx+X3BXT27PvyeSJmcVopFVQp7kr9ljWgrVpZ5d0d48PgEQ/kzJliPJ29wQz1TYPwKwe6ZRXKGQ2GhsMcviLEJze7bSPnmVw1ErbmDc6HITHEfpby2thaVr60oTLhQU1CXYYmYwtHE47hDRwifCOCXkVjIcvIoMnwDPAkoWHsOIMCvNuIFE2GFIqFFES+PCroeGI4RkkQDgcatLuq7eyaHwjfjwYVBJQUxGAsaoZerDyZZI0XFAwa2lkpFNTi+fZ01PObnEExn0dRd1i+jlt8I61pAAAgAElEQVSBjldJf8KGua3lLW2sbKlQwHaatErHKfW2O+/UsTvu5k3S1cUVbWzuKJHM6siR2zU3f0jBIORYlyrlhsKRhIYk1XHPy1mRcM7T5Aa8YdUwa9pZ0YULb+vUWy9q0K/pi1/6Ff3O7/z2SO5Y0tY2Xg5A9iHJDSk8ZA1vPOTTsMcKxm3eDK6ttbyTUjF0KxyKKxp37uxzZ3d0+vRZXbx4TdnshAWuR5lKycUGorQoP5d198gtIM4BGVLsYaDCgOfCs0tPptIGkRaK6NfrCoej5qITjiSVTE3bhXBkP121SPjpNuT3IwWD2NBRpbxjWeura0v6u7/7qs68/YaDwZALy6QHGYtOZLQf8aNbZnrcswPlf9nfjle2ubA7bksEaQC3wGjtScGhFHP5FHcHFHcFrKDz+zFfVOOZcU1NzCiZTDsQIjvlUMDsH6emJ2yqsIQvOnfgfqwBcS6DtU7HGItaQXeHwgaVmv1fz6VhiwOuZ0xr4FaaC5omYGFWGmaWgj88e+tWXbVG1Rip5urHaV2rWyIbBdc3dKlL10sUX6ergMercn7XiGDcjBQupEcHDh7U1etXVQm4lHrwTv3G7/y2wZuvvPiS3j9zRqde/4XePP2qtUATvqwZwFA6mKgxpwH1oGCyd8b7nGbOrqvbBc3Iik1ZXUuYq1tE7KigczKOirpjFkS+dl8BrKl6Pt119AH92qd/U7nElDZX8LZ2WT60L+RTIBaSj91a0KsuPvQWDzqQvyPz27b3GvkcBXnkY24Z6aNizu87E/w/+b1DJuK+NYtJ/JpJ0YKPwPXqtOXp91TOb1ujyISOjwLwMsYgY2NjimWz2mq3dXNrUxPTk+Yrjb3twSOH9Llf/bz8Yxl99Q//WD/6wXMmFUTzH3J5lArH1KoxGfmM9Q9pjCnJeb007D2163U12KELTW5b1S6786Yqg5bK/ZaqQwo6umFT3DoNkpG2IHF5FPf6FSFAY4idrePjTuIge/R4MmccheRYRqV2WW66/H5Hk1NjuvueO8wtrlwpGJSysrqieqOhgwcOm0STZ/fMmfeNG4MV5VgSSLRnBcDDCi0eVyAWMxSMrAB2tuVyxfLE2SmjW+ZQMycwbouAY3uMcgakJBGPG5ErHAzZWbJ6a8WIURxe2UzWCv358+d16tQp5fM7uuvuO5WlWR1B/7Dd06mUKuWalpZg51cUjScVT6dVqlX105d/qud+/JzKzaJJ3PYm9D1UzfhwHxR37isS7TBy8djvc6/YYcJr70vjTH4Y/MilqAKKg45Z2hMGRG1NhrN65OEPa3Z+xgpcPJNUOBaWN+hTJJlTseGRP5JSuUbutl8Ts1OqtBoW4jR38IC9bixc2aEz7cJyZxKjsXrrF2+r2ySFy2XukRDEB2SL1yvq0xxwZbvES7utWJLX4B0lBYI6wCfhfGAwDpkfPMcJbaIzNUMo4331oqIJODtpEDIIdMVSSXnWHdinZjnHI2Z4dPXGRV2+dskIdSBPhiAFQ/JBEB72VaqXpVYfYZGiiZhg5eFnwBkHetEdYNEq+UJu+YJe5SZzDjJHMA1hNwEioR27X47u7cU1xxir0zJOAK5xNKr+SNCIdSAKIMCWixHm3nMZGdHuKXTsqhhjPDgMyt/zaVjpy1UfKhNMajye08Uz59UmAW6Ay1/EQnomp6d17/336+R9H9Y/fP9nunJjVSfvvFdPPf1pDYd+VWttRcJJCwZrNDgvIApAAsU+l3OkbQMFsmfOwHfefkv/8I9f162l87r3vnv0O7/zP+r224+oUHBcEeuNtroEx4SS8geS6vax/nV4VwTiMLQBtxsprrDTGDq6c5JdwopE8DaW8vm6dnfLevFnr2gDs3j5tW/hsNLpMet+e72hkTwIJ6g3q+aGxAHJtI7lY6lcMt0ihwHfCOYqcigKleNKRm6vW2PjC1rYd1jTM3NW1Lj4uK2R+Lazs6FgkM4GJnNDnU5ZKytX9fbp13Tm3be0sbqqgDvk+PcyRe3BqsOuwcCQbtr4NZtJjMsgJieVzfmAG4AEkAcUiHImldQkGcogsMWa2c4mPTFlExlNT0wrO0ou44aC0Y9BhMvd19TU5Kig++z32a3zzFfR3aLvDgGrxRSIRow5j4EI2tB6kwhFdqdUPMdPneJIkTN/8pFumuaFgwezGkg/FHr+vVurKNhryo9ciZxwHj5KLRM+e0/0v6WSEQPpSJHCsVNm2uF7lClSqbi8qaQOHz6i++6/X/P75rW0fFNf/8bX9ez3n1W+um1yJtYOoaDPIH8uGLAlBy6mQgZbmwkvBYY2wMl+xxcaz3g+78XD/hPjaPQmDKRMPCy1vXK3Anrs3if0a5/8kmK+lC6+d0UBf9ig6VA8bM5Q3qhfoVREruCoGZBftTKWxA0nkMoUKYQYeM0LgOtiaAe2sWYegoOc49LO19G940lPwfbCc2jUDG73DfuKBHza2dywXSTlB5b3xva2KSwOHz2qWrunpc1dHTh6QkeOH7VY0aWlG/rkM09r4f6jWnnngn7v//jfbeIGzaCJsSAiy27mtXrU7+ANHnHSxwY0F3iVY01bValWwupdjX5H1V5b5R7FvK36sGdoSMfVV3PYtIkRxz9y5lm1BDF8cXnh6mqM7HMPDz2pYrwPHgtzCbNb93vlTwRV7zV1+PAhPfjhB5VIxlUsF03FQhcYjcdsX4qW/OChwzp06LDJu2yiblQV9g7UAzHivkWtASQdDJpcDetjyKfXbyxqeydvvgz4UgD54n3B1MYaDqIdZwRFnd/n69iVU4B475g++H+8X+NjYyZfgyD3+uuv2c8OWfPggf2GjqE0wa4T4t21a4vK7xZ1dXFRjz/5Cd3/0IP6y6/+jf7tH/2B1oubDn8CDwNuml/6Zf9lEgjH5tfWcXsf/92d7CRgUSpYKiTlM4lbzLjSbrVUV0gh+aNhuUJ+RceyOn7PSX3kqY/r5P0PqNF1KRxP6uq1K8Ytmpmfs9AZoFJY6ZxX7L6xf43FQ7p1a1sbGxumIlpfXlc6lLH8RZAz7tOmuRTumGMgLoY08RCKHT95r+3IIR/yw+G/X9otWWHg3OFstuYcdBHUauRFAlLIyRmJRoz3AB8J6eDG5qpa7YplohMFHU8lbHrHsfLa0pJurK1qo1jU0O+xn72PW2iv6ahUrAP12RqT6uzIzXFKrJkUWmEpkUlqbHLMzm7za+cMp6liTz7sy93zqbXZUWW3onq7JrcfWcLQGPehOJkVCcVSCTPE4lti/EMsaQ0jF56RsF/RyNA4K2F3XIW1isqLO9o/f0KHpw9o9fqSrl44b8E6w0FHkUhIk9OTZreLwVoPUyb/uE7e+6juuuteRcIJ25MPBl4FiAT3Bkyayv3Neo86y1BBXTItf7+lX7z6Y7139m1bhwCvf/azn9XExKS2t7ct0RQmPPJxOGigA3zmPQStiIRYL6PScQYZ26FvrFZHag2XdX58OMYm0Oh7eu+9C7pyeVEb67uKRfEGn5TXE5SPRC92FOqqblMjoxJH/cBsBUkfg/QANMxhC5EKQwXIdxReYDT2XB5vTOnMhA4eOqZ0ZsykABRanKe8XrciEZ+KxU2VyxvyetlVe1Qub+q1136qX7z6im7dXDFWK0cVN63t+3qI7HEY4yK2jRuwZ99pD+mIZGFFtIelrDQWT5rFY4wYoFob/Ev+npSJJJWOwf7NKcbOH3kEaV6hkEIkdQU8SmdS9jA6U3vIZGx0Cu1e32Ews1IIhayY2wM1IulhZNBVWN0hh8be7heHI+d0IdNtLw/ZcTZr2Q1BMSbwolUpytuqyGOTvIXH2oTH+cSUB+ub7g1yTqNataLuWFs6gTuVZkuZ+XmVcIrrdi1g5+OffEpzd96m1cVr+slLP9WPfvZjnT1/RoXOjh0cpHohS3GKI5g2sgl837GlgKS196pd1s2DivAQfhAB6fDQRgHm5EZLIXbIkFC6AR2dvl2PP/CkTh6+V4lgWhfPXbHJhMPCF8E9rmv2u8F4UIlU0rbE7aZzj1ki0QgmNScrj9fguA/gd2xgR+iHw3anwcGJyinobhCVRt0IcSGPywIy2D/GEzFrWOFC7BRL8ofDmpqd1c31DbVdXt3/4YcVDAZ07eoVTYzndPKRD6m2sqqvffVv9Nyz3zGfgBiuehyq5ubG1oNX7le/5THSENAFvIh6vWJuYjSiSIeItqwPOqpA/Oo5nxvYd+LLzfTu6pqvtp9izvIC17ahx1ZGIZdfsUDEpEVeMuZNQkwnH1UwFDWNcd/fU3Yyp7vuuVvHjh2zSbRSq2q3VNRuoWA56UxoKFiYzJhS8GOHQIXCoINtK3tMjJTSKTtUaAYo8BCaOOi3dnBI6xjxKpVOGyqC+yTP/8zMPidvPBKxe9JxV2SwiNj9znm0F8ZiBxb8l65DygVV2Ni8pXq1Yr4JacIxKlVjQLPjRk57a2XV2Nof/fgTOnj8qP72m9/Qn/z5n+nm6i2b/MgHd7CC0TO3l1A0+m87eGlURlbI/6zygwqyVOdXX4oMpBjadbnJhbGaNZUat2sCHLxTq2inWTP/iQxDwNS0vvJbv63b77pbMzOgf0gYbbhXrdrU6uq6cY/uv+8+O49fefllK+QL+/ZZQuL1y9eVCaWd9ziEBTDS2aLFmQZ8jvyJ0dJQqZF9MU0UTRO/4DlBwN2LTrZhAY8LGlBQTi/GS1TXoVnWcn5zNvF1yAerlaLlhKPxbpnjZkCBcMRQp91qRbu1qi4t3VBj2FOl01B90NbQ7zarVmRwOFyacsb+fsfjAodSOEV0v4FowKJ7KeRkn2MGYw+PqV6H8vT98jbDqhcbanaqDjHP01Fn2JQ/4lE4EVJqLGN+9g2kwJy3A7TqJDKCFgW1MJVRt96SpxvS9feX1C1L/9Nv/c86MLlPf/7Hf6Jbi1et8MaiAY1PZAzhvLG0qlDEr/se/Jju/fCnlZs8aMlo2LYykbtRsvjCtm/3YSvu8zvuq+22pRlyVly+cklv/uIlXTz/Cz380H16+ulndOTwcduVr61tqrBbNvWD4yzq6MwZSGl8aAjoIoHxAx4k086QYjr0taXakIfGy27S9njWxpt0LRBwaTff1tkz53X2zAUzjwdKYEpPJbO2rEcDjD6RB5YHA+iVN8VSx0azMEEMfDBFU9CBLLnRIAqce/+a+e4fO3677v/Qhy2nuVSpGfUf7R1MVq8Xpm9FvV5F0SjG/EOtrizq0sWz+snz39fW5pryW1sjHIwbz2+Tme2yDcaGAe1MvPziUODA575gGsrGEpqfmLYs8UG1pU6hIn9nqJgnqPFkxvyqEzHc7jB28BrZLQKEHokYaQviRjgSNRIGto/c1La/8QfkwwISmAg3LgoxNqMdx7vY5fFr6Ak6hjO2suDGxq6TV+YcIrx5lhDGITmaVvg5cOurFwtyN/E6RivtEKrMx3zvnsfcJxg0Yx24BBR02xebEU7dLEl3y2Wlx3KGIEDgCyfjWjh8ULMHF0xCsrazoe889x19/0ffU6lbVJhoWr/HfKlb9r2AvzAscdKl+DD6CncezdVeVr1V2lG1dSzdLASISNouRKueV8FhRPjH7Zs4qE888rQ++tATatd7Wlle1U4+r2A0ZJAlOciegNvIVhQoFiwOk9hBKoieRN3A7yFJA5Xgg2aGIg7hEGIhk3mI6QGSG5LAbtsKuqvXUTwcUAJCGBp4C2/oGPEGtQLQMj7lq7vbGj+6T8dP3m66XzgLxw8dVr1Y1Nf++q/0wnM/sLjbRChkqosgmQlMOzS/hij55fXGTAPLfVgqFwzqbkFyMX4HZMK+GhAMrZi3VSWwRxLpyoaEsJXifkaLbtO5EwMadvmNRwLpMOSD0Bgy6J2DLMTuLhi2SSY3G9Wx2w/prrvvtj1quVox7geEy83tbe3s5i3pzOP3GcxK3sP4xITiiYQhY96eR6V82e5NngmLOIVRjC4WC12fzxoBmoJ0JmNmMKB2OE22Wh0lU1mbYHCDo1GloDt58z4rPBRznmf2gzwPe6E6/Ddruk4PnbHj8U2y1vbGpirFkikyaAr4XkxTk7Mz8kVCevHVl/Xt7z+rG8tLFjxlz8w/q9L//D9sBUKD/EvI3t7Xgz71qdq2z3J06wFWdwyfowwK1AdMzxCpuK4YwRCTCwPbF46rPfSbwc/TTz+tJ598Ugf2H1QigcNkWImkX+urFZP8vfrqa8YdQCk0NztvaiKkXPFQzKRy8IlwlTSkCfMnGN24cprjofMzcb6jYQdW57oy8PiZaMmpsMCimp0z/LTI7EAgS6WiFXKeec4dkBK+hkAvnOICHp9qFZxDq+ZmR3fJ84GEbODzaHlrQ+uFHS2uLWm3nHcaoCh7YPyXG1a4ucacA1aDNLCgFHvJyMnZJ8JZ8LvNPQ9FhFlS03AMvYq4WF+11O425PaZNZI68FACUjAqReJh2683Wl1V63ipAN2HjX2PvDAbjSkRTGjpyrpa5Z6++Jl/oac/+km98/rb+s9/8VcqF3d029GjSiaj5kqItXEqk9EDDz6kBx56XInMAbm8MWtCarWmrQnDPF8w+wGOIeq12qbUAHmChPj++XM6e/aMtjaW9eADJ/ToIw/qxInbVShUdPnydft7SGpjIodUSm3hFy6VvDeRaMhqbaPRVjySMZtaJ3zKI9f2Snfow1edoBMO/lGaGt0bkgvO3qWbeZ1776KuXr1hS/5ImD3XtHUlHNzsW4DazSLWCnrHYGF+jxcAXEwBMZ1ok/24X5lUSolESt/+znNaXl7X9My8PvHUM0b3R8YBtBBLJIxEks7Ehey0Wslb2gz/HgxRsJs68+7Leu/MW3rrrbe0s75uPzgF1PzIvV6zewW2o6A7NcV5HJlmkaOgOZ7KZDWZySkwcKuF9KtQURRnqFDMjATikajlrztdUEDxZEKprMPsZWrjZ+Z74pIWjhJ9GlUknlA4FjfyG/pzM7EZkTdg2jO5AAFx7YjL5Lo7yALDvTMVUKAIaTBouN0adc/O04nspcXhB9TZcooUkLqxpGle6MpZo6BOYLoAxsechq1st2v+2lXCHrYck45YKqmx6Sl7CAuNqk2GsVxST33mk7q2sqjnXviBXvj5Cyo2Crbf7AL9EnLj9Nd2g+3NOVxjjEMMLTETltH080tRpjb5QEpyD9RHV+sKKOKLqdNCFuTTvQfu18ceelzPPPkZXbuyqKuXrxr0FIsnbGLmGoHkRGi0/CFHC4sW25yXPI5dK4c506OxU/nfkA3xb3cKqr3qTtOSt/h3EtN6zbpNOrFI0HyUAwGftvPb6g4HRnZzYZWJ+1c0qkA2qv0PnFAgEbKfgd1pZWtHf/sXf6kffee7ykaims5mTRMeoWnm3Od9NPVCR72B23ThNEQQHoHZa42K7REhvw48Uq3XsgmnNuiqQkPIObhXzJFBuS07yoqJl0JhaKXPwkXChP8MPJYeGEA+FIgoEc/YfcoutjtoKDnm1h13HdUDDzxgjmZrG+sWsMI9V63XtbG1aaRS3lsmbgp5KpO2tVLAE9L+6SOqFOvGOid7gF0nhZ1iyj1OYp8lDpLfQHNJgl/Dsc9l8uCA5bUwlVu6VoMG3ino/DskW2JZsXvlvyk8xlFxAUVWFQq7NT01pkatpovnzmtzbc2GBZ5vkECaj8Wbi1peW1W1Vdfq9qZOn3lHN1duOV4FDrL+z4r6Lxf4/7+CbkOB+SpIbYYnp/92zp4RE95WfjQCOBhDcHOGKsewBt4P3uOBiHYqHVspc67wTHzlK7+p/+1//V37S9fXN/TgI3fq29/6qX74w+ctzvPEidtsPcpwccdttztoZ7WmQn7b7qtELKIU5xJhT9tbliBIk8vZxT7EYqObLcswgEAYDEBGxpMDLX/VPijc+GhEYxEVLeYWx0G3urYKqtmEbsMGtq+ukFqNjsqVqsnhSAvE2AULV9wrW8O+FteWdf3WDW2WdlRqVjTsUMg9ckf9GnRq9myCMvkCDqxufJx/oiqMLir/H+WQz9ml++Erea2os07rkobpiOYswtYKOjYGyDmDrFs9qtV69qyRbtbvu9SsNOXtklcYVMgb1+MPP6knH/uULp29or/767/VzRuLigVDFgHMz33l6jUdOHxUX/kXv6WHHn7MdtoXLq1oMPDb9YS9Tkoatr9M55YTARHchylXyEyF3n77lBVzJvW77jqhJz/+sMnugOZXVtZUrbUUDpG057OVFDa/IL82HFEfUGgEYP47Dq1o4StlJwmVJs1V3Bx+YGMM4c0x3MAXm4oPxIpUTdra3NW5cxd04fxlVSp1xQ2GHlMsmjZ5Gt7eXDwr6Gh0cR/i0Op3HRMIdsrlsnbzO0bGQB8ZjcX1/PM/0fvnL5m05LGPPKF7739I6eykUf6RT9DVM/chS/F4gI/aBvMDTQUCHfkDZd24eV5n3nlX586d080bN1QpFO0CUHiYwzHqsN0F8asjtjNPFizgmUxWqXBEMX8I2y91yzX5OgMlSVALRpSKxJSgQMMgdLlsAsnkshqfnFAkkbB8azpCrG/JwyXfmZ1YLOl83imU1cbMwex88DAPOxN8IGgwFoYlwFzAMZZo53E7VoDOnsAeJjc3OdIT66Cb9h5RlIDLcLEjFAVGMM0S7n1MnjzcwMUcHhYpaxA0jkhuM+9ADlQrFDSsVlXM75jL0vyhA0pPTmi3XtFKflOlTk2T+2Y0d3hB+VpBP3vlZzp15pQqZvAji0osNQB/HUhor1Ha+2zubNbUOb+s0I8sQPl/A3bsEBPNh9incCBijH928ilfSrMTc/r0k5/RgbmDSkZT2lzb0tL1ZTVqTWtUsExNj03YtST5ydLVKHCQDrFqtYSl/iiLmtfopKdZ08N+EJcw9sB+bFLJUyaXGc7FQMEgCU4+xZMx89TGpyACXEaKnMdjDd387YcUPzohV5hDwa3lS1f17b/9up77xt/L3WjrrkNHpUbLCi25AjQWfFiTizMUzZzbbwYvHJJAyGjuCUJp9dsWZdnE6MgKek/1wVD1UUGHl0BB6QHHoRQwExSMXZkQvVbQQx6/Gdm4+qxifIqG48qNTTmNuMdr+8/87jUdPb5PTz71lI4ePaqVtVWdv3DBijo2rxRijKNo0nnGs2M504jDJ/B5QkrHJpWKZa3oExXKfhW7aD4z3SMx3SvmHEJkeDNlc/+YgQkQLZ7kwIX4FXQ6dl4wgfNMrKysWEFnuuHQ4s9yODLRWyAPccx+r4rEqm5umSES8kq+tlIu2eF3+doVXbl+VR3Y3/2u3rvwvm6uLBnHAq6J86T9U1H/5QL/zyH3f+KC8DWsklCs2NjyAQI1WukxJYthdCRpoYfsON+Dou+wZrzyhJNqwwJvNxUNxvQv/+Xv6Ytf/LIunL+ktbUNnTx5t5797g+0s7OrI4eP2fTO1GeT+vy8rWca2LcWdtVq1JWIUNDjJssqFnbt/DO51wAy8ygi2SLHaHJJIBwqAErlkk3exONytnDdQFLbHSyhHEIpZ5CdOz3HOZT7qtvAgc1lem8aBT4g/HZAPyjUIb828luqdmpmZrW8cUuL1y5bd5OczqlW3ZIbdpupB9yWUY76AQKd7akBVXm5JLz64RX4HZe6IKtPgyLMvbHdwQCNP+PwbqmBfADKWpy8aBC7ti6OxzNmh1wvNRV1R5Rf29VXfv1/0Oee+TW98sLr+s5/eVZba8T37mp2csaaSorrsRN36PO/+mWrUdg4VWsdVcu0107KG0ZRFGLUXY71r3P2kWWytbWpl1/+uZaXl3To8CE9+ugjOnxon6HPNPLFYlnVWtPgc+op5yE/OOtdng/HCS5oPzPvgQXP2NcFtLGxbZwGGl5XeXPI6tHZwZodnnNzd7vAwLCCoeozJUpLSxt65/RZ04AD3QArjGXnTNbGgwssRy9P5CiwMpnqWBxaXq8xmntq1KoqFYpGqgF+OHPmXV25cdkuyvTUId3/4CM6cfs9yuambKoFVqXBCBC+QCqOm8CFquk4vf6WAsGiPL6WGfBfvXJFr736it55+7QaQPx06GPjTnoVnT/SNpzOWFJRkNx+zcTTJvHxQZtkyurJghdSwZAiXr/CXp9pSsnI/v84ew+4S8+zvPM6/Zyvl/mmaEYzKrZcJFnusrFsSzbulMCSgBMI2ZQlG5zdBBawIZAfPUviDbCUFGfBJCSQsCyGBIJlW1a3LFfJRZJVpmpmvt5Ob7v/+36f8z7nnfONYL/5ze9r53vPW57nrtd9XV7+K5lRQyKyNjuvOiD5AgjQkmozs5pbWDZFLZx5oVLT+Ytrqre7xghGCX4KDvjpWSvfwoCHxrUP0TlHOg6czYRBKyXMbCx0NhFzuvw340+/F0MIKK2dAObI0umHm3qaZ6fGIoYjt/EVVyWjWsE4UGNzU7mdHc1Vq84aVd+3jG/60KJKc1Pq5Ad67uJZHTl5jUozJdW7dZ2/dEEPPHSfLu2sG7ELY1Owv1nyMSJ1YSN5yuKZu38dKiTm2BN99WGlZP172gDQAdP3BvXq+vQ5XbN8jb7zfd9p2Xq/MdAzX39WaxfW1NhFzrGtAmE4THY1xCBmDAyH0waRbnz3Jfi1S/Yfpw1KnWoHwQ8z5flu23rc6M3TPkJnHiVANxgu38qoDixeW3t7Wj56WDe9/OU2k7vy0us0XCooN1VUc31LH/nlX9Pv/Nq/0lRXuuXaG6S9puaRKYUauQ1SGzYnZoDzVoZuAMKrTmkXTEWr6Slcfmgl973Wvs0k9wo5tdQ3fQF6503Y5MyRExBh+LixeQPdMY+Po2D+vKaSqmTmBXqrsOs5+G750FGbMLHqUA9WtS3NzpR159vu0pvf/GaTJn3goQfNsZ44ea2KiRPHyeKMKbnDGkemvbWxo147r5MnrreqlQWlIL6rFTOCaJBjD8jqrb/OCBFYBOhDwRCUSjZeBEjU2n7F4qjEzvvxOgBgZOT8HsQvYDhsx0te8vulMwEAACAASURBVBK97nWvNzv1pS98Seurq7r+1Em96LrrrBpFdsrI3WOPfVm7+zvmMIvVorb2do0xDscCuU2nA5jSpJJ8jQKgTf6H70c99KSXPnodVRHWfjI5wy4Ozh1n7/rbyWOlLZwD61CwIAtYJqiXfWxlMqtw/PAJvfxlt9hEENMEb3/bO7W4uGw2d2lxRa9+9WvNyDMxYO1OAlJIVg3Y69ShVOeQkYbZERwBs95gjBhHg/UTW085H34QnESrvq9azYmwyMANm9MCaIljQfIZPQvnHeE6SS5IPKxi2Gyrvd9ylDrtLGhdW23t7u1ph2y/3dD0/Kx2m3sqz1RMX/30hdO6/zMPmFhKvlZUsQyfeWIp6BEX8ypBHUrF2EZ/EV/yPiLODApiHDrVH7TaS7MFdQdt2+/IIXfxrxYsStUK7Q6KAQDHhmrVISubMZ1zHHun3tVgr6uKKrrt5lerUpzW/Z96SKefOatSEX6EtkkDM2Z9622v0V1vf7de+rLXaGOroWdPX6TTqcNLK7Z2sHe0QXDq1m5M1hI+49Kli3rmmactIXvRi27U617/WpuSoUVy6dIFExlCbKdYcPpsHig8D4CBIWsDLM6zmp3zyiTtVj5YI5vbdZPMRffAql4b54dDG92gbGwIaI/W2m0IGxz9HkrNOPhzZ8/rscce19NPP63trYbmpo9oaemoZdJsZIBQ1LJgFyJDZ1P6xbkSFtkRes9szt2dTZ05+7SeefYbWtvYsd7GwtJR3fTSW3XLK16rI8eutXIi/PKAzjgPwHUeoVCmgRLzjGZm89abp0/8xNe+ps999jN66utftUWzsryozbVV7e5sWV+pgCRnz5GGZOGL/ZKmhwVT8ir2kfgrawUQFn14SBgkLczOGHiDsijnAE/6ocOHVKqi0rag8tSszdfjsBmRWVw5qhJk//2hLq6h7JRTPwf7EWQJ9N1nrLdILNlu7xhRhWflODrHAGDELCIDEGKZS9vY4YIQA/eAFgkADObW2YRk51ZSJpgCQJdk6GSp9JIN8Wp7x3uRne0dHabU1+0ZYxTMVKjOHb/hOpUptzV2la8W1S8M1ew3dejIspZWFo2v+BOf+oTq/aZypYplisGhY+jZ3Dhx01RPUKnBqZv/SehfjQa2iAqYk8LgQK0iYaNb8AwMVegVdMuLbtarXvIqXX/0Bh2ZPaLKsKrt1W09f+Gy1nZ2bV4WA7S4OG+BI9rToMUBCkH4A3iPUUYAcJwp98imBFot65eT0dEj5Bj0eBcW51WdrllLAKNy5PhRozbd2N023fkbb3qxZWdzJ45IR2bV3N3Wp//04/o3H/4VPfblz+i2xRfrpsMntH76vK47co0JS1g7JGnPsDfoydepyMzNax+DySxpkdCub3S3DaQ50b9i/AsCEOsODtSyQqk7cx7mYNh2NTpDzg99Nt9G2PKmhMW/MoaCTB1nUq4ZZSjjN1z3Ddce0/7Otm677Tbddddd2trZ1sOf+Yyt85tvvcXAcIDZKKHzbHHE9DBx7qh7UfbD2QZmROQ+yeRtKgP2t40NzS/Ma2Fx0YywIZQBZpqaIcDRrt0Lsm7WfADAOfDT589tHCeXMyWxhx56yIzXK17xCt351ndoe7ujez/1oLX0bkOy+dCSugBIm3WzB08+9YRhfCBzQXjk/MUL9n+nsWP32oR9ci7qk/3vWyUBxEXO3F2GDIA4byTETk7lTUdvT1B9Yo2gPZ5C7rxGlXIZ0hoY6PDRw5Y8Xd6AeEX6lnd9qz70wX+iF7/4pfrD//tjNlF05PA1uv76G1XIl7SzQ3l14AFSn8pez/W9E9AnXhuuCEYEyfwQzsVhNFsuTAV+gjYHkp3bm7uaqk4bUIu9AaU3zpor8gqI2x7sjSkMgvgGwNloqFlH9wHQLdTavMYBu1QRt3e3tVvfs33EeoZHYmYRzoG6vvbUV/X4176irb0t5Smhow1PJdhQmzhjHDq66F1z5HZvjXjG25H8nmtXJafiXEHDEs1q5LkZR/N7wQgfgfk8M+A9qV1HoGugUr6qWhkgWUGDVk+rZ87rumMndeHcZe1uN8zRm7hOf2g69C9+yUv1jne/V6+7/Q7lS7Na22jr4qVd7e31VaaNRU8GBbckSQlrhrXE/aIVhTMfDHt67Wtfo1vZU72uLtLa2tszTnZ46HHe0KIj7tNstq3SQTsWgR0buEh65OA+RkyXubwuXt4winVAogYavXy2P/RN5Gk9ji44EBw6DzX0tRgl4YF97Wtf06OPPqrTz15Qt1XR4ZUTVoY2mj6OAY0lmTCI4kRuz3u3HiQA4LJ5ToFqvaRnnvuGTp+5oNNnn9fa2rpUnNXtb7pTt972Wt344pdpfmHZ0IJcKNEPLFLcwP3GukpVgDMAaQqmTgOs4uzpp/X5Rx/WU09+Ve3mni5fPKfNtcsa9t34UXZgbnWlOqe5Rk5zAjxkEw+ar9ZM5Q0FMVjQmPVZmp+zxUEEzAJfBq27vKgiYgOVBc3MLduoDpEVmTkkELliTbuNlrb3m8zxKA93NQC5cs2UgYplL7l3uvsql7zMTlDlG8dJAnAuriUPKBCUu4/u8GFAuTbtBycqgIoVR0U53WhNkz46pRV65vQYaXUY4huUe7ttZDQ1qJo6tEg6ppk8YBMn6m2MNW3ubGr+0IKNJhZKeZtVPnfujD7z2YdNIWm9vmXZvQEiGbsjeCBjYeQujAcmmctoZDAqT1IiS5JMFStsXkpopp+jKXRggAS06QuX9YqTt+mu192lm2+4RTVTLGrpmXPn9fzly5ZxY5SIelcvXzKGvbmZaR05vGIMezh4su8AlrSZdMqEe/seRJAZlMtaQHDjGIxqc9bHhvoSfMHxUyfMSM8vLVqwyijW0tFDOnLbS/XI3XfrP37kt/TF+x5WrTPU0dqclkvTWihPSS3GhrzkifOqd9tq8CwHjJ4xrVcwgg5yLbITlK7q3YZ1A+lFNqgoMKetvoCZ8rUhIfJeMoVZsQRwj4A5Ie2xfvqorCtNl2ZUKpDxdg0LMF2eNWGPpbkFHV1Y0s7Gpl75ylfqne96lwV6lqF3u7rpppustYRiFwYD6dKjx45ZtYwMmrHVJ578ms2D83vK8FNQhrZpt9EWK5q0J2sZm0BZ1kmpnAsAFjKyOEakKKEzjmZjrQizIPm5uWn74tSpU3YMsnO00rEhqJfdeMPL1GqW9OQTzznD3OKidrYdfMuzx6kvryzpzLkz+vLjX9LnvvCozm6cMVY3jrvT203E1SY7dGsLEZxOcOr8rjoY6rDKBoIz4kdz1z7qZg8E20lSg4iQTSbQLGSNM89NaZmqaFuNluN75mcrxvPxXf/Dd+vbv/079V//5M+Mq+J7vudv6NTJG3T27HljXCMzY+IGjfTVtVULrNrNhmanpzU3M2PVLshmmPXf2tg2cFW5QkOZpKFogkTwudf3WmrWu+ZELHkgEeuhc0AF0wmpqLKa7HVoB5acQpl10mrsamG2bKQ2SN36aCjy0H0DzTLpBHfGbn1XzW5DU/NTWj68ZDryj331MX3usS/ZSGZhesoCN4JAnDfAN9inWBfQ0hpxmVH0ssApvVM5KGlQHqo/NVBxqqASf8NrBj2bICFYBbA3W5tRr91XtwlZE5iGvLrtgep7TXX2m2putVRIwGvMnYAPQ98Bro43v/Wtetd73qejJ06q3c3pyacv6PlLMHQCclw04aNBA531jgUaPoXhwlXYa9g919ZWbQrq1KmTOnr0sK2l1dXLWt9YM+wUhGuokkKiZfP1ifImX9PyNnCpcQQMR9gTfsd7AGpe3QCoWrD9YdiSc890hg7ACrSY/XQRc3tBrPKgkwhtZWXFys5ffuzLuv/eR3Tm6TUtzEPjOmMRN8hWiP6ZocS4s/lGJazh0FDnnkFywXXNzA61vnnJGJBAIj7yuS/qsw89IpVmdcurb9cdb3m7jl1zUocOHTFmNTBWsCTh2OmbTM+yQF0fHPpY5gV7NkqxY58//+iDevzLj+qrj3/eeky1qsls21jG7LCkxf2SjlTmTcwk3+9Zif0QM+NUE5pNU96Ce5jyU8kcb8EMGoarXAX8s6L+oGiBzNTsrA4dPqaZ+SW1e9JOvWWZ+SAPt/CMpucXLUOHqcIq0owgVGEs83K7ofHR/eZYoKKrjAZOjYFVWPgsHqJoepvwMfPsLPtjhhSecivHO4kKkXp9f8/+s9F5HwITjMDuxpaWqq41T4sEWVeyZrSI4RSgTAra2tSAhl27B8iKbm6s6amnntCljUvabm/7DDolZM4JIRNY1YwIL29856gMNtEBSBx70va1zjsU9WYMsYRFU0Z00ghmoGtSt+Go4dqgoKnhtA5VV3TD0Rssa7/2xPWaRfyjWrWKxMbGuvF5U3LneqnKzM5MWTmWag2mlPtJtYXgKXC5gyINo1nl6ZopX73i1a/SqRuv19TcrGrMEJfIIPo6d+GcHvzMQ+Z0XvmqW/S6O79Jf/Dv/q1+9yO/bVrJSGwulqY0X6xpvjqtfB9n4W0JBEvqjJ9BPwnrHwIvzMkbkhpwZd/U5ewz+SPsYQiIcN/yRcvWQdlbzgeBUe3/k0ts76nA83db5/SktJNKOVWZrGh1LQCBdpUxOQLjQytHzYA095vq7tTVbbb0mte8Ru9///utnP6pez6l06dPW4ZCkMNawbiy9wGZka0DcGNsc3t3y3AyfLDXIZXCmOPcee3x48fVojybOGocP7aC9d2gdZQb2DrjmCFYJePHYOHUmce1fmFSkufnJuLCtEGhqvVVQLrzxvl+6eLzFtTdcN0pC8A3NlZN8Y6+JYHHpY2LJgvKvcA5IJ+K3/VR1vFSe8jCQx80fO/FJW8ZTfWlmUFf88prCsyCcCLgdBKeC8Z4EQjpd7XZa2uzD+ESwRk8Smz6gQWsVbLJiuUONqqExCyVlL3dpn74h35U733vt+rQ8hE988xpq4gYuRUVwXxRly+vmQ4EwSlBzeLcvKZrU4ar2d+rq9Vsa2Zm3pw4I1WAECm5k3wwZcAMs1cN0tHfMO6LXDD9aa4Gm1+pmsrBCOWeM76PtlVa11fZe3t2XyD/MSA0KpAFKGR3tLW3aVS7qPodu/aozj1/Tp988NM6vX5Zw4pXJb3i5LwAJE78x3nj5AksCHaMOrosW3twUnSqSF3TCkXoq2xkV7Qdp8oVLczOKd/P2ZTHoC1tr++qsdNSrz20fdHea5voyuLsjPWsma5i97zxDXfou/7qX9M33XGHWlQ2ugPt1rvaazBaWlCnW1Z/ULO2Sb++rVqJBAxap4FNBWxubhh4DSbDa689rsXFBQMY4uTZH7RNvbUBmdNJo/K1INdarth359hg7bE3QjuD7wmWUUaFoK0BGLBPi6vqQTMBxRcf3Rhav7ZUsiibvhNRtDPP8ELmjH1siqxmeXlJi0vz9rpzpy/p/ns+r70d37Cz83M2zlOZqtnYFtSWPvPo/SnGhiilGjOXsXo1pdyu8hABzMxqmCvquTPn9fBnP6fHv/qU6lv7euUb32zyc9df/2JjsiswWzs7r3l0tw1807JoDvGSgZWfWhpQCh6SjTbV2N/Q4499Vvff+3F948nH7Tzgd2HDV9rS0e6sVkqzpikNq1I1n9fizLRxjfdaDS3MTGsKgEiNeUIiJgdvYNDg6J2eAunPYsybGAE9dPrkJL57zY6VpFGpLtemzaFXp5w82Kaj6YHm6IG5gfAKdNHAKICAGCPC8dB7cfSp8/USYEGIgkG0WWUCAYx6IkTg95fmPj/rWhBFmcdQvYw/7DsqeXdrx/jqm3UXrwGEyH+bQlhe1uLCggUwTAMgEkNgA393fW9H586e1tbuhrrFjrYbO9rc3rL+5D69LIhvBl011TWiGeRiQc9DcYoz6lrEDZ0qI1Zlkx4iKKA8DxaEnqARclFlc2ZGiKVUsWyopgUtaGV6RXMzC3rtN73J0NmsVUB6ZORHjx4ROugELo9/+UvqA4RLpFP3Ocf9PW9HFMs6dvykqd/BggWzFLwB84eWdOjoEc0tL1nARObM+OTm9qYurV4ygAv39siheR1bntIXHn5AX/jMo9pf21S1n1e5L5sDnypVDBfAs+Y+WOkcoBsl9wFEPKhd7btojdH38A+HzT9y9oEKxapl6YFxK1/28cd2s22Av6p6xmQHwJPnxfQIhs3aCvWGVbWY9LDenpXcq1pZOWpOAX6Cc09/wzj9rl26Vj/w939Ad951l+6++259/OMfNwfOvTVtbWM/zFuZEPsAMyJ81pTRQ0mZNWgBfCFv2TZldnrpvN4cJlG3ZNm4Zcj8rg+wlQDds2F+B1McQCJ+du+997rIkfFjOJmRjdZaH4+qypRWV9dNUpV9sXJoyapQTz75dRMs2dndMnlVnAthEm0/RkMp/TOYbwJOoSXok5Yph0xCPjVy5tHreK/qIKfjpWkVW6bOIEJjArlp0FhU0YYDtXJD7Qx7Wuu1tTpoawMmxYLUKucNj1CCthkPb3rWLATwMgPNzS6Z2uUP/eMf0ate+VrLss+dfd6c2tGj11hSA4J6/dKGBkyb9PomoLTCVEVt2ipPm5vbatRbJqYDgBTVPdDd8IlDWAK+KSHBTkRtOIeSyrD3QWuNfYGwCfBcgu3BHtm8Oo6ehK25pzp67Rub2seh80yKHpDBq0B/HmZLKnzNblNTszUtrywa/e09j9yrx888bQP7mFCkcG10jcRvQNWYyQq+J9FxIjAeG23mSo159qKmjiyoV3ARLhuFhjK52TSZ5RpqcMDdAe/Ve6rvNm0MlskDg1G1pUPzi9qBRAyd+NkVvfNd79O73/MtOnHylI0ZkoQwRtckq28N1eoAUkNgpWb2a66SU6/l6wtwIpwsVDfIyg8fPmRMlzMzU1bBvHDhgrWq8Yn00E+cOGXiOmDnbOQWngpjjXS8GRUtcFTGAQHgr+v06kbARpm9A6FPwloKiZY79MaQDcNBQrmLP/S+OUAVB0XAH06vhpNbWl7Q9LRzBN/3qSf1hc9/RWfOnLExLuQSSZcByVES8t6qK+Xg0C0KBxVu4IGO6o2LBmAg+AIcA8hnfWtbDz78WX3+gc8oNzOvF934Ut30kpt19PBxzc8ua35u0UaVGEFgjhWjiQSukbv2MV5NFQuAkPh+X93unp75xlf0wP13GytPo76jYimnqX5RN02f0GIejmnKMS7QMTdVU5W5ZaoS/b6V7+bmZgxYhell0xvSslTTVG3R+i5EVUj4VWrTKlenRU7UbPcMGIfJKFVqmplbVNkydBy6k0JDA2u4Azuukzdg1Aic+GzAQjjFbZwwUdRJ5CaZJDA+ehZ8qLDgzBNSGd98LRcscRimZe38DMNM9L61uavd3X1VK5T3K0bTCSAE+kyMHXSJMJ3BK87Vz09Pmb48WXqrW1e/2LVM/cKli9qAHbDfNdpKMtC9IYXivJXxAXdBMoNzoiTPTQS0U4JxkJnQoqws1yfqL7l0IupcoPRLALzAbg9cMsf6wirb1wi74FSYmsCZU4qFNQwVv4ApoAzJ97AxnTt7Vhvr6waWg6d6v4VoT84mFo4eP25Umzjfeoe1OLDSO20jgqr1tcuW+RM8ADLc37qoC09/Xp29DbX36+rBoFhHpa2nClzqJikr47nHgTeM+3+gbn5ouAPuSxv2QrNFSUd3iEtPWhZMAQwGatKbxJmU4CAtWVnOJRDzms/VbLSSa0eIh0qHj2hShs/rInPZuzxriDWM9FhLs4cMbAVN6NbaOZFpgZF4z9vfow984AOWkf/pn/6pOZlA+MLaJIjFLhgTHziP6Tkb2aGcSwme5xAQ6CblmMsZSj0g1/ldGOGhmgS3AGhz9lKY7CBwYN3zt6xTjB/f836mmpj0Cq1FBbFOv67Lly8m/faSYWxOP/esnnrqSVujcOATRlSpknH/wNCw5xi76vc1lWg4WMsimSzxiqXnrPEIm1eSPPg2AOtQWq5NaVBvmp1YLE3r2Pyi5qqwV3ZNzRDcw/awq0v9ti71W7o07GoLchazVygOVjRo4bCGqlWmzIm1IXk6cYPe/z3fqzvvfJuNq8G3sL62aYHZddfdYGNrz5+7qJ31XQ06yH8ONQN3xzKSpVXtbMEPvmHsn2TopXLNaHjJ0BkJdhnVfVVr9K2D+iDVOLf72A5sD+uer/k5GbrTeyc4JsKBNsDetra3tk3Dw6qAOYB7LZsywcHRfOMfo66lKpMjM7q8dkmPPPYZfWP9Se33961SZ5SvFYaBEo0FWm8O9vZAK6l8UL2zKbySVF6aNvpgpnd8XBHwYd70ItiHqKIZgHanoXajq3ZjoCFFB0bbQKO3CpoqLej48Rv0+te/SXfe+S69+KaXabfe0HNnzhqhFT6JEVPoV/tDZI4J2KreSmvsqdPcF9UMSuyc1+zctI4dO6KVw4dsvZAAgPugsoQvZA/QvoasbGcXpTQnyrGyPWBpKjvGGOnkTDh2xg1N9tYmYgCbuwSuTYsQhCU+PPfgfa0hL2DTEfUhfVpCY7vrjEBki15Sw5nwhjgdCPalmSkJroAH7n9Cn//iF+wNQbpjfGB6Q1Ft5fAR3xaJ/Kpn6UTHnEpXtZp1TY2Zant3xwzo/OKSzp6/oM9/4Uu6+4/+yHC7U4eO6cbrb9KtN79SL7rxJTbrBzFNvliz8uHsLCVqIhvY1MjQQdIy6rWhY8cWjUDhqSe/ogcf+JS+9KXPmyYxJDInqyuayZmMhfKg6YtFzUHVyo1l5ClHbwuBGhy6L2gWlyPRp9VsdI2eFFCc4QdKFds8jKj1BoxZTKnPOEMJ/d05Kw+b+AH3pFBUbW7eMnVrKaLDXa2aAQOYNT1NkOX8AKYIRhyZYBwoyQCk2thaN+fnDt0dt5HoJPPfYUzPxk3ohdnvYBxyvffLlzd1eXVDc+hPV2u6fPGy9W6W5hfNeeF0AROijQ75CtULUmcyXYqWlC3XtlYNVLe1u+PZebdjfNQ4dcRUjHvdpBLbBvSiRISC09LMnOqrm7ruxAlNz07p0toli9yJzsnacB7QBA9NfCWMvRXNwVM29elxBySR31ZV0XJt2YMRiBf265a1grkgMAFDsLa6ZlMAh5aXdOTYNTp84oQuM27V62nx8GEtHDoksmDIMZg1X2ccqIXko8+2M9a2vLhgJYTnnnpMTz1+n2YrAJLyatVRSGtYdAqxCU4HOlRK3k149EE0Dyj60geHohI9dJy1S9BZpSVh2+NnJkOJBK73ZKz8h5HCwk0tLunEoeM6NrWiRTQYZqYtk6H6gMFlnbCWKO+Rqe3t1S1bA2xHcXh6akb9XktHD9eMXhnAGa//3u/9Xt1xxx3WvwZhfvbMWZM1xbFStYHRDCePcWJmtlJZ0tTUvFXjcMxUlYzGteFsYj6O6Zk3WXuYMWf9Qg994fkL1l/n5+GDv6GCBHCWvj0z6DhQjkcZflR+7zW0vnNe+w0ntqEiQxZ0eeui7ZXlqUXrqXIvLHsxfAbVGpwOHOzSLNrdyYRJcOihhRXAe+G8vIrmBB72NUfsd82xz1VqOrawpGPzy0bDW9/d0/burrrFvPaGfV3utXSx09TlQUcbCJPgUQBltAqqVedMJIZ9x+gV6/8Nr7tDP/mT/1TXHDthxpztDFKdfXDy5DFDcD/39KbysA8xEUIFq1g06dlSIefytpveP6fEDpCxC1zGpSssHuz0mpqZZaV5n9xQ0rmhzXgbeBT9CJgToZZOHD0/Z33hE+g5q19St903chkcelCNJHiGDRRHZ5CCclHDRKqXvQ5nwdefe1zPbT6l1Z3ntba+ahTVRfAZQNN5/0RlEqwRCROVFUPrGC/CwFUz2SO0gMolm+KhSjc/M2sOvbnX0N72nuq7dSOfsVJYOxlwZ+R1bkXXHb9Jt93yOt3++jfr+PEbTfQEldGd/brqzdaI1ZI9mMtTDmdUDMrvigrDvBqIN+Vzqk3hO6H9hj0UBwt4VPrKV76up5/+htH3njhxrVFss/cITMG0mHCLIzns+twuQ8ULT4Vn6STYgBr5TPWGaQIb0ev1E44A5xkwoOkXHh0OofbFXwAcxF7zme/5OQ+D8icnZ7gv5l8J6vISLZWlOenZZ6SvP3lal1dXfQQJ+1QsWh/26DXXKJ9j/hmRCBPfNAShO5aeaaETJLjEaVu1maoFA2gww//827/9UTNGkBfMTi/ophtfqpe95BYrOxmbHXrE09MWFdHjNqnRHihNFic9Y/rBQ03VoOPLa2P9sh5//EvG1rP5/GUVGj3T5GYyAs5jZranYKaCTAEnOxzYvCqCJERbZL9WbrO+hUe9jIAwC02vlOgX/ADlXBw3iFKY4Ohh+c9LVu6yIIf6fdGpZK03Dx8zAhdQX6IVXS4YcCI4ayvJBx5gxEbQvraSJ5k3ZRDHPAQQD4sEx8sHPw8One9NSAZKws5Az50+N6qkXHz+shkF5lwBL4IeJhvtUZ4bDDQ3XTOHzpw357O2va56q2HlU1jGIA2pt5qq00tHx53snICAEjM19FH15rCWFxZMze3k8WsEOhomptNnTxs6mikAL8MOrW/IfWD8xsfaGRPx0Tiel4GAbN1RF3HOan5GsLE0tWjrDnEPlKbYFBjzhTkIUhbVzQ0s8z187Bpd9+IXqVCtmeznmfOMk7gOAcYJGk2qE1bFQZKy29HF88+q1bhswSKtJAIFxGp4/wKkKcyFlysWblB+9R45OtAJcJB+JMx9lnnYXEDCt0eQ4nMBEHuoUPY1VqbNU7OxsxtvfJFuPHGjFguz2t/cs/lhAgLKpRgF40VvAOChr71jET0GZG+XFljeqgc9kPQdiJpy5ngxMi9/+cutl85MOrOtDz/8sLVyLEOv+HgTX3sWW9DCglNB29knIhFcO73CtdXV0etxyjj0wDmNU6ZNF0rofMYpBzxP4HUPf8exL1++bCX84Hhb3X2tbZ7V5s6ajbJRyeJ13H9ahfyvlMoW3Cazue6QInZDigAAIABJREFUE2eM25jCKLL3E2cd3t/0FJLrSfvnaXYeWmS16arZhqXZea3MLxqoFs+JM6PPubG7p+ZwoO1eT1toofd72h0wsUBZOafGTluLc8uWdRG4U21kjb7i1lfq+77v+/Wa19yiRt0zVJfg7GllBYchnT/b00yNKQb3OwatAIqS2Gyq4vTmsd02lUtykDh0vicxrIGVs2M7YBFnkiYNPnfOusQPkLlbHZSgaIAwVlFdgGZ9QLZwYcCB0dOg560R9gNBGGujhHiO/esZ8p2A4Pn183r6/Fe1un3JgGIECiZ4hfgT55Q4dO+nQ2/qqHsDDxNcEywjX1urWYbOzyHSIXhnH9ZhsNtEy6JvY5ucL+QvfH1oaUXXHLlG7//uv65DS0c0P39U3W5Rm5v0px1rQIsIqlecgxFfWmWmZBMjTF/Z9EC9btXB2bkZzcxQrXJ/SQBMdeKrX/2K2a6Z6VmdOnWd7V3uNTYtjKhZqmLkOkwRgKnyBhz7GcZGc+Ad1qM/R6o0fM3USWBGCOs39x3f/jtDIkOTsOvRAwNYRRbqZSVGpUxyMk/ZBYfFxoVxhwdq5tMcNj1YdHJ5iyAqwFygEaggZmKMRQzdUxrxsiCOnc1v5bYEpstMISMKjPDYaALRJDPx7Z5FgvQBp5B0naGHXrMeMgYszEcyZ2ylaQAVRHTM7zb37XsrSeaGBp4ik8GBQyqDo4JVzeg4k9lSRkDI2ikvJ5N4Ti+aGDfjva+UrbJAxklGaUWHnPcpcdwm/oA6XZeSGtfjc4aOnGWBFNVowzYRDIUDc/zDs7aYrjaMtY2MT9LOsB1pSNwrHTqRq/EAEAhYadczeD8+/a6KLq+S5ZsShZVnqTYsLi6ZMyUT4xgmYIJgSZWRDmZeGRUrqFKjt8oM93CEYmazkZnyhj7C5g7KRWeoqoDcrFkLo1HfNYPIa5iZZfETsTLTScWnyuY04g4n4TchK5ue8Nn12Ro85flEYc01kyHTwGkHVS9K93BfwyzFfytZMzOPsMdUSfvturH45UplA/DxTAY8x0rVyv5Q5sLDDh97HrAhY5OcQ6dpqlDW9ggOgEjZGNC4R20jvHGD5OOgVjY05TdnGMxV0Hv3502lxbKPwH0vWYULMYm60UoSuPlm5kWVXEmLlRn1mh3TFA8IYPYD7Rj+QwIDGpa1xtqjp04wVGEOvd/R0eNL2tndsCASJ0qJHCdKj2/t8qqPpCUaDwbOSQQ8ePasnUKxZtkCBpwSoWXgxZIFARyPtcq1ktUTBAdAG/fFl7lzswdCq5BphKA0jK3x0sAUF8rzlHCnZoum0uVMi73R+Bt/z8+wN4bXoVdu673owjzsgW5PNYy0rTD/CKj28NkY1qKPAJ6zoCKX0/rWumW0zH2TIWNThkjy2gjXwMimesOc2uhj0I+Fwhy7YMQ0dLDpT5etBYZDp1LGg6QcTNJClcJkN5ENJRFKWOL4HhCa63xDdQ3HAnvCqY5pKWHDaZ+RWDBpbxTTVnanvO3soFQxEZhyhUevAgYyKxuHsz2M/U+1MszJG987foMAgoghZ+A8Ptv6NzrrnmEhbNKpCANcz9apjaUVctrZ29LKkSVDwhsPAxVIEOxFyMwQiOlYX5kgI1QwjUcjEN2Ax6JSN2qV+DO2NcfkTqulahnKJyoqoODxcTQBC1qYW9DCArzqPHMCpYLaLRIoqiTYbd+nRaIlwNY03k35KeHXsE0KYt7XPP1/TsM/Q+LjrdJqzcGLU1PTqtWmzZGzn9nDtFgItg1kac4cTAhVXqoRCcKVNcJ1Jihq9jHvyxrhZx7EehJna/P1r/nVIVGhSTmyMekp9uCZpufk1K/OL06cxbgJQB3Ls+3imvsNzVCmL5ddQpH5R3pgJk3pZQLrOVmWBK8wEVbSU+/nNOjx8GAHwwnQ52uq22+pXEVdZsoIIgB5zE7P2Xxgv4NzTyIuWgO5lrFruaPysrNH4c62RuRrzpeSnrElkbnnrAQ4Pz+rre01c/pYORvpojXAQ4dXnUyWv0vmpK1Undw429Ag5ZfmjVs8aGtzbby3U+K6bi+CLD7PXxqNJhhvewHjR0/G1YOcjclVj3zswYlsAqrWfW7ab8dlkbEZWtvGHQgUkjlwixiGFpAZHSoVEljUkokG6xByriA14YU2QEbV2iU8N6Jfj+KdapAxMO4Tzpc0mfMjcIHdCEIEM7KcYLLgjW4S3WXKeEl8wv0z4B5oestSe+oO2zaSQkmR+1NiZrpAnxjHDclKBxUYv8cGrBuqn6PvzLMaqA/pAjxQFrRgrF0DnM8EnOjWAyDD2HBsng3ZhCkfDToqVaEmNYF0k7qFM8Doer0JY3uYntyAkb9Ox7jZEXHJ4bwqNbUZB+NWRtUTjCPPzoIGk3PF6DmLHQY4hNom6ZvPGZo9OPQQcVsRJ6lmtVuw2w1tXpj/7CXuV47Wx+a6ZqZAnFcsoodAhVYMcpf038jQAfQRpDGeBFsYLS+eHcEVs8IY3IX5eaen3Nuz9WdI807Xqx1JO8fQ5rAO0krAAfTahnfodGhzQQxUNOdPD9WDSMrcnq2E7/maKRfWBuuPHq85MBuZTVUHQ4DE60PPOjj7UPLGgu4TcBpAFUQZ+83HNr1Bk7NEIklrXLzIpFs9qAWJXZ4q+zR6EpAFpH2cldvTyYi22J604DvJkmh7JXuP17uELxVDjB1BQ9GSEf771zx3FF366uWR1PTqBL1xbAfBC2hmb4GWzUFiQ6ziY6qM3O+Cmk1m9akmwvHhlMY8M/Y8Hy51TSBMGl8wVLRVCG3skcCLpIopFndC5qjN3mP24BhgIge7H9p97EsHJRLrIHNNfx37ghkl+4XIJccaJfhIZHCRjiVgZX0aCLiYV7PRUSlXs79xG+ciFNgZW3PDvvXtDRRn01belsQG2kQQtnoAiNCJuUJlwQRlwGkZwYv7AtYa94L7aP4OHFOuqVxxU5VqQdUKWKh59boVtQC/tZJ1BOH7kCYZ01oWhqXJgyVviIiRsbPnXSjJKwzOukoLytektw3heidpbjYgw4GWy7kxksdj95QgolwpWFXCKnWGfSLZ42fpvWVthapxGAXN3f76fzvE6XJzMMxEETAVhQiLjYJjJXLghMnMbeaPS+h1VYagwNJ/p+w0/dxS2bNR26DuwDkezGa2MHmd6WLn1O141MRxLRLLGyRIA7uJfSv/Ghc7PSa4e3kQtEGA+g97ypX6GuTpidFDCJSpSUmiN/DIqFqz9yP74zXM9ZkQxP6O5hZnvSJgRhcj48QzfHaihgSVz4IyURfmAxP1G+LesisB4VNx3FyjjSnB247aWgWjCugkWUi2edxcOK0u2YM73/DhGVwiNkL5llJTEoWORWMg8eFGHLijprQYO3WOR/YwysqTN3ZGwITf2diNZNkwjwTUJEpZgLFAOLOgKOvbLKo5dB9d4f4BpGu1eZaUwPnsaFsD4ZnKmQyYFmZ0uV7uMVkT99VYrhjXoTJCP3wAFW7HmLBYuGTnlGUJSB0hTwDQM6WmfMkZ8GpFsA4s7HwStFBWY/beB9zJsNk4fE+Qyib3aJfsBAvUtCwACiEbmcPkM+NKHwu1wFZbywtLau3U1drZ1+I0HOYgWxsGeKznp9S0BM9LlTxP26iMNaEB3QFJ7BKbxhtu6GoqQp6J5wiiLFJzom/L4jlcQnZiwaHxkidGqcU5dexaq4BhShh61pfP8HIAL9yzP7wEzxgZ+xGH3m4SNEL56dPTBEZwr4NQxokwXcGex5kEJ2bZjSkTkglE5WnRziKza5kTIMtnfXKcUSaZK2p3Z9ccuP0+Wdc4HO4VLtYZtvyZpJkxIzxeXXKCKyqEGDOXYMZIUlGiB8na5YPzdiS8f8/eIygJfO1JhGrrz5T44PxH3Yx2SDIhEs5jNGqbOPO0jTXapk6WlRhcA3oiOGS69kk0ZkWqgqGh6bfmUcUaFJyKl4porqud3oYRowTyHO67Vb4QucER9AZmrxwUK8vgqYbwPXzgVCdM9dCuwSdZzOmBFLeKCVMxAHbLSRswZ5K2OPRCvmxobz6HCQLnC8f8EeQ4/oDPQeWLS/OAyTih1OnuqlzJqwhY04CaHM/f05KbIjPvtNBcWIVWqsGHYKBr9VXJTXuAQwKU0MsG8C/vzd8ZK6aRtwxtr5rjt2B3YAEhSZs/fxIBBGQa9sxpiTqI0hVEDWRWqWqqNm2JxV59VQvLsNMhYoOgyrzyuSm12zh0Bwr2eszWU6FgNJokLGeskqxLq1CgrIZol/GuEJQ5fTf2kvdmLzgYlMQNP4jtJLOG3dSJcDwJY/964ETCjI/lHtGmsokMXL8FYQ6oHrWto7VrZuO97/2Y7SRe6Asx/Peo1MllOJCXgz0ycmIIK8uTHyVlDj5jxs2ZJTR4DjAZGpsZG5jNa9Fzwn7jSZ1nNFyUzSAaI5AjSs3WJYbOM/1kXpR420oVft4hi/VzTX9mN50Pt5JRSTvZmAZCCMf0xWqb25ywMw74zHLqcO1Idq8op3vJ38E+Pl7jD9vvCw/VMwwvS3u2k1Ch0pcsu4pU+B+yIf/eqw0ekXvEGJi07OyTICBkMCEQ4DXx+WLA3IF7YBBK9ngUDA6fPSNExMDPEZaimN1t1KtJ0MDh+TMGE0r+dpuDbrRVtROsRHJMc/JJeyFkWajyYYVMzCVZexZ5JxUCG1FK+lcYS1sTSZRu78y0RGpjk2ftP+E3jiwlU05GJ+PHOKRn6fDaQX9G/UFFfbgOgK3lGwya2eQ8POidfWm6Mqd+C2Uv+pizJsvYLVW130bmE36Dkpp1l3+0SkNuqLm5itbWLmtxYVHnzl7QoUOHDWjaaQM24v4Q3TsoMuwxyptJh2FUceJqQtY3Wn9khS5QG4YYfB2Rcw6B3dH79qzCwqshmWFZJiw/gHoYZC0VK14TqYq5RfBgPLmTocznNzjccaYgylpdvaAjx1a0s0P7qezvZuIUMknJQ0uHbTSSo/W6UEYXtLmxatSyu7tNB/05iiN5ktmv4/ccx51jtG0ENNmfVzjesG/NuaaUnL57pXZCA51dQuH70YjcAS9w++JHG7cQfs6+H5z50HlRfK3budC+zGHz0pL/OK4+2Jnw5tmV7r1dfwO/Z34fkvccDi2Iwva4oib4CtaaJyBeKcXmeSvFAyW3eyExCImEtY0SnEGwIcYsEdaX2avkTiRU4rZmSX6S2X3uUAh2LJjFCVtr0s8lBHM+kOPXYs93FOx5IuElaP9P9TC1xymfQPjZ6P3sGCnXgFmbPEkomgUkA0x6uXQeTjdlvXMWSq9Ke1s2BFwEkDhca/kmCpnYXqYD8Jv2dRKMJkKf5iMC/gp74aBDT+CCRoeR+yRkb2HCg8pMwBTxenfu7hsMH5X4h9x3fOfdY+swdi58TSQ4Kp+NwDDBwVHfT0BuCbmJG2Nv3CdewhwYTt0i8WTtmkMwgJ0DMYIBs5tn/ykvJCCBRMPcDJ71fVKnXip5iWq05Ec9aP9JiCbjjZ5+TVTlGWrqbNPyW2wk4v2cRu9DQ76HjJeHOkLAJufBQ8oCbkJZj+N4lpIGJPGmCefvQVH60Ebnb/eFqNHf1zeGO+SwoD2wGKe1TK+FMl1iCzKZSLh2zideE+P3AePgAUH4yAY+oRQU/93ovho9LNeQGtpw/vHnsCknfbYA8UpLesV6mPT8HTTJPG1Jg968+r2qAZWMjy23o2GOGVyCuqKGHUYZ540bnZn8bm9HO41dTS+vWA+cyQqCwFrF8R2UVhFd6HTgD+gZrSPGglEiDNvO7ppOHD9hXOgQJoVl6/uAde4XFTKTMWxFElBaz50Ogxkrr3C4A7F6vPf9bII92XS8eEjLpKzcoOyjbQX2n5dQ/bkQ1LkzGnPoIdBPAJ1mkG1UqqoWZd9qUTt7OxZcoGtQrtAvHJh40/r6lhlu7ts1xw4Z+dO5c0+bOFO+OG0AoyscelKxCBiS1NFlnFqy9uKMOl4n2RJ61i9bpn+Vj+DQDn6Jr93sug/fh/n5eP3F+9Hf/yoL+Kpn59l4/N5ZmxXwBlm7lN0PcSIRO0hT8MrYj1FCYIGI/z/o+vl5/DzG9rBldX79ZgOidRfWH47MEo6RjXYcgVd1wHzBceBVo9C2CdfKz67+fKn62tMbS/RGgUWCdUkDmPQ5B/8VGPVGbaCkyhSCIp8cGAdTjgBsoPIB2iYJY7Dz8bOw6bOE/phAIIynmV2Hyc/aJCHQ6Sv3bd/+8as6dE5sVJ5NelQhS7SSSr5kTimgVUP/yrNkL5vZ4kmMzSiztwiDUj0Oj4XpGWRwTukNC6VI77GMDF6oECQl7LBA44fBzzivbJCSfm+PchTtce7hd2ERx6CY8GDD4uE1AMbCghiPBv3hc69ih+4RppeseL33GQ926DHyN7tpeKAwOY0CoKQsz7HDucbjQPF98PtE1uJzzfEiym7A4Fzj+zMy/glAK3U4boGyx8gGNbaGrF/H/QvZc5KZR3Sb8T2NjVUacHgv9qCPEJAEoxvWh78ebuumOWz1FzXo10wQSPmOhvkdK8cjbdjv5TVoV9RuDE1/etr61buaWZjRubVNU2Gj7E2vHsRvu4k4DMpOBc3MIFSCprSXNZ3St6J6Y8f2hmmkJiCX5M6NXYrf8xFpbpIJuoO2nUHAZY3HoOOZZElJC8tYNEagL15H6b5k/7nrRXgvzfknx4wqUQQKrLGDbi9Vj/2dPeu/O5IZgQ9gXhC3FLSzW9fszIKBk04cP6bLl85pagqWQ0rwXeOQ2NikteZ7aJJTz8TnmcdMQkHAdUWNZvS64JCzeye84KCfh99n1/XkdTa+fmMHHwfa4b3ivfFC7/8C/txK4vH7TXLuwaGEY8V7nfOLzyvYvbBfswF5HDjZbFji0OM9H5/zpGOPAgQrAoWAxgVO0gqxB5Tu6Merxp7NpyDgYAAOelYxBmPcRtNmDlVnT5rCdYxVMjMPwQGEXQO+BuBg7BviexQCmvAM4mDDXxd2clpdiN87+I8w7hnWk/mRUYs1td+57/jOe4ZjDynK1OKHxCJwsJbPK4bIF1AX0VLag0oR8pxYcCg20hVFKpSquBh6BY5g9NlOR3YHgBcOMWGFSm6qL5Dw4GVwfj7CIg0GO3wOEdokZ2ALJmGvmrTwOG4A28SLIgQ4/MykOCMjGJ97eJhhc8QRWPgd6N9sMBIHJTF1brxo7JhWcoEEKPAIp5l4OMfghGOHlt4rD8g84k0pf+PnFMr32fsbHLrTMaatjGymFBZg+PnYtVrJN+As0uceX3/WoWeDM/pjV3PoYZ1OCvjcoaO2RR8e8o5po6HKF/rKl/aVKyCIs62p2rzmp46qsddVCQzHoK2d3fOaPzSvehdGMCodPdUqjM+Ubf6Xnj0z1JSWAS3BrvjEE1/T/NyMev22FhfnTJVqbm7RMndf1snn0feJw7Js1TMSyuleWvUyOuRKZOc+k+GwL9u3lnkA4Mk6yiSAwLEbsCkcOy1zm3NP+PlHGe7oOJEBorLQL6hantLzFy+pahMP3L+ialPQaea0v79rRrvX29fCAu0FKhZ1zcyg972t6dpNGg5gT8yW2/18fCY6fc8rHVwywjhqZ6XlWJ55GLOLbdlfxqG+UIZu0zmZ6lbsYOP21xXOm5ZXgk84yHG/UEBhGXqE0o/tXHzM+Djx/oodevYcQsJx0Ll5EIi992eX3fv8LM5GR448ZPx57D8Bo7chHdSckPoklV4LKJL2T6jk+V72NWFkQcnIZLC92aSOaxxvhSaYI8P+Z4DEyTnHjjfYxmAXeZ/gB9nbWQOUvc5QXeXv8IfgI+irO1aFMVKvEIQKg4G4SwDVwZmkQOlgy0MpP/iG+Lpzf/Nvfn4UgMdGL9yU0AMIzjx8784F4hNKMu6sQ+nDs2jvC7rjCvzHAYwVesw+bpY+dHfMfhHuYEabhRZU0jfxz+4AvCef9lyyC5rXxhs4u/CsRJgEHqE8xevDcUJAEm/G+IEZgUumvx4vqHDMkClmM/QQFcaBSPz34XzDPYo3CCkW/djQG4+vMzj00AMM5z/umGVjFFmHHgcO/H3WiabG0ZGXwaFPus/Zvx3LACz7i8tpKUI/Pt9gULIG0Rey9wtf6CN7Hr4uWbuA1nDoC8rnZ3ycxxw6UqHMZuPwyyppToNuXhWAOqCSu2sqwMNfmdX2XkP7uyg1ASCd9UkOY1OrGM1uFUWpIu2lhqamQYhTRkNPeV/5Iihehw2C2EUFaoiTHjl3N1zuyDE+ZMDha/6KgIbgmMA4OPYg4Rj1VMd61PYE7T89zvi+Bk5vm/zgnVDAGjlUd/6hhZ4fFFUaTpvs5O5+w0rt0zNzxkfADDyUzitHZk3muNm+qN/7/X+gY8dtWkzPPLOp/+sjf6wHPtXWsHc0fY9RxpI49MRgu8dIg440KyPAytqGVFAl7N94/8R76Aonm1lIcYXrijWWABfDuUxypk4IldzBK/r8jM9dfeXGFcJJr6Q1k7Yl0pJwfC7ZfRnsJZ8POn74+6zDH79fyXqIStbZ5NAqkEmZJTjEkQ1mzIvedCDGShx66Kez0PAvfID1iVur49c3zsUfni9/N5LqHeGaEkCdjdMCeHYynYMybM4/OFWOF/BRwYm6j0vXW+xfuN6QxAWFtBAkhQDDdTLcRwU/FJQLeS8fZ3TV0uDLgn8KvjKci9m07/quB02cxZ1j2qcNZXWjDk2i3/Az3jhEEUGrNY0qUkfOQnf5T+97TwJmhTGysBAcHe4znCA8ffF5iSXcnDCXFyKeeKEfFNGGGzYePbmpNA7dJCqKS3TxoonvTVp6Zt49gLnSswj3k5/w2rBYxiKpJErl/qYBT1rFCOcZZ7ixUzKnbz3QFOgWNirvFxx6qDCE38XnwH1tGs93CkgJCzJsiklGKl20pIGhJObXn73/2ZZBiEQdI8Fon0fbcRkwfp6hwpI9bvj+hXroY84qU0nBoReLjPrQiJ7XcAgJDCV3gHj7Uq5tAVN9v629zZ73xm3SY1+zcz2du3hG7SEUqMtaXjxm4hoQnxB9UwrdXN/S4iJc/9KlS6d1ww3HtLV1XvkCfX/okRfUgiwHNnZz5q5Qg1PnnAxkNGquh14l6G536GZg8uVk7McYyZUzxHBCLWzcEpHHCCVS+2wQJZtPj1sevk6SUioz/6CefRdmSuIGH9L+9ppmZ2Y0P39YT37jtE6efLGRckDKU50qaGvngmrTXRXLe3r4kX9i4znE6QzKnD0r/dVv+3UNuycyvipMfXgyMHrvsWqDV+lCheggtxgbwUlB8Qs59IPsiS92BzNdvS0wfmbjgaVXZbJAuPgvrhpQJGREXrHxqDa73kNSFDvVbOAfB9nB/gWnka1wZq4mHdubsPfNESdtwPg+pmuacwZBnhx1hKdJK37sbz+/aHpgdBJp4nXQcwoYovAnwc+5vWHyxVXlAk4sa//xC3ESFrLosJbC7H54/2xgEL8/7xkS45S3gfE+b8NybqGaEBx+CChClSDYdT+uczzEzz33xjf+wcihB2MfLiBcfDjJ2MmEGxBOItAr+khBSs8HCtEjoAQYYBl5+sBAv4dsIXXa9DOInnz0C9MRsvJArhBAEmH2MHUyCcI5igpjRxNHkAawI+BIzm3Sww+OJtyTcON9o1j38gonFm9aNsSonRBVEvw8woL3CDEEHXEGEVcYwoMbOT9w2CMUfQoMjCsOOJesMx+V1xk3TCocWYMYFmiI0LOGL2wyG5u7CihukkEYPQMb0fIMfVJVgteFBXuwwb56hp69f+OGBXxD27Ph/qwGA6ctVq6jYQ6H7kxm1cqseq2Crrv2el04+7S2d87p1a89pa888ZgOHblOz51e09L8SS0fOmaIdkY8l5YWjSe/1Rhofm5OyiETuqn5haG2t1aNnerCxU0VSosaWE/bhuGTHjdRu2fp6fm6Nio8EN67dKdOxddG4UK/MemnG9BsSDXALigpYvC3AZmMDjg8SJD6OLDKdq5NBPjdHmUh8RxBNFWQK6zroUf+rhnkzQ3pO/7Kz6nZgDBmRp0O+IFZ1WpFNVob2ts/r7fceZse/dzdes9779AP/uDf1KEl6Q2v/ldRhh73wmNipVAZSDPC0HZzhx6h1zP7PqzbiQ7loEUV/fyq688cupOxZB1mvH9i+xMH1Ng7QL1XwwBcNaCwA48D0g4KwLP3IbaDcQIQZ7ccftL1p+cUP490zVztto4FHFau9/aOnU+yhtOJq1DhvdKhh+OE6aHxRCWdGgLln7V/qX1m7G0c1BwCmfCacJ/in4fnyb0KAV3syGP7beqYSQWYY4RyOXYb5w6hDkFzQMVjr0LQwGfGSMP9Dtdoe3SEIfOphdF53nLzb4966PFDDg+FNzC2qED+nimfmAhDQp4fnJSXIPxBOaFSUtJIsvWAaMfQMPPuJTMvnxvJjFF5utpOjJj3r0N5PSygdORjzFkn5zmppJQuKmMEHidjiXpB4QFMdmZJUJKAibILISwI7k+IquLXuPNm3tBLLvHDip2bZ/ARf3RyXeGceO3VAq74WHFQ4k7d0aXxoo0j2RCsxQHK+Gb1UnEwSOF1ccSYzYrioBFQHP3WeMogDszihRxvyvj4RpzxAqC4SQGdXzOVoLo7zuEME/ee91qG3jCHDmsiPfTN1bpOnrhWzz39uG580bJ+9/feL4TzoG7/e3/3Y3rw/q/rxhtfbgIUbVSlpqva22loaf5aXTh/ToeP1LSze1qf+/yPGXlEuyG9/e2/pP5wSQNNJU4pgNs8Q7fxouTa2EP26M2puyFljr7f3Telr/Qm8CKyewe+oVFn3yejVQZCAtWe617h0O3ZwkNrN9gH4n3cz7PI0dc2npRTrnRef37P39Pcgmv/vPH2f6hOe15zs6dUR3TKdOC6ane2tXKkqk53Xa3WZf3yL/+c7rhjRU89KX3v9/ymhn30HuwpXencRll5CGQCQDAZf81R0Uj72PHaYK0FMGK3l4xYAAAgAElEQVS8fuJ1+oIO82reyZypzw7Heyi7n+L3GHfo2EavrBz0kbU92deFCsYkR87PSLyy+zJ7PlezL3GFLw5awnn4WhyvEMTnks14x84F9gfjNAk2fPJ9mOSX/D2gLPaWhtvTdCQ3/E38frFtcbskzc1Oj/4+u3b4W+xkXGYP431+rGTVRpK62fUUnO94Zp0mtEGq1rndIRPzjDskgTj64H+DP0qrlm4ffITNq7K5V9z6782hh5sRSs/hIkKGGUoAvC5cqJ/spN5WUp6zkSpekPSxR1SmrnhkIzLGnuOZYphTD+AId/ig5B34krTUx0qRof8QP6zYgKfRTAoYSx+cCwDEyPnsQ00XbvoQ4kUCUUa4fyGyiss3hmSeUApLrKb1aOMI/8oNO77IswsmG0jE187vjJ85qgyMZ8IvDMoJAdEkZx0HW9lrDN+HDT3xvtraSUuOWYMRFvCkjZY+F0rVB83xp5WP2MimETRrEJQ7zDVIHEIowzkFhw49MWuvqAK/RzSmCBPbJd3/0A+J4hIFpPe++9fUbs6rUJxVbwiJBsdgnrOsYXfWOPSLBrJb1yfv+V9kOJqedMebflGD3An1BzNGyYpoA3uA2duNjU0dPXrMVKtsbxp4MwAHCXqZF25oqtJVrUqvu6M/+IO/485V0p1v/YjyeQKFqnZ36b8VTFil1Wlov7GlUtnZCWEQA8wGOQfqe5BuGJteq+uOcuikIYAnnfnMeSaslV46r08++H0qo/EwkN5yx0+o3VrQVPW49vYGpojYHzZUqiCR2tD65tP60pd+xfbxU9+o64//6AH94X95StXKdUY5TPsHFThnSmuaWJQBf0ZJAcslCWiwJZTuLcMdH62ctFYPcpis7xi/El4XZ1mxbRlz3MYX4MFVvHZjB5QtOWdxQLCGZQPa+L1DhSzbkkodVhrQZ7PrYKevFixkE55gyyYF+VceJ/TvJwc04fWhVRoDBO34CStcKHmnTi9NMuKWCceLj+UVjvLYlFLs3GNbmQ1ifI3Ao1AbGzsO9jTc7+Dv4vsfP18fKx0HBMb3idfGVd44QON3Rp6TgJpj3xp67uEZhj5+3EJhnxj7aOLQ7by++e1/PsrQ49JLAHPFNfqx7CoZLco69LERm0Sq0Bd8UpqOIjrv4TJWlqAOfW4/+XDQjqGYgxjHqLQbnLPP6R60mfh5cKiTHihvhKLNpMgzG/HGDzE2GIZyT0puvCZEVqF8P2lRpe/HAvXsKs6CD86Ir3D3I23oYJSyiylc/8EGLVW5mvSasICy9yNEyCyoOEPPOvbw938Rhz7p/eMNMOkcrOQWOfTsfZwUJKTGClY7yGNgN4KgpGjMae7QEWUABVvSsF9SYQjbYFfl0r46vQu678EfM1lF9vN73/3Lau0vq1haUGdQV6FMfxpDXVGut6Qes6SVXeWLl/SJT/0jmQpqT3rzm35B7d5J5QrLtum9fQTwJm90qSiocaRGvWEBL5MhOEOAQjBkLS1WtbH6pKZnoNjM6fd+/++rUnMGrzvv/LBKxVmVio7e39lhXreg/cauFpdmVSwNtFffNZ0BmK680lMwemX4qXsdWBpnbX/COY2ews7OngXfC/OLxhI4yD2rex75fuuLg6G7440fUre1olrlhNAEQla1P2hqY+OsDh0uqTbV1T33/LCJO33rt/yELq821OkcVaGwbEJLMNlRDdje2rPrXF4+5A7dqilJtc/m85Ns3TACXnLPPvew3rIB8AutsWzpNDbWcQZojtpsWaKLkBw4m1FnHXpsQ83+NR2jFNuU2JnGc9TBvsR9XOM2T2zxJBsQg3on3aP4b0Lyk73mg2yHtRyTTDf7muy+jd9ndI8ToZXQehxpVSRse+F6U7B1WonJtmADsUp4n0kBSXDWqS2yOZExSdysnwgVntCmjI/PccIURQiEQtARnnOYCAsOOW5n89oAag5jadmKRhi7Dn8X21McOgFhIA4yn/Pud33CBwCSRZV1juFCDrqgEVPR6ImOI1HTcnx4QQreYEEHUEu6oEMP3HsDgUIwkCHFJWJ3pF4hiB9g7HzjDDG+zlGm6jpF9pHdjOHhxMeLX2ulciPGj5mexhGXVzcoIcKP78k4uOVqoBjuH3PNMcg+nGuI1rOgiXjjxUbkoE2bvSfjGzUpGSYB2SSnHTNtZR2yVVgjZsJJz+HqKNsRQdYYKGhSEDDp+ujfodLu5WUcesEoX5lDVw5HDx90RcNBWYVh1cbVyqVddfpnde+DP2EELDj0973rw2ruHVWhuKjOcE/5Mkh0pgNqyvUPm/JTubKlQvG87v7UPzZAGA79LXf8vLr9F6lUPmK9xHYHIhsCAUriSCZC6uTgOErwcAbkkXDM0aYiCG5qdrqpXUbolkr6b3/2w94BkXTHmz+oWvWQ2g3kHA9pbxfwXUn79X0dObqiVntX7W7LWh7ssVCJIxuHBpYq2fLissliwifOSJ7R5ppADFr1HXX0tD7z5f/N4iEqhW9+4z9Sr3WNquXrtbsDfSmSvIy1EpDsq9Pa0WDQ0tLivJXbmugBzNS0W69bsFEu1dRuQw8NxTLMWMkI3ghvQoYe7EtoU3kVYZKz4pln9392HYwbyHE2tGCk4z0VO/ygrT4pIA97IT5+bH/C+WYTptiZBvsTfhYceRaAzHvEDi22hSGgj51+tg03KYEIdmtSyzK+hwQU4fziaw5ZaVxhCH83CowSkrDUfiZYq4Qoi3MIymt+TeMEYIHLPUzppGDliJEuM4E0bo9NBmqsQjupfRln2NlKiVPrXkkoFmwQDj+uKsQO3Z2+v3+o6oaEMFshmpTwsfFMWjcCjOduv/0/GyguLgXFfxwWZLjQuGHvJYKAQrxybI2FjsNJ+3uhZBgiUudbjk9o/IZ5Jm5UgAm9pS+KZCA/6SvGJfOsY+cGZqOudEE7rM1Y7V7AoWcXrb/e5xjjDZ3dkNmxt9iJjtDESYYfHmK25Dbp3EKG7AFOdsbfedqz0V5YWPGG9tbHwR+TApLUYYZxK//7SYbhhRx6ykp28Bxr9uxih21jLVEP/eoBSNrr8xNmSoE/xgs6OCx16LQqcOi1JEMncGqpXNpSp39an37wp+xtB10c+j9Xc++ECoUltbWrfBmNcxjopqTuUQ17A1Vq68oXzujuT/2wy132pLe++WfVal+nXH7ZxB86vT0blaNMPTtX1ubWqlFbzszMadDPa2+3rVJhWgvzh9VuDbR6+ayuPzWrc+e/oum5oe578P9QoYKmgPTGN36vpqeOSIMlDQfU4edUqy2ZrjJZ/+XV85qbn1Wt6j1Ep8gFJFQxboV+t6vpGpLBeTXr+3avYEWkxWRiK/m8Zpf29cmHfsJyVLBhd97xIxp2r1WleFLb2wSbs1pdvajX3/5KPfnEF0zZq4y2JwQ75ao6A/Q9B2p2Ka9XbUpgb7el2dkl1aqz2ljfTgSiAvGSa0Wn7GQ47KA+NXlk64UceihzxnssXkPZsauxzC/nEzl/EZT5QWvYmd7GE4Lw2jjrC3YlOI90HNZByHElLU7K4p8flMnHgXY2s32h+8ffxvaK7+PkL/Tws47QrsfQ5VQYHOHtGT+qlD7WzL0hg/Xr8zHmkOn6xJWDCgNVbHzfwnXEFY7YNvs9cmKZ0DIJ9zsO2rK+MLad+KHAIx9XT0LrIL53k5JFPx9bee7VIgrz8DXKh1nfE/w1twyOeM5hf3/f9mXu5pv/nR3tIMMdeukhgggD72m/JuXn9sUWSOTdyaQoad9wacafSIhGTG1jZZNkTIb5QyceSIFjifsYPeiDxr543aSSV/qQjPxyVPLPRuv8PT+7Wobu+OHUUWQDivQ+jWfu4WEG0OCkh8nPsnOs41luCljKLojwvpMWZLoovf92NVTZpIWYrhWer4vzBIOYLeFNypZHPzMpVCciijdT1qhcJd6wxewMU+Mf4T3CuWaDDb43LnPb19wDZCYRK+k7KC7n2INifjrJ0MnUmyqXN9QZPKtPP/jTvg0pub/zl9TYOaVCcUmd4Y7yFWRkWhoOpjVsH4MOUVUcevEZ3f3JHxHkggUc+h0/pULhZWq1K4YEX1yuqN3dULu7qYWlitY3nletBt1j1YKKRh2lQQRZ5jRdW1SlXNTF55/QoZWSpuf6+ujv/rRmF73g8N3f/QE9+8y6FhdeorxWVCoc0blzW6pUZk0Bq9HcMzpaytv0IZHDHfQ7WlicUbmUU7O+rW6nYcC7UpErhf2ubm0H3hdDnCs29PF7fsnmyvHqb7/zX6jfOaxCflmbm3WhFd4bbGt756xOXb+gTmdLlTICPA2tr63rpS+/TRfXdrVXR5Vq3qYJtrfqyueqmqoumOIVojQxz0Vw6D4nH0CZk+lPD7Jr8UrJZqDj+8vBSfHPsusoKI/FTjR+30kOMX3tJGrfdC8F+xW/Z3afwGcQJojCcePA/aoBdaaCkXVolkxlMtxJ+yy7X1OH484+Pv+x4yXjzG4/U4nUkkk+u0MnoOV3ntk63zkqeWBIqBYVERmKKoSxUw82KXyObWxoFUC8FAdUk+zQQbaF9QfWI9zvENzEIPLYf8SBT3hWIaCL7WZsy1Fryyak4f6SiJgkawe0fMv+52677aPWQw+OO0Zk8/PQI8hGYX4C9PVSAEMa2ThCl/+uEhR0nN0x24x5orA0TlySjmCEyIWHy/t4FBePaLgjNerDSDAkWzLJRknhZtj5I0mXpyRy5Rx01onH34cFyvs7U1z6yLOOOZ5Dv+Ie56lgIAiQXlfWoIQ57rAo0/f2crNNCURc9NkNGAKCrMFJjU7cIrnSdWYDvfh7J3oAlDaenWcNUDhq9tqsVBsh7SdVKEKQNf6+KVDQIuTk+uN7NCkIGL93Ce7bRinIGkumuY5YhvfQmU9HWWlWwz4ld9SSGipX1tXpP617H/45K7lD9f4+c+jXK19YVnu4pXylO3Log+Y15oNq06vKF76hP//kj4pHnutId73lx9VsXqP+oKbZ+YJ+4B/8da0cLenIsZyuvzEBl0va2ZHATm5tSA/e/5j+9L9+WufOMP89qyMrs/ro7/zP7sgL0jNnL+iaE4dVb3S0MDdtWS+t3ufPSx/4wT/R9nbbhFOQPG2h2pafUrVCdozeelu1mpfyO51dlct9XXtiWd/xHe/WO95xTIsLBMjS/p503/1f1X/7sz/Rr/3GB11fG4d+16+q3ZyzQGZnd0/zixXNLaKpt6a/8X3v0dve/nIdO2ZquHZOX/xiR1987LI+/vFH9JWvPKFyaVrV8pw6bapyJRULNfXQso1ENVKH7nvGiY3Stll2rU1KVOK1Ea+5bJkzPlZsN0K2ye+9Ajg+Npe1FbFjGbMPeRKccQxOdg3HY6N+veNobheySku+IYs1eeBktvlqAXFsF/g6iwH6izj0SVMm4bihQho7/dHXiQxqaJ06Vwma4O7QA9V3mJoyuagRiYtPOXQ7/CyVhc62hmNQcnzv/DoRyhm3f7GN4L7FDjnrWE3cCu33PnLSLsbCR1zFjrFUcXKRPudkIixTIQ73KPTQw7mM2zDeH1nslFku95a3/D/DUMaZVCoIDndSSZ4HEXookUuLImdXuwqRtDmeMec52jLJ5Ib3xNOIE+lOd+juNUOvPGS7yIMiqZhyl2edQuhRhfMPVQB/8Nx8Sv4+7xw2wKTFF0fdqWNiVt5LvvHCj/8+3oTx6IIFHmjfIr0K2jgCxsQPLY6Sr4x0YVJyScs4Ko43cBg7yQYa6eK8ukPPVjjGAwNASUHp60oe9qwxmOTQQw/9IIedjbizgUkglgn3ZrwkNhkXEc7DdNosu/eZbTLbkUM3wRK0lKcjh15XubKmzuAbuu/hX7A/LQ6k97zjf1dz50Zz6K3hZuTQZzRsnVB+mFNt+rLyxSf13+/+EVXI0LvS2976IVVrN6nRkqZnh/rIb/1tlWuycTjje7kiNZA2VqX//qdP6O4/f1DPPXNGnWZDj37uXzhFuymsUlLvWL98bautpYUZA6yhgfSmN/66CoU55XJlLSwuqL7fUm5QMX30wQBNANS29tRsbujkqSW94Q236H/6gdt15LAPIzAwQUXDumg5qdWBvz1pieHQ3/ZzatZR95pRq93U0eNzuubasv75v/wbmp4JbBPSxUsXdOLocZsS4B7ed6/0u//hv+nxx55QqThj/1sNgmXKsTylhDQnKZPClBeyKgLavwiX+0FOLd4XwfjGr433XFw2Tqt5VwYT8ZrN8jAEp+LvZcSEo7He2OCHdRyPncXB7SjDHBF3eWLF+cbjqVdv+XkGHWxbuBfBqYdzvVpAEOSfgyMN9i4ci+ufZHvsWg174cQ8ARDnymZ+b1xNzEGH9nLrubviojt7VBI9qQhZcnzt/Czcv3AN/H2aWOVVLqUVymBDOUYgUYvP/8rnI1PLjLUw4nvJe2UTkqydCtS12TUXvqeUHtZduMfpa71dDENlYJfLfdu3OZf7eCabEn2sra2PLRAzcomWtmfnFmuMHErg4vWWiJOGpKQX6ZxpuLByxeew/UaE/04Jy/fhgsPveNiBdY7IONywuO8Rvo6jmvCQwhyhoQ/7BAS1RAnOezQhIsuWR7KRvp8/vGKeLV5RMkn2edhQqSPyx+HfI9PnxBRxwBA/3HhBxs4qOCXKpWGONd444fzjNsIkD+EO/8qSdXhtCIjCsePz9PsfnvO4wEu8cMOxJjn0nHFZhymHcbQvr88anPH39wj5IKMbnsuBxtzEhcIcfSL9m8x6u2gEI5VUIBhbQ8aRkvumOfT7H/lZy0zLOTL0D6mxe63y+QV1tKtciQydykFVw86KCiqoVgPwdlp/dvdP2dgaGfo77vxJNTvXaL/R18xCV5+45x/7yHdeanXd2BvzKZV9igY4gDyTIdJ/+Oij+nf/5j+pnJ/XAw/+U8EAu9+Wpmc62thd1+LcNV45gZkYxzmQ7rrro8bodubMRRsPA3w2VXEtdGbZZ2eLanc21O1t6D3ve6P+4f96h2jhGWOdlWf9Mz16HltYeiZNPpC++a6fUasxrTIAuvK+Tt0wp3/7W39frQ5YGb804vuZKT8ONNalijv1+++XfvM3/r2efvKSarVlDfoFNZtMFdQSIZkg4pNIAwcyGZt6TNdvdp++EKgru8+zBjdeu1cE3eAnM+vXrGESnPN1eP+w9sftVE7lCs4r7UOHv4/tSeysxvfzUNMzU2OgrjiZ4FjB/oTjxUEJ55Sdgsk63xeakqFCho0IGvVZexzbj+y9DL3/Ebo9qGgmCmjBJ4REbuT0Ex9AO3ZqanbEQxAnneF6swFVnD1DO+tz8CkQmdcHHxHjr7LO3N/LSa1YA5OSYc6fkjkf2RaonZ8GRiwz+dipzLb5LpMfBzcQfKWT7QTQeHD2uXe+68/tatIow/mxfVGGsbKYzCUp+cCtm8ifkmF6dps6Kxdf8Rk8fzDu4XxBO2CLhTwYorfuC99LLQ6ICGxyWdCJL/gAIskLcZjgELKbie8p+YcNER546hQC5/X4rHecWY6yuQSwEP525KATlLy/LrlvEW92zIoXFmb6GWrNq4/dxQYpm51y1gQEISDLbuZwP7IVmLgMVK/vT+xxhfcKDvXK6oAb+ixTXNZ5hh7axCkJ0J1RQHKFw08OdsV1J4wO8UY4qMIRn082KKGHXi1DfuIZH5SlvT4tDKdjND3xfM9mr/P9KeN9LhXq6ulZ3ffIB81DGXHqQOo0E4dHlpyTtnel+Xl/9z7t+J5nto3utmama1K7ojvf+FPq5W7RbqOvxcNN/eHH/rbu+WTflNg+fd+f6RtPf1WlYk5TU1V989vfru/7/m9SbcZ5G/a2pG99749puvJyC0g7w+d030M/bZk95GnvfvMvqt86ZZKwhhPJdwwfYJKrRjRTMcpY9ToawsVggKS2UbTOLnT1G//6h3T8pARvT7Ui/f5/Oq2P/vYfaXOjo6Xlw7r51pfr1lcc1fd//0kDxJVy0je/9cNq7M6oWOlp8diafvnXf1TXXe9MXZfOSr//u1/Qf/zd/2QMclPVaX3f3/oefet3HTenTrb+73/na/qN//OPVK2sqNlpWX+QkqoGeP1Zu7F5xgkhAupjKFlATQ3k5CLZ9RMHhNl1Gb7PtuTi46R24qC/doR9lhgmDiqyVaqxIxntqL3jQW8w/vLAZBJhnoznI0NsEtuBAOqLfxafkzN7+kcciMSvCfYlOKX4tQHFHTvCSc492PVQRUgrps4DEgKdmMo6vK8B4qzt6m2WGDNQKTkTW1xdiTPsuOUYX0eocAR9gElrJ1znpGQmvT9p5Ti9huDfcsb0Fn4e/GG4V1QnrMKdCJJ12nC2I34G4ZVjRNCDMCZNNnWCN3O2Odeu9/sVEY+97vW/b/F3WrZ1R+59URxtUMPyTCwFqCSlCpNeTLNbbkJ8AXHEF49dmNO2KN+wwmNRSmycQ4SXjZz9hpIfc34HE0vELYOsc44fVHZHhU0Z3n/S5rYFkgv3J0W72zhW0iaI9uComgG603cQEXQqH5p9j7D4s04p/T7Rvo7m2PmbePTBpwzGQY/xxg1thviex6/PiruMG7xUnOUgixSOGzv00WvZyMn6io+bNSbh9VnHzs/jjCV7DXw/KSAKx6N/hsPE2+K8kfzs9SCQcalTy9LzjFz1le/PaNAbqJRvqTt8Vg987kfNcXcadU1VphNwHbwGnr2y//hMPMtbGM6OEmN+TwV+0ZzSO+76Z1rbOanq7JL6+dPa3b+kUydebGjV3mDPxFzQUgdE9qIbr9dLX36NfvoX/orQ+yCI+PZv+Xk1dk5qMCxqkD+j+z/zQeUKGL683vmG31SvfoP6/aKGBCWFPQ3zTf/a+OKnTLM9P+iolPfWWX+wo+nZpu56x836oR97mxHG7O5Jv/LL/1n3fuoZba4XVC4fUaU2r2Z7X0eP9fSxP/pbFrBU8tI3v+VX1G8dVrnW0R3vmNaP/pPvUqUy0B//8b36uZ/4Qy3NvUSValm7uzum4zzI7+jvfeB9+v6/c6e5tAfuW9ePf/C3VMwfVrvX0+7uvirlaZ8W6M8lKOhdr4n1iJaIqJoaRnru2WA8fv6TnOtBoLjsmpu8vrGb4+x2V3XgVxgZn63/yzr08SpE3IoMI79Xqh9OsnWEdjGgN3bs4evQsottRhwc+NhsWp3LBu5XqxAGbFTsI+KWadjf2fdOs2EwLl6eD7YyrsTi+LJMd9ngJJT0r2a/sgnTyM74nMuorx9eF7dWY38YJ0cenAxEhdorFT4xgaPuGtmQO3AnVgvAXX++Qd2UZI5kxHAHJU+Gc7e+4j9YeOhJb0A1OqkLH+5wvKzgMnaxO6FH4WMXcYkovgEhQgwXGZPOFyh50AKLAoJ4AD8shtiZx6UjO8dEB/qgDC27wbI99pRGb7IEaMgwx647Rn6OIvRoc4zaEKH3n5bYfW7ej2ZSGuGBJW8w6XwnLTZ/HQ7Jxz5iAEwWfBecZbzxwn0MBi2+13ZuSSQSo2RjQ+JfO8r9aj3MSc9udI2ZOfRslByfxyQDGyLeg+/PuJrUFcZ22FeR4IqglLlxwX0Ou5oDDZ3TvW6bLd+fdodeaKnTf0YPfv5D5ryr+OZ9qVbxALjZhmwCjnQvJZuxYRl0pYvPS6de7Gfb35XeducvaHbpdp2+sKpB4YKuPXlI66t19Xsd7dcvavnQjGo15s7zOnf2eU1ND/TZL/yqVcYuX5Te/9d+XO3GdVC2ScVzuu/hn1IuX9dQU3r77b+o7v4p66UPc30N8g0N8073OuBngxnlBmXlB0OVbXxoqE5vXTPz+/rZX/yAbr+Di5CeeHJd/+Pf+kfqtA7r6OGbtV/PK18q6fLaOS0faur+T/+M9ecrOeltd/wLFQfXqVDq6EM/8z695ZvnLdP+zV//qP78T57S/g6BTl2l8kDrGxf10luOqzyzo3/9kV/VTPWQLl7K6X3v+qB67RVNzSwpp4oG/aI0qLpTz3WVL6wrhwPnORHM29x9muFmHXq8fydlYZMccLzOr16y94A2nvLIvkdcAbhindrY7dUxLNl1n92DWYc07uwDaC9lyQy/94DV+9RX22ehDxz3b0PSMCnhyB4LWxSXwseTqvH3jwOFcJy4xBz63+nMNhVaTywnOfQ4GTsomSPLTYF2VxJ8hfHAbIXB7Jq9r7degz0N9yYkVVn7OZ6UIF6W2loHi0N2FahsQzsyeAsHmvPe/loSkdSh41tzt976e97ljpCa6cLDwTuDVNyXTp2no9xHpebE0cXRYDZCCuURc6x5IhPSDd+Q2R4I3x9U8rVzsB5WqhY1ybDHGyobafF9FvQQL6rwdbxJsxsWrm8PhFLn7Q7bN+r4hglEOMF7e8AU4oPgcGMHHPewrnR4YY4ynUPlb+M+HaMM2U0WR7zZ+5s1IOM9m6xheOEMPRxvUv+f+8TYWohw/rIOPVxr/NyzBi38Lr7m8LWJt9ruQfEJp06pnbnsBFdgaPe6kawUBrPm0Iv5pjqDZ/TAoz9uDv3MM7v6wR/4kHa3Czp06KQ79Rb0rwQHELe0NOznNVM5rkJ+X7/3hz8mKu5Uid/xtn+p3fqK9tsdHTkx1Ne+9jktLRzRwsKMfuTH/q6Wlqd0/ERZnZZ0w3Ve0t/ckeYXGKeT3vOuf6q9vcNJSf2C7nv4Z5XL7Wuomt7xTb+gbv2k8vmKhrmBBvmWZeeeU7DmppUbVFUaVtTvtFWtQR+7rnxlVR/7rx8y1DxP5sMf/h393n/8uFaWX6Vy8ajOnFvT9NyMqdGVq2u65xM/L8gOS0Ppzm/6eRUHNxg73H/+k7+tleP+aM+eW9PJoytU940Wl2Bna1taXJaeX39ORw8dUp8WgMr6lnf/mvrto9qrQzBTVDFPD51oqWJkP7Dt5SD9wckPCTpomUwGph3kwCft50kBIz+7GrGTl0A9k5qUUPCzqwcEwT78/y+5O9lKOscer/NgU7OOcrQnkimh2BuCI6QAACAASURBVMmMOxxaeoBD03ZG1j6GCmBsY+I9OJpyyrDh+TnAte8J49U+4qw6MKq5owW0GoOoPTiJExdAZfGzufI80xn3bGuWv0PcytrBSQYcSvvBocdMn3FSG84jBJSx/QvnwLNj7NHbsr6GGcF1SldvPfs0mP2FJdR+PA/UvC2YYbq75eb/kjj0lE41dsiceIwuDCeaLpzJZZvwUGOHkd00VoLEoUfUqfHxX9hQh+hyfHQuPv/w/gcZ+vj3k5z5pLGxeIF3O2EeNoq0E3CfZdAJqsnff9yh84gCqC0swqxhuPpSd+rCuAeVfT4hSo37X/Exs1WQ7OaOgSHhGOl9SkFxL7Qps0Y0ZAhdU9NLN2J8b+PNd9DxsxnQX9ShJ7snUSpj9hxkF9kEmZ9PTpCh5woNp2UdukP3DP1Z3fvIh6ysDsr9fe/+aa2vDrW0CDCupCbjYKWSWu09FUttNfabyg/m1Olc1Be/+otWnh80pdtf99MqV25UdaaqM88/pNe94SX6pX/2A6pUpYVlaXsHUKiDyCCPw6HTa6YCQFXgfe/5cSl/jQUWvcEl3fvgzynHuJ3KetcdH1a/ccpG1MYcOtm6cS9UzaFPlxa0u7MtsDvF8o7a/ef0iU//pNpJz/897/4Hajfm1O+e0KC3YMj26nRR5amWdva+okcf+bA7dEl3velnlOueVKe3rwc+9wH1DCORmG7idgoV6DZQ2ajK3oP++W696biCvvSqW39Bxdy16g9LOrxyjer1lovM8D/XUL500TTs3aGDn4E/wBnlJtmLsYx0Qp89Jo55oTV85e9dHOQgZ87rXwiUFxOLvJBTy9pP3x+2Y65wWnFGmjqQcT2K0Bq8mkNn/8dAshjkFwcsk+wWPyNhihOM8DpP3hA+SZ9dOOfYBoSEK+5Ppy1FohnkqdNRvtgecLygZXFQBTKArg+yvwQscas4xiSQodM6Cm1VjhFK/mGair8NP4+fSejhm+02BVKneHT8Wkyy5UGjF1RS9UVnx+tZQBD7z9wrbv2YQfVSI50izfm5jRVEamrJ9hytvUBOf9BizPZQxkvePooQbkgom2Qjqnghx86ar8Pxs6X0g6LSsFiyEdOkRc/P4pJJOI944TnRWsJcF9DqiYRsiEBTJ5M6dPtZpP8bX3O8+GIHlY2e7RADNkw6ecDZhEiTxZVF2Wc3XoxRmHSf40AgrnD4/UpY9iL51Ow6yDI1xff/L5uhT9rw8eaftAazDj8+hmfo/JWTyTjJUFLKtYfTUa4ImcpQxeGcpazm0AfP6p6HPuTl6470zrt+Xrkh7G1oJzN2g0b6jLa2VzX7/5b2JUCSXsWZX11dV1dXV58zmlMIzUgjjQ5b2JYwAgkZg0GAfCwsrDmkXSERdiAwImwjJBstGGOHCLNr7Nhd1iBbMocsEGgNWKzOMYwd9hpsCRjQMDPS3D1dfVR13Ycj3/uzXv5Zr/4atB0xMV3VVf///vfy5ZeZL/PLqRj63R7SiWlUqj/Gt/75dhuGb1HZ2h+j0SgZgEzmnscn//sd2LHD7gcCvrwlcbNy0gPOLAHzi7YmPZsCXve6j6HWzKFNVKydZTyx78PG+6XPv+bn/yd6je3oEFUreegUKaAjBDpDN6JHoew0MvEprK+sYHKqj3SugnrrIJ7Y9xHU6vb+L/npd2Jh5jJUVmYxkdqMiXQea9UlxNJrQOIwnnzqDsOWR0lxv/CK30envmhIeR779ntAFUWU8Hr0WBlbF2YGTbU2NgAiADPNOeLAchmYmQXqG8Crf+F+9LuzJp2fMoTL5bI9ViNAj9cRT5xCjCavZz13m+DnErv0fvH1cpByogFAy5gM2/oAnZOXtMHKchkZch+0XY320KN0AIfcpWcux8IA7DPo+QyddZ/PYGAdQl0jueMm6xjSM5ZhMNwcSb6empoaJK3J4z2bsW1L0uR49X6me0hdHnYqrP6TScby+3RdWn89NxJD2Mni9+T1JSawEcH/mzUJjCleH9a7LunNZqZrIJc5AJTwytek+1EZIPO/2xw2ihraM3Y5D7aNOGXKWybUwb9L9z4cSBPX+jlwMiEBipOFznmCzwXcujbkZH+0NSwnV3rsbG1ZgHBnOD7B0B7XkAdmDijD9x+1AaTBwIDOgD3Kswsvfvg+VtlylmsA1jQPAtClBTqwxrlRjQmdcEjFn2U67BXLsDfd33IByw0rrU05/qiNJ5UVAze9Z85lRFZ52Kiw3fKiztBpfqXASQudFIqkftUbWysa39+15a03b1RSHIm1KVszzT7ovDyGHgE6AYjJBm+gB9MHFClMmfah6WQbza4FdALGZtUyxRUnz0dlnUyECdN8JJ8voNmqot1boZRNZFJFVGvP4on9t5nMcWKKu+7ldyGV3IZ6cwX3/OktuOSyAiYDEKcytUf+7jv4wfd/aAyKQ4cO49mDz+CRb95rAHt1CXjjGz+EfrKIjuFRqOOJp+4wx+mUy/eqq76ATm0LukTEYc7QKeTeDLLdO3bJKCmuS81Y6sjk6Hx9CZ3+89j/j58w3OwUzrzuFXegUZ1Hsr8L/d6c8a7rrVW0cBJzmyp49PF3WxnoAq951YfQqBSQzcfw9cduRzwFNDo13PSO92J9aQEnnu9gprQZhdxmHD1SxfR0CUhUsLJ2Atlc2hx31DbmMDW1Ga1eBceOH8b8AlFfUjc8CrnTGXrZ0i13Kes9hW6faujCOkjuZc3DoI1iVrijDGoJ8D5At/IVzhTXe2n4e/wOc47/ZCF3+Xx81KfHKUFE7j85FpJwmeWuwdQCDGViJ4xjwCyhg9GLstJRz6gNidD+5zbbInKixyBxY/g5bIRSRyiks6bb52pd5urch3n85Vh0ON2MJU5c87axEYO51D/0fan/ZJTB/m6pbylKYI0lm29gqwSYDteR5tB3JPjTvWSE2cz1ngu+HAZ0E2pkcAoO/QeZfHbyZIiDwwM+QKcbamKDkDUhPGz+vvYgfVmqbtL6SBpigGEw9Am0DP/LJAYtjCEvbiSYWQOGPXRp6dkyEjMqlcE67KFbZRCmWJT355A3g6w0hgyQh7rX+Y0rn1HC99ARFBq1tlJ9CspuDEtsEwXoPH7tCVnr0qSVnHXI3eeFsJHGMuCLvEiDT84FTV3KHOrSWMiDpUxvOq+1pWzkaba7q2adUyjSCRbSyc7AQzeebgf4uSs+jGx6B+IoIZcv4fSpMpKpNApTGXS6ZbSIqzyeR7d/FI/v/w0TcifQfeXVd6PXXkAuD/yvv3oXNm+FOS/fv+84fv+uPzakLxPJDGr1NaSzbfSwjEefvN/YH5Q1f+0rP4JGl1q+UtZ6F088ebsBdCqRu+7K+9GuLRiwsyF3AnH61zV89VS+ZrJoQYxsfSSSdVRrR5BInca3/+EeGyVoAbff9kXse/wIJtN7sVI2vamw/dwFnF75HtL5k3hy3222fLFFXec+gMrKBKZnMnjgK3eYVq402Lt+7x58/aGD6DbmMVvajrVyApvnLsWJE0voxco4Z2sRyysnsbbewgW7r8XTz/wQ0/MpJFJttNpETEWATokHFF7lLHe6eBKdftU8F+sPDdjaINayLQFd5vCwrI2rw5b5saOcgtGA7qKTUZ/Rhq28jwXk0QaB9nDlfmFiFwlcGpDoNe8ZGTrn92QI2vd3mfXOvzv9ZqsrooymUcQ0dr5cDpHGDX4mrXc0/tgz/NH93Dmpj0vxdNUTyQcncmumOE7e00bE4HWciNeqpgFNLpcDRUEMpgTNVmxZMNeeW/Bmo4rXUTrURk4u3P1g0D7VCpeN5zsv3WbhSXDi8Ir1LC2xgvuJshR9gukDFB+A8Hvh65OH56/j5knzWlYiRMEWlARKLdQ+ZcHXJ9o9m6RgQ0hmfAOCHDtvbkGDuWSD3jC82dA1Cxp713LcekMxuNO1yYtirmN5/MCKi98LAZmoqdcbQRpCDO56w7u14OYYzkPRiomz733PQxaur9uaT560d86vo0OadkOM+iFMi4P4FChPhEpAYuiarmrkqVMZW92codsKNkoiiyPWr2GyuIYHvnobsuQk9oA3Xv8pnDlFGbdzQQ/ylIk85CcpaauCcvkUtmzaieeO7sc//usHzXASXfLQfw/ry3nsfNE8vvjVd1jmlS5w2UU3Ycfml6JZTaPb7qM4k0CjexDN7rN4bN9nQMdmyS5w9cs+hkZvAulsAclEHH95302YP8cG1K646L9i66bLUNlYRb1JSXpZpCbyKJerJjONjgUopJ2I9bC6cgqZXB9TxY6JInz6L/4Au3bbwMXn7zuA//aJL2J26nKsrQKV2ga27JjB4WP/hC3b4vjbr30AlHeZywBX/NSNmJu+AK32Bv7kz96LvZcaRMdT+76L9//mn6Jdn8au8y8ziYTJ/jZMTGRRqR1BfqqHRquKQmER9fo0YvEMKo1TJst/nQruKdzeyweRqHVTPx/rzhiGv26sYo4S5JEb72W6t0zq0kY+/V0zsfH+430hc0g0GND3LeAMs62xztA8E2EdGCaU0XrGt++GdZNzGvQel/vXtwdslrY7opP6gz3BcfpZeoh8D2lwaCNHrpO9d7g5lMYP35Gnu2bflK05YjJu4mOTx+hzlAOlDQ2pS9ggYsOF54znUh+58PzzvBDA0u8M6hL46bPM4EaePP1OYxl44QFLHmfZG8chlTLAnslkB9FRE903LID2Po74hloar4WSqmOXXPxQnxSrDdvK/ymk0EetRq0NA7APmHwcSJGH5hTmqIX0vc/vRVln2gAYFso+OsRqEYT7GeikYNME6nv4wtg6ZC03vwY9CU5d6sccZLnzxPN88rwJcycwmgIAN+3vKCQdbr8nrWgWKGnluXmxIScum5DgzUKslZj2UHh+6D7SguZnliGrYQUzXIer14iTQtj74eua5zF0juGQpf7+KCDXhsco0I5SSBrQ6VCXAd2QzaCBZnvFrG86NoPMRA4TiTYS6VP4yjduNqctJ08Cr7/+Q8ildyKdmke7TaxRGVQqG4gnKAFtzTQ0WZyj8PdRfOXvbjZgT23YX33NHdg0ewUOHflX7Pt/d5pkN2ps9vGPPIC/f/QoUpg3DHGlmTg68YP41bf8HH7tzS81rUyba8A1L/8j9JMFNNrUCS2Fx5/6L6g0LaHNXb/9ML7xtW8jm0+A8g4nC1vw7I9OY3FhN4rFLVhbb+LUqVMoFFKYmKCugU3UGsdRmm3jfb/1n3D9G3YaznY6onzHr38ER490UJjcbDz7VKaDbvw0Xn7NJfjA7b9i2sGSYfnzV96KhdJerK2v4m03vRJvv+lncWqpisX5SXzqk4/igc9/A9VqDQmUUCpciOPHTmDXnhkcPX4AL33ZVXjzm67HHR98GNUqsQLUDZgXCgVTvgYqs4uRR1cxBkusZ8nrkxmKXIxOTBsVsWEdwfItgVzub/ZwpY6R+mWU/tJyq3UTX0Oe8coIAY9BRzidMW29csd3ES4/0/piFKBL4iutk3lORlrEnuZXWmfL+dHgzpgj9Yr+Xc7/MB7Ysl2dVC2fnb8vHbbwPVxStwR1Xh+9/mGHy0aGeW1Zt0q8IE4Jet8RpjmKXgtc4bI3DqtzuRwnVXMUwQI6kc/YsHyYQ6aH2O5d9wdZ7nbZAmNz4JVTKICFxgqZZeux/4J+1OL8XFuJWvFGWW8+wYkWTAvofM+w9WetNQYUXkRpZdN78oxNbhZpickFkgqC3qeyNQvIgrEnKOUjgaUFcUIQ8BIzxaFJpnNMU3pDa69WKhX7u1Wkug5SKg+d5e4zZmh8DOaSaIbuIZsbDG88GgMlLI320FlhacIJIxdnAejDCowV2dmdO0YpoyFAJ+u5T9nTlGhlQ+65SQLZOprVlGFEQ7eOZucwvvuDu7BB9dcZ4NW/+HEkY+dgtdzFymoNi4tbzWYjD526jdU21rGx1sbsQgf/d997jSNOTd2ufemH0a5tQadfxpe/+VvYtNjF8moFM1MzuPvOz+HrD/895uYWcfXLX4KfuXInrrluN/qoIdHPYWMJeO0vfRq54gIOHjqMYjGHL37pJmzeCXT6dRw5WMddd34UB579Dl7zmhvwyze8G3d+8M+wciaHlXISuewisrk8NmqnMVlIIdbvYGnpxzj3xZPYtXsKd3/0TcgFFK1P/9sZfPORf8J99/0N2p0Wbnv/LXjdG640/OxEKEOrT+D/qmtvwXTuUpSX13He7il8/J5bDdscfWB5iYyfCvZ96xu499770WkUsX37dlx6+Tl4+zvfhG3bpg1F7ZU/8zEk45tRXl3H7OyCod6NIYtYnwC9i0RyxRwzxYg5DklMZMgIo1risAzz3uH9r4FX6imWa723pexIvSF1kgwZa8Ofvi/3m08/cV0x3VvuQZ8hogHRXt+F3H9S3UrrYrjTgzNy9rbZ45S156P2kU8/y3HIZ+ZrOOOeeEzC3ey0jtFrIEGd9Z8vh0g6Dj5jiu8zaPwSnJ1oUOfX7GRJb5zynyzG2PwC+sdzyDqfIgS8tlIXcwSEwu1mrEGDLnd/Gz2xzdFkfpo+r3chehNNuvjivzaaUdYy2km0CpPcf/rRYB7A/yDk7hM2/p5P0Nx7P3mGJy+y9fJcFqR/w7jzae2t8kL7gJwX3LSkk1mEAe/9QJBBNfrML29DPZIpjjaM2yBBWJ7D8KafrSUxkYvO3jKNl+sepdHiognU/tN1IJLzwp/nkJUOSfLfZZa79mblummPg9efWnuOI5Zx8hNkZjLXtSKWiQLfcZ76qO9GheTNMbLpuEchd+o8QoCeteyDlGwZaxn2NnqdTSwgmy4gGetgZe17+NY/vwdNwvw4sHfvezBb3G3IWuqNLubnN2N1dR2ZbAKJZA25bAatWgKx5BL+5uF3mYSz6QyVeX0c3dZWpHNN/PLbFnHLrb9kz4mRwEbAeU585wZYY8DhI8cwO5tHKjaNLNV9v+yzOHFmDXsu3ouDBw/g05+9Bdt2NTE/Sw9mGQLJMOlSaLoDXH7Ju7Fl4SrEY8TzXkCluoF0ltipNgwVa6OxgtnZGJZXn8Fv/+5b8NrrzzdgvbpOnOopZIOlLq8Sl03DeEdETmPq6nvADdd/FBO4AMePrmBl/RB+7c2vxO2/c40xiioVYHIqfGZM7xULpMqaaHXjmEhM4JI978dUfhey+RI67ThaTapEyJqQO0U8EsllxIk3gOroqZ4+HuRiCIXMynyUMShBSFd5yO9q71I7A/TadwYr7zvcy8EltZKi4H7a2uDg1zJpV447rD+HdahPHw/pYdEIiz1IGjuXXjHwRu3LkC4OXsj7UKhZhrxZF9hruyY7DmD959n62e1re+Qoc7r4+myMaN2tDTmdac8GA39OAjzrcQJp283OcrQQoMukQc774mtYBjj7HUlkRvOSzxMXP0fGg6ObAXugzTFwXrttKWv7mZChS91MmyH8iF245y8GHrrjWHfNWmQWNtVNW4uEuWrjgdsfmACiKYHeDHrheUHCGfTDouPz8H0WoAQ8vfH0BudFYyHyCROPhOoYGfhduYE7o6FON/YM3CorY5mJdq+WiYipEQMBFkxxA9IAZTTI59FA7cbfR6tZDyXFaAGWFqY2ePRzS6uW78kCKNfT/R4zfNvjstxHKVayS6l9qswSHqU8XiigR9UBE6D36MjEgHfDADqRspDnR+Fd4nGPUZlas4v2Rha9dhzkpnd6R/Ev33sfWqZbH3DVlXcjGd+ERLyIbi+OTHYSy8tlZDJx1OpL6Pd6yKXmkUqv4cn9t9pSzSbwksv+CPHYFhTnkpgoPoO7P3YzLr14iyGiTaIZZPAm0e0nsbLcwv1/9QW89z1vM0lv1Pvl4j33YHJ6FvHEBMrLK9izt4g//+xbUZgmito4lpY6WFhMot4GJhLAL173B5iIn4djR6mz2hQmpwqYyLSxdPoUipObTTZ+DFVUNn6MPXuzuOnm1+HKq3aYxir0Q2flRKtAQZn1KvC3X3scv3LDK2wDmB6V792FXv08400nUnVMTndw1ct24a1vuxLbdxrbCSuVVeQnM8gkrMHR6vSRNvS7wIkTwM03/g8cf76LTo/ClFnTQpUy3GMgxdexgE7rYgiAKMudjkaGk0Gl/GrZ8QGjBlT+vjzGkmDA16B+3eE8mXDo2ye3Th/ZOnYfWPkAxTdu0i++pDi+rzxKlN83OoRyWEwfcmlkhFshRx1Zyb06ZCwEf2Sv1c/l7lpi+6IbUm/7gdlGKF2zLjv3MtoRZZTRNX1MezKqItef9bhjM6WMdNs+l3GRPXV+bi5BYyctHPWwZXUcYWDDxGEi94mnbHiqNLD9Tshrt/3ik6AjX24fa3T9pZd/xiTFMTMNMZclqMeqae8XtKgzRexUUxdQjAaF7jR5fIbuV/g25CQBNLzwRI9p6wjH/WihCwtnmMFMA74UFi2EcsNpQNNC6hWqoLWjPeOw4RACdBfKkRGEwBILesjTY6fTxIU83H6V54xD4Cyo4Wfpm4YhYR6BsELRXO56HiXxAW8EeQ+ZVKaVEwHxOA9dZqnKuTf3IAZ1wRTnkwFeg1GAfjZyM+ozBOgERpb6lbLcKRkug1jMNhaiMqlEsmXOsZuVDCYSeeTSSczOt3Hv51+FZMb2Kv/1t/5vrK0kTR06kdNQwhn9pDMJTJeSOHN6GZnEPPpYxoP/5z9iqgDUysBb3/wQ1ipxpPPA86eewsx8H7feejOuf/35SGUI7Kgne9KE3u/7zCM4eWwVD37pk9iyCVg9A9z4zgfx3PFT2Lx5J04cXUUPp1Ha9BzuuPM3cPnecw2jHFXgPXuwj/JyDLe/7xMmG79ctrz12XwasUTdtFHNJBfRa8XRbdeNEXDs5Lfw4t153Pif34ALLjwPmzdNGHpbKgvfv38dX37oS/jKVx/CseMPmmelhLm3/Ic/x/LxaaQSJcwt5PDjI/+C7GQNW7YX8Iprfxavff0VeFFAfWsqBXvADw/YTmz3/uXn8OADTyCdvBiLCxfi9PKSUXbNZtt2W6NyQrMeK5S6CFBzFlObThn79hiQfiQI0O8yBCqdAw1uLCNyz/Oe473o00HUHIV7M2j9YPWjZVrjELoLN9tOXYY6OfjxGRU6wqTH5xKWwzqEr6W9RfksHEnU+lE+xzhAl3Pqm0M+g3ZkMK4qiSumNJjL1xI/2LFyhpX10KNC7lJ/yudy592u7M2n32WVjl5/0n+tVsfgIier8fPyWGlO2MMO1bAHsjrIuxqcWpKDwVFX7pVuZZsJ3shLt2fsCaQnqAuk4GG4/o2PGAOXrQzD2W4sDvuvUW+ajlpkSZK3yuTxVkCdqtSTxYIjkwqGgZ08NNc+1Kd4tYUZnlSOJDgGJH0Nn7DIccjNJIVT3jcSNPqWio8B3U68qxIgC94taNBuNvDkqb44l8sPiPmZXUienfuyPN3GsRYqC4XPGo+mrgw3NfAButzQPkAf149arzlbueYZVdmab57HAbpWcJFrpf5okquoxS+omxN17SIDkzzHwJglEpZ+HdlMAWgVkUtPY2NtBWdWnsGLLmjgdPkwtm+9HP+w/yDmSruQShWRyRVMKI7mfb1SRiLVRCKWwkxhJ44dewbn7DyNZmMd+cRFOHG8iRhlviZjmJ7JmrP6BKh+fR3N3iG8+PxNePrffoAd5+zF2lIek/kikFzGeuUY0mlqddpGq0v9kGewWLoQJ08eRj/5I8zNTWJ6che+//0D2LQ1g7XKGorF7Th5cgNzczuQSKVRb62j3dugBo6YSE6iUysB7Rza9Q7m57NYXv0uao1DyBVqyOUmkJkoodPKot2cRKNBZXJJlGbzeO74dzC/OGlqyg8fXEVhYi9SiSIKxQSOn/oBYsk1MwelmUn0sIH1jaPothOIdc9Boj+FUrGIAweewex8Edu27caPfrSBRqOP2U059GMN043RWCU9yuXpIJ5YMw5Mn5qz9JOIp6jZjKMn1eAU1VyEDQAN7vK1VNAa2C3jjy5NDetE3j8s92F9RBEP1/5YGyM+XabfszwXo8lZNCCG9KfKMveB87j9JD3YUYAeMiJEvhWNm/SjnBOZO2A8TmuxDKKkEtTN/Ac8HMNrY0cj519ex3nh9riZ12d4fm0OFI+Ddbk9RqDzf+KAIHxsBvhoE9bYkOD8BJJDcq5k2Rld0z675VLhcVi5ciXi3Kuj2yOSGnYQbYURVVlxczLzfG+44TGzjlaZB/86xBNrk96qVducwlghbdtVjWunaUDsyfM5ibTE6O+aSzzs9RKXLfWWdOQwvgn1esZBHTS1l+ONKf/n63D7PCkoEmS0Zc8CwwuuiWfCm9/y67qNEFhjJhxiw/IS0Dkkbyj7OrZFHkU46PvDNZpWiNlC5HC//N8mitvkCRkmknPMzz9qjrgbnU+gWeB4Ln2Azt34Rm18HfKW4TD6XXZbeyGAHnVGLje099pE3WrIHDro9pu2/tPwuHMHp57t+d1PoLrSRyFfQp9aHqbW0U8eQq1eRrdTQCa9iOmpbVhaWkevT15+H4uLi1g6cxLzC1Mon1lFEkVMkmfeehqZTAJnjiWxadN5WKuXkcvn0Wkn0G1nTFvUYjGP/HQVh597GosLc+h1MjjybBXnv3g3ymsHkSuQwdBGp9dGLD6BGAo4dbSFF527E7XmIUMG1WuVkE5n0emvGqM5kaQQdRpr6xvI5DOIJVuIm2s0kM/OoFJOYTK9gOp6HbVqGTvOncRG4xi6vbKJYKQSBayvdpGmbmupElZX6yhOZ9DoHMXsfBbHjh1FqbgV/fYCVst1U0NeLJEHvYHl8gnk8qTMYmi212zWemcB6QQZCV1kcxNotquGpnajmkCxVEKjW0afKF4NWFNP+iC0DWLuo4NeqhmMW7IcUYeuQUUDvPw7ybc843aeX5i9MgwW9gpmjxnirTDXuQZlaVBo/WQ/GyZm0gYq7x99Xd6LPRNisj+jDAIfKNpnsCDivERHwSyvNWpvWy57iwdhve48fcJk1AAAC7BJREFURpnFz2N2+rdvarBlorWMZNDnWP/x2oSODQMmUzZo5GekcyP1ltTv9jPhsl+dFJzPk8MVRF6DVuAO1LlCx3H5y8/SfVdWVoyMUS4a/+MMdsZHCer0zKbyIHDUKEeD8MJmtbftEQHre9CRNxkjLk8sdvXVX+szmEsPkT1w+4BOWNykWS+GyOujfphL1/+ZniHdoPNKGZaQRoEkLpDWmR1H3BgZcnzSEqZ7SuIIOQa5eaPGP84DdGVlwooclPdxlrgLZUihJkGkEgQNmHI8NL9aUMNnPHZDa8OEr8EGlf6M2VRKCfgUjqTO9BlWxvCLYHqSz+v7nZMCed1kSFJaxnqNeF1klMi3jrLKYWgOqA49sJJ7pic6n0fxfHJ7S9r1FPbl5IcWYnEiPKHNRYBKLQMpTG9pSN1akMFiFXasT4fPROxSNQfO/a7NbkWiaWJp5oyYEvKIo5w+F18D4hVbB4824rEJ0xs8QTkb/TTWV5uYmppFm1qdGWpU6+lQ4xJzXWpcQoqWCt7NCtF+JVKJoO1x3MQjQB0Pqe7efL4XKChzLk3jonC3ZYo0iYLmGVImGc0WzdP36cQ/ALVeAr0udXKj03jixicecJMpEXhAtk0t/d02XEkilbDHExQ2t9mkROpDv9L3ycGw16bx2+ewpTpmPk2WAR3ZjXYIWIZ8smuVJxvkbo9aharonAeeoh2N89jIS3MNQXTpJzs8fC+p59jAl3qNPidBLSoHhD5LEVOpPzSgaC50t2+sZ5hMcGMpt3v0XMnnlfcyxCdBn25pAIQNI+dhS8PC/t4zEUY+cuVrSB0geQL43vL6zMSpDRD5nBLE5bPZ5xq+v8QQOWaeB4cJ1qDR66cxSOol3/XYGeb/7YisTFt5Crcnl/ezvUQEPv/0Tz3Ulx6itlBknabcHGcdkvZp2cHKkKfhMtX5geSkhwFQXyyGrrFQ7PvaGqfXbsOGOwb5hNQ31HFnSJINTgsLXc8X8h4IRMxy5Y/KIaDxayYmLTy+LF2ei6j/BxuTrM6IFAZ9Bhd6RktHP5h7udmjfpdryh6+3Mxn5x0MhChy/Nogk4YPXUHLh5Qhlp8oEZZKRn6O7zPKIDT3QRuxhE26pKxtBjlqJ0xtW4kW9ZuP3Wh43Skj/F3v+hROHttAaWoHGhtp1GtdTKQJ6IYBTe8bnyKh8cqkID03PD9yr+jr8PzpeWPZ47/7I2R0ZBbdLTF6/3Go+SfLwdHPYMcqWh0LMJe9KgbKf0AMFeSQCOpXLSvO4A+TnrB3yIAUBtrhZiu+/WTXj3kw7Hc0oLPOZkMiLI/EP2ANO/4JecAB0Ym8d3ifxtCgHIcgSillPgoIHSBbQLctZJ3+lrKi96fWsRyhk/I+6t4+/SyJZXgM+v56j8s59OlHqXd1FZFPv2idLufCh39OP9rct9Cz77nwcwbQNRjyJuaQiRRU38SMUnqRZ7gxar9qi+tH/cg6Uj1OOoO2noL70ROgyfnl4tBzRBsM41V5qG1q8HG54JGCHdSQa0SS3+eQEytXPfe+M24pUDJkJ98f/G7cC+dxRK2t/JsZo2FtdWE6n9LRICHn2wKmI5bxAcr49RFWxZjligIsLf/jAJlvJc8QtVLmPaT3zuA1lV+Rh248zhz6XfJW6QiAeNVr6MfW8egTN1kRp+Yn1/0hqutAaWo7eu0Clk6vYrpE9djDgO4zJHxAZiNE7gxWy4j2EPV1fc8sDTLf33leBs19IgAxeklfGKDrdbHj5QQk14thOOEsOC8XgE4hT3oO7WX5HB65fxjQuY5deuV6j0TvIfM0ZprCYGvnRgK09ADtuvSCpNpw6a90rDipVl7bGQ1As0VHhsN61IG2XUH5WgM6jUPLCc+HT0fLCOW4fcqAL2U//LuZOa8zqMft28+aeEvryHGAzh6+xjCeb76elCd3bEkOn02qHDzThRfYOnT+0QPSClUrhXEhocgNOQipcVLAMLDrpBa2Qq0AO+pZH3Dyg+oN4VvcUeMcl1RmmsyLfsQa1Ojeek4HAh0k1ASYGFoDfsHUtL5NQe9JC9b3DFIBa0Vh5pBCRsEZGH1WbhZ6LT2MIQE/C0AfZ3BIYp0oWfGN3Y7Hth0c9TNKGfoUgQQi/jsrhFHXl2d8vk3pA0C3/tSHnTwcMkoyQG8CvS6F7SnRa8OE5x978p2oVAEiZHzH2z+FRi2BWjWO2elzTUnXcvnUANDlvfh3uT99IM+APm7+Ivdx8Eff/GmDMixDQXOfiIv7xhz++HjvXOs2qQCtHpFZxVSuaGucbW6KBKsggUkAOmU5M6D7ylolF7zWBSawGoRTuayJgUyPkccp/6ffLbmJo47W+meUB2mvz1UyVv9q8KDXrH/dPLkogEkIM1+1xxZyT42S+/D62wiBKREVSlAa1z5AZz01ao58BiXrSv6uA0jH4xFl8I+SQwZ0NnJ4TNKQ0uOU14o6kmZ50d93RxIcoXE7InbxRV8I7QgdctEX1Q/GCn/UnowMmcWIm5Y8BGchRj28vgfzoEsh0cAuN4hW4lIwRo1fCrTvMzpkrg0gtsB8oC7rDcOC7iwuPb9RG8U3Pv78KECUgK7XXgK6d10oS1aUC2llQq95/UfdnxMs5fXHGiFCeRgPP0Kn+wyKUR6Qb/zjASUc3RileLWyM3NNXcJMQhdNJJ0ppwwzms26Jw99A/XWaWRzMRNar6zXUSpuwfNHykinZs2Zemlm2EOXY/YZ3GEZHZ2lLddv1P7wzZm8Pitk/Z7dD0S6FM1DEG1QWXAZ9+PbM/wdNz4XcpfNlcLG+jCgU9mmBFRtEMv5Gdal9siDnsFX4RK1n911rVErIwS+veQDKwOkhqGM80eC8iiVWa73vgNcitLZTG+f4yfBeGDEhrx1Ou6jM+Cw/pd7aNyRqcxRYHmVZ/A6wimTiu21Nfupc8DYCJDj0WtCiW7OY3blkyxzTMwm5U3Op6xi8mEEz7V8JnctxwPDnzOArjebL6ShQ0j8nf9fQKekFzbOfJtBhiQkWPPv3G1GA7kEMmmxyYk9G0Af56HJsJxcbA2kcrEGCxrUG0bVkfsU5ijQ0BuPXkcmhdkLDXnocq31Rg0J9FkCug/MnQcczeWuFSI/e+j7L8BD5+uMAgRt/I0CDSmz8jNS5qTHwUrCAjq9CpK8kDalYJTgRtwMti6+hkSqgelSDgd++D3MlOYxkSyi20mjkF9Eu9VDu0OZ4OE67FEKyLcOFPJl+dNKh8c62hgbNSvufZ2TEwY161lGEQuNM6jG6Z+oEYYNRwvoZp8GZ+g2+9tdgfc6151TsqMp2xQhbz33Wg7COoxybCz1qQYFnnN5pMP7W4IjnaGyHvPJogTygdIXCX5xU8Mv6bz9m0ne0z0TdSc0UjLSQ9eGrHwGI7c9inC4owGtN+WRq3TOeFW4vbMcnwQ/WeVDn+EyMk68lvwhcqyjdKDWh75eAPIzOsuf15o/oyNoPqdKGnxO77nScqnLYhft+fzgDN1nRfgK66WQjgO8aECgpDAH6F7QCwYlN5/v91FWuBRoH+COV0nRnxhsctHBTFujPqA1V1Uhd22haYDQYGbggHhE5RmKsK5999XzwUme8t763GnkDJxFUpxUuL61sEkd/juw8peAqBWkSao7C0D3KVp6zwfo40BEjtZH3KENSJmoxGtiPCrTOpKYphJBpjwZN4HXYLLMm1irnMTmc+awtraCycmiKd9KxvOorHUM7eN0aXIA6FJZ6Lke9ZrrmH0yRO/JIyff+kV5vzy/PB++cDKfAb7QfSibQ72Qazj9ZEPsBhyDvgz0WiatcfMqC/i2ZNUQ3wSVDRJI+Jn1kVh4jxNXN3VrdElhUla0nvUBtwQe+rvcK1K+NVhZj56eYbifuHaOWDakkWHvEzNZ7lEeui/HxOlHF3LXIWpeS54/OS9yzzJIy+MOOQ8U0pZzwpEMBnRLzW2jJBIseTzjInxhA81Zf3od9N7kv/v6tfM60/9sEPhki+ROJsXRNf8daiPntqkpgWw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9BECA-21BD-7057-627A-2C887B277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ranch with pink flowers and green leaves&#10;&#10;Description automatically generated">
            <a:extLst>
              <a:ext uri="{FF2B5EF4-FFF2-40B4-BE49-F238E27FC236}">
                <a16:creationId xmlns:a16="http://schemas.microsoft.com/office/drawing/2014/main" id="{43B51BFC-485D-1236-A54D-A84C0884D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E7A62-E83C-F8CF-0F1B-6FC1278D8F00}"/>
              </a:ext>
            </a:extLst>
          </p:cNvPr>
          <p:cNvSpPr txBox="1"/>
          <p:nvPr/>
        </p:nvSpPr>
        <p:spPr>
          <a:xfrm>
            <a:off x="2308302" y="3088888"/>
            <a:ext cx="8073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bg2">
                    <a:lumMod val="25000"/>
                  </a:schemeClr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Xin chân thành cảm ơn! </a:t>
            </a:r>
            <a:endParaRPr lang="en-US" sz="6000" b="1" dirty="0">
              <a:solidFill>
                <a:schemeClr val="bg2">
                  <a:lumMod val="2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213" y="0"/>
            <a:ext cx="9355873" cy="701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7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70" y="0"/>
            <a:ext cx="5977053" cy="4482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006" y="2241395"/>
            <a:ext cx="5954994" cy="44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902" y="110699"/>
            <a:ext cx="8876371" cy="665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542" y="80032"/>
            <a:ext cx="9091032" cy="68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7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30" y="0"/>
            <a:ext cx="5889985" cy="4661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586" y="1029278"/>
            <a:ext cx="5838751" cy="437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3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357899" cy="4768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2765"/>
          <a:stretch/>
        </p:blipFill>
        <p:spPr>
          <a:xfrm>
            <a:off x="6368121" y="2155553"/>
            <a:ext cx="5823879" cy="38103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60887" y="6065592"/>
            <a:ext cx="3579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BÁNH CHƯNG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18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1" r="1672"/>
          <a:stretch/>
        </p:blipFill>
        <p:spPr>
          <a:xfrm>
            <a:off x="825190" y="0"/>
            <a:ext cx="11366810" cy="70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tationVTI">
  <a:themeElements>
    <a:clrScheme name="AnalogousFromRegularSeedRightStep">
      <a:dk1>
        <a:srgbClr val="000000"/>
      </a:dk1>
      <a:lt1>
        <a:srgbClr val="FFFFFF"/>
      </a:lt1>
      <a:dk2>
        <a:srgbClr val="34381F"/>
      </a:dk2>
      <a:lt2>
        <a:srgbClr val="E2E6E8"/>
      </a:lt2>
      <a:accent1>
        <a:srgbClr val="C3724D"/>
      </a:accent1>
      <a:accent2>
        <a:srgbClr val="B1923B"/>
      </a:accent2>
      <a:accent3>
        <a:srgbClr val="9BAB43"/>
      </a:accent3>
      <a:accent4>
        <a:srgbClr val="6EB13B"/>
      </a:accent4>
      <a:accent5>
        <a:srgbClr val="4AB848"/>
      </a:accent5>
      <a:accent6>
        <a:srgbClr val="3BB16A"/>
      </a:accent6>
      <a:hlink>
        <a:srgbClr val="3A8BB0"/>
      </a:hlink>
      <a:folHlink>
        <a:srgbClr val="7F7F7F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60</Words>
  <Application>Microsoft Office PowerPoint</Application>
  <PresentationFormat>Widescreen</PresentationFormat>
  <Paragraphs>12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ADLaM Display</vt:lpstr>
      <vt:lpstr>Arial</vt:lpstr>
      <vt:lpstr>Grandview</vt:lpstr>
      <vt:lpstr>Grandview Display</vt:lpstr>
      <vt:lpstr>Times New Roman</vt:lpstr>
      <vt:lpstr>CitationVTI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KHOAI LANG LUỘC </vt:lpstr>
      <vt:lpstr>PowerPoint Presentation</vt:lpstr>
      <vt:lpstr>PowerPoint Presentation</vt:lpstr>
      <vt:lpstr>SẮN LUỘC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hau dung</dc:creator>
  <cp:lastModifiedBy>Administrator</cp:lastModifiedBy>
  <cp:revision>10</cp:revision>
  <dcterms:created xsi:type="dcterms:W3CDTF">2024-08-18T03:53:59Z</dcterms:created>
  <dcterms:modified xsi:type="dcterms:W3CDTF">2025-01-11T15:04:52Z</dcterms:modified>
</cp:coreProperties>
</file>