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0" r:id="rId4"/>
    <p:sldId id="263" r:id="rId5"/>
    <p:sldId id="25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9CEC5-FEBB-4A1B-BDC1-4CF345667CCE}" v="30" dt="2024-08-17T15:52:50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6" d="100"/>
          <a:sy n="46" d="100"/>
        </p:scale>
        <p:origin x="272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 dung" userId="9919939a5f7b8720" providerId="LiveId" clId="{3309CEC5-FEBB-4A1B-BDC1-4CF345667CCE}"/>
    <pc:docChg chg="undo custSel modSld modMainMaster">
      <pc:chgData name="hau dung" userId="9919939a5f7b8720" providerId="LiveId" clId="{3309CEC5-FEBB-4A1B-BDC1-4CF345667CCE}" dt="2024-08-17T15:54:19.974" v="57" actId="20577"/>
      <pc:docMkLst>
        <pc:docMk/>
      </pc:docMkLst>
      <pc:sldChg chg="modTransition">
        <pc:chgData name="hau dung" userId="9919939a5f7b8720" providerId="LiveId" clId="{3309CEC5-FEBB-4A1B-BDC1-4CF345667CCE}" dt="2024-08-17T15:24:44.501" v="30"/>
        <pc:sldMkLst>
          <pc:docMk/>
          <pc:sldMk cId="3394356549" sldId="256"/>
        </pc:sldMkLst>
      </pc:sldChg>
      <pc:sldChg chg="modTransition modAnim">
        <pc:chgData name="hau dung" userId="9919939a5f7b8720" providerId="LiveId" clId="{3309CEC5-FEBB-4A1B-BDC1-4CF345667CCE}" dt="2024-08-17T15:25:23.049" v="31"/>
        <pc:sldMkLst>
          <pc:docMk/>
          <pc:sldMk cId="3670043467" sldId="257"/>
        </pc:sldMkLst>
      </pc:sldChg>
      <pc:sldChg chg="modTransition modAnim">
        <pc:chgData name="hau dung" userId="9919939a5f7b8720" providerId="LiveId" clId="{3309CEC5-FEBB-4A1B-BDC1-4CF345667CCE}" dt="2024-08-17T15:27:07.604" v="32"/>
        <pc:sldMkLst>
          <pc:docMk/>
          <pc:sldMk cId="2973351527" sldId="25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869218739" sldId="259"/>
        </pc:sldMkLst>
      </pc:sldChg>
      <pc:sldChg chg="modSp modTransition">
        <pc:chgData name="hau dung" userId="9919939a5f7b8720" providerId="LiveId" clId="{3309CEC5-FEBB-4A1B-BDC1-4CF345667CCE}" dt="2024-08-17T15:52:50.053" v="56" actId="20577"/>
        <pc:sldMkLst>
          <pc:docMk/>
          <pc:sldMk cId="4120153411" sldId="260"/>
        </pc:sldMkLst>
        <pc:graphicFrameChg chg="mod">
          <ac:chgData name="hau dung" userId="9919939a5f7b8720" providerId="LiveId" clId="{3309CEC5-FEBB-4A1B-BDC1-4CF345667CCE}" dt="2024-08-17T15:52:50.053" v="56" actId="20577"/>
          <ac:graphicFrameMkLst>
            <pc:docMk/>
            <pc:sldMk cId="4120153411" sldId="260"/>
            <ac:graphicFrameMk id="2072" creationId="{39C512BC-4A61-E0AA-90A5-5DC60C1ABA8A}"/>
          </ac:graphicFrameMkLst>
        </pc:graphicFrame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687518102" sldId="261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773800751" sldId="262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721530586" sldId="263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683595199" sldId="264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45275621" sldId="265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4288032536" sldId="266"/>
        </pc:sldMkLst>
      </pc:sldChg>
      <pc:sldChg chg="modSp mod modTransition">
        <pc:chgData name="hau dung" userId="9919939a5f7b8720" providerId="LiveId" clId="{3309CEC5-FEBB-4A1B-BDC1-4CF345667CCE}" dt="2024-08-17T15:54:19.974" v="57" actId="20577"/>
        <pc:sldMkLst>
          <pc:docMk/>
          <pc:sldMk cId="1026245175" sldId="267"/>
        </pc:sldMkLst>
        <pc:spChg chg="mod">
          <ac:chgData name="hau dung" userId="9919939a5f7b8720" providerId="LiveId" clId="{3309CEC5-FEBB-4A1B-BDC1-4CF345667CCE}" dt="2024-08-17T15:54:19.974" v="57" actId="20577"/>
          <ac:spMkLst>
            <pc:docMk/>
            <pc:sldMk cId="1026245175" sldId="267"/>
            <ac:spMk id="3" creationId="{0D672656-8EA0-5813-9C52-E2A1DD52115F}"/>
          </ac:spMkLst>
        </pc:spChg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2555753123" sldId="268"/>
        </pc:sldMkLst>
      </pc:sldChg>
      <pc:sldChg chg="modTransition">
        <pc:chgData name="hau dung" userId="9919939a5f7b8720" providerId="LiveId" clId="{3309CEC5-FEBB-4A1B-BDC1-4CF345667CCE}" dt="2024-08-17T15:24:44.501" v="30"/>
        <pc:sldMkLst>
          <pc:docMk/>
          <pc:sldMk cId="3359802006" sldId="270"/>
        </pc:sldMkLst>
      </pc:sldChg>
      <pc:sldChg chg="addSp delSp modSp mod modTransition setBg modAnim">
        <pc:chgData name="hau dung" userId="9919939a5f7b8720" providerId="LiveId" clId="{3309CEC5-FEBB-4A1B-BDC1-4CF345667CCE}" dt="2024-08-17T15:28:47.949" v="34" actId="1076"/>
        <pc:sldMkLst>
          <pc:docMk/>
          <pc:sldMk cId="2233962259" sldId="271"/>
        </pc:sldMkLst>
        <pc:spChg chg="mo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2" creationId="{B0052FC5-838E-39AD-A7BB-97EE6B3D0F5F}"/>
          </ac:spMkLst>
        </pc:spChg>
        <pc:spChg chg="mod or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3" creationId="{6830F66B-9DF7-EC0B-2C9E-F2D584F30540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2" creationId="{4038CB10-1F5C-4D54-9DF7-12586DE5B007}"/>
          </ac:spMkLst>
        </pc:spChg>
        <pc:spChg chg="add del">
          <ac:chgData name="hau dung" userId="9919939a5f7b8720" providerId="LiveId" clId="{3309CEC5-FEBB-4A1B-BDC1-4CF345667CCE}" dt="2024-08-17T15:19:43.283" v="26" actId="26606"/>
          <ac:spMkLst>
            <pc:docMk/>
            <pc:sldMk cId="2233962259" sldId="271"/>
            <ac:spMk id="14" creationId="{73ED6512-6858-4552-B699-9A97FE9A4EA2}"/>
          </ac:spMkLst>
        </pc:spChg>
        <pc:spChg chg="add">
          <ac:chgData name="hau dung" userId="9919939a5f7b8720" providerId="LiveId" clId="{3309CEC5-FEBB-4A1B-BDC1-4CF345667CCE}" dt="2024-08-17T15:19:43.323" v="27" actId="26606"/>
          <ac:spMkLst>
            <pc:docMk/>
            <pc:sldMk cId="2233962259" sldId="271"/>
            <ac:spMk id="16" creationId="{57D175FC-84CC-4D12-A5E2-FA27D934E9CE}"/>
          </ac:spMkLst>
        </pc:spChg>
        <pc:picChg chg="add mod">
          <ac:chgData name="hau dung" userId="9919939a5f7b8720" providerId="LiveId" clId="{3309CEC5-FEBB-4A1B-BDC1-4CF345667CCE}" dt="2024-08-17T15:28:47.949" v="34" actId="1076"/>
          <ac:picMkLst>
            <pc:docMk/>
            <pc:sldMk cId="2233962259" sldId="271"/>
            <ac:picMk id="4" creationId="{BA1E28F9-E329-5412-7B69-D600F0C78DCA}"/>
          </ac:picMkLst>
        </pc:picChg>
        <pc:picChg chg="add mod ord">
          <ac:chgData name="hau dung" userId="9919939a5f7b8720" providerId="LiveId" clId="{3309CEC5-FEBB-4A1B-BDC1-4CF345667CCE}" dt="2024-08-17T15:19:43.323" v="27" actId="26606"/>
          <ac:picMkLst>
            <pc:docMk/>
            <pc:sldMk cId="2233962259" sldId="271"/>
            <ac:picMk id="7" creationId="{E041DA2F-5A6F-5772-E801-D4FB19425497}"/>
          </ac:picMkLst>
        </pc:picChg>
        <pc:cxnChg chg="add">
          <ac:chgData name="hau dung" userId="9919939a5f7b8720" providerId="LiveId" clId="{3309CEC5-FEBB-4A1B-BDC1-4CF345667CCE}" dt="2024-08-17T15:19:43.323" v="27" actId="26606"/>
          <ac:cxnSpMkLst>
            <pc:docMk/>
            <pc:sldMk cId="2233962259" sldId="271"/>
            <ac:cxnSpMk id="17" creationId="{8AC38328-2D50-4DDB-BD20-28DE12E4996E}"/>
          </ac:cxnSpMkLst>
        </pc:cxnChg>
      </pc:sldChg>
      <pc:sldChg chg="addSp modSp mod modTransition modAnim">
        <pc:chgData name="hau dung" userId="9919939a5f7b8720" providerId="LiveId" clId="{3309CEC5-FEBB-4A1B-BDC1-4CF345667CCE}" dt="2024-08-17T15:24:44.501" v="30"/>
        <pc:sldMkLst>
          <pc:docMk/>
          <pc:sldMk cId="1181403529" sldId="272"/>
        </pc:sldMkLst>
        <pc:spChg chg="mod">
          <ac:chgData name="hau dung" userId="9919939a5f7b8720" providerId="LiveId" clId="{3309CEC5-FEBB-4A1B-BDC1-4CF345667CCE}" dt="2024-08-17T15:18:05.309" v="14" actId="1076"/>
          <ac:spMkLst>
            <pc:docMk/>
            <pc:sldMk cId="1181403529" sldId="272"/>
            <ac:spMk id="4" creationId="{25AA383F-CA03-C54B-24F4-E48D1007DF65}"/>
          </ac:spMkLst>
        </pc:spChg>
        <pc:picChg chg="add mod">
          <ac:chgData name="hau dung" userId="9919939a5f7b8720" providerId="LiveId" clId="{3309CEC5-FEBB-4A1B-BDC1-4CF345667CCE}" dt="2024-08-17T15:20:16.823" v="28" actId="1076"/>
          <ac:picMkLst>
            <pc:docMk/>
            <pc:sldMk cId="1181403529" sldId="272"/>
            <ac:picMk id="5" creationId="{A4942117-03D1-1EFE-674B-0C85988255EA}"/>
          </ac:picMkLst>
        </pc:picChg>
        <pc:picChg chg="add mod ord">
          <ac:chgData name="hau dung" userId="9919939a5f7b8720" providerId="LiveId" clId="{3309CEC5-FEBB-4A1B-BDC1-4CF345667CCE}" dt="2024-08-17T15:17:51.638" v="12" actId="171"/>
          <ac:picMkLst>
            <pc:docMk/>
            <pc:sldMk cId="1181403529" sldId="272"/>
            <ac:picMk id="7" creationId="{353F3298-C472-0B19-39E3-914075C3704C}"/>
          </ac:picMkLst>
        </pc:picChg>
      </pc:sldChg>
      <pc:sldMasterChg chg="modTransition modSldLayout">
        <pc:chgData name="hau dung" userId="9919939a5f7b8720" providerId="LiveId" clId="{3309CEC5-FEBB-4A1B-BDC1-4CF345667CCE}" dt="2024-08-17T15:24:44.501" v="30"/>
        <pc:sldMasterMkLst>
          <pc:docMk/>
          <pc:sldMasterMk cId="1881670866" sldId="2147483672"/>
        </pc:sldMasterMkLst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729456951" sldId="2147483673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472502137" sldId="2147483674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115136540" sldId="2147483675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53955540" sldId="2147483676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824355624" sldId="2147483677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23157380" sldId="2147483678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3363143374" sldId="2147483679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775922802" sldId="2147483680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325894829" sldId="2147483681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2219815903" sldId="2147483682"/>
          </pc:sldLayoutMkLst>
        </pc:sldLayoutChg>
        <pc:sldLayoutChg chg="modTransition">
          <pc:chgData name="hau dung" userId="9919939a5f7b8720" providerId="LiveId" clId="{3309CEC5-FEBB-4A1B-BDC1-4CF345667CCE}" dt="2024-08-17T15:24:44.501" v="30"/>
          <pc:sldLayoutMkLst>
            <pc:docMk/>
            <pc:sldMasterMk cId="1881670866" sldId="2147483672"/>
            <pc:sldLayoutMk cId="4292901985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2F917F-A706-6D4E-CC0E-46077CF2FD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90500-BDDE-E8F4-4D79-007B601D00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5B486-9293-41B5-B97F-8C4993A5BDBA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932541-7D50-6024-E2C4-A89CC67F08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302E0-3F71-527B-B24B-BC2138ED66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A57BC-7DF7-40B8-BFF6-4AD3F4128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4969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0468D-D4FC-48FD-A10D-9515EE5CFD3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E71C5-EBFC-44E4-872E-FFDFEE1D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E71C5-EBFC-44E4-872E-FFDFEE1D9A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4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3C3BD54-29B9-3D42-B178-776ED395AA85}" type="datetimeFigureOut">
              <a:rPr lang="en-US" smtClean="0"/>
              <a:pPr/>
              <a:t>12/30/2024</a:t>
            </a:fld>
            <a:endParaRPr lang="en-US" sz="1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4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0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2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BD54-29B9-3D42-B178-776ED395AA85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3423-611C-6944-BA94-F2572F3624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3C3BD54-29B9-3D42-B178-776ED395AA85}" type="datetimeFigureOut">
              <a:rPr lang="en-US" smtClean="0"/>
              <a:pPr/>
              <a:t>12/30/2024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6BB3423-611C-6944-BA94-F2572F3624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67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orful liquid art">
            <a:extLst>
              <a:ext uri="{FF2B5EF4-FFF2-40B4-BE49-F238E27FC236}">
                <a16:creationId xmlns:a16="http://schemas.microsoft.com/office/drawing/2014/main" id="{9A8C3568-33FE-B08A-3D4F-782EE6D7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8" b="99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3" name="Picture 2" descr="A group of kids playing&#10;&#10;Description automatically generated">
            <a:extLst>
              <a:ext uri="{FF2B5EF4-FFF2-40B4-BE49-F238E27FC236}">
                <a16:creationId xmlns:a16="http://schemas.microsoft.com/office/drawing/2014/main" id="{705C30C1-399F-2EF4-ED0D-779520D258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174" y="-980382"/>
            <a:ext cx="12277154" cy="8325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2EA9AB-4119-8CCD-DC55-C153E5A4B29D}"/>
              </a:ext>
            </a:extLst>
          </p:cNvPr>
          <p:cNvSpPr txBox="1"/>
          <p:nvPr/>
        </p:nvSpPr>
        <p:spPr>
          <a:xfrm>
            <a:off x="1524000" y="50734"/>
            <a:ext cx="9000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TRƯỜNG MẦM NON BAN MAI XANH</a:t>
            </a:r>
            <a:endParaRPr lang="vi-VN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285D101-D77D-DF07-A2FD-124DCF6B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25" y="793220"/>
            <a:ext cx="684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7A1538-1CA8-AA60-1D90-C513CC2A0056}"/>
              </a:ext>
            </a:extLst>
          </p:cNvPr>
          <p:cNvSpPr txBox="1"/>
          <p:nvPr/>
        </p:nvSpPr>
        <p:spPr>
          <a:xfrm>
            <a:off x="1781470" y="16008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958CBE-DCF4-A718-C862-44DB3B600183}"/>
              </a:ext>
            </a:extLst>
          </p:cNvPr>
          <p:cNvSpPr txBox="1"/>
          <p:nvPr/>
        </p:nvSpPr>
        <p:spPr>
          <a:xfrm>
            <a:off x="1692434" y="2414221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 VỰC: LÀM QUEN VĂN HỌC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CEDA4A-C4EC-4CF7-C1F6-DD675115DEFE}"/>
              </a:ext>
            </a:extLst>
          </p:cNvPr>
          <p:cNvSpPr txBox="1"/>
          <p:nvPr/>
        </p:nvSpPr>
        <p:spPr>
          <a:xfrm>
            <a:off x="1866175" y="29201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 TÀI:</a:t>
            </a:r>
            <a:r>
              <a:rPr lang="vi-VN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TRUYỆN 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HẠT ĐỖ SÓT</a:t>
            </a:r>
            <a:r>
              <a:rPr lang="vi-V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F632F4-F1B4-B3A2-60F5-E889DC0F7D0A}"/>
              </a:ext>
            </a:extLst>
          </p:cNvPr>
          <p:cNvSpPr txBox="1"/>
          <p:nvPr/>
        </p:nvSpPr>
        <p:spPr>
          <a:xfrm>
            <a:off x="1781470" y="35148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LỨA TUỔI: MẪU </a:t>
            </a:r>
            <a:r>
              <a: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NHỠ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94D4C5-6B82-3E92-F637-A28F50279F32}"/>
              </a:ext>
            </a:extLst>
          </p:cNvPr>
          <p:cNvSpPr txBox="1"/>
          <p:nvPr/>
        </p:nvSpPr>
        <p:spPr>
          <a:xfrm>
            <a:off x="1866175" y="397323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vi-VN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ĐỚI </a:t>
            </a:r>
            <a:r>
              <a:rPr lang="vi-VN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HÀ- 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endParaRPr lang="vi-VN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5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1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7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4" t="-1094" r="2806" b="2495"/>
          <a:stretch/>
        </p:blipFill>
        <p:spPr>
          <a:xfrm>
            <a:off x="1773043" y="0"/>
            <a:ext cx="8813924" cy="67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435" y="522719"/>
            <a:ext cx="10326029" cy="583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917" y="487866"/>
            <a:ext cx="7863933" cy="58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9" t="13692" r="3101" b="17853"/>
          <a:stretch/>
        </p:blipFill>
        <p:spPr>
          <a:xfrm>
            <a:off x="423746" y="122663"/>
            <a:ext cx="10526754" cy="60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95BE9-65E2-8D86-2493-412473CA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10" y="0"/>
            <a:ext cx="4914392" cy="645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b="1" kern="1200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b="1" kern="1200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b="1" kern="1200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800" b="1" spc="-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15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1800" b="1" spc="-1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kern="1200" spc="-1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" t="15230"/>
          <a:stretch/>
        </p:blipFill>
        <p:spPr>
          <a:xfrm>
            <a:off x="0" y="645970"/>
            <a:ext cx="12192000" cy="67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44" t="23931"/>
          <a:stretch/>
        </p:blipFill>
        <p:spPr>
          <a:xfrm>
            <a:off x="0" y="0"/>
            <a:ext cx="1233696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663"/>
            <a:ext cx="7014117" cy="591015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35515E1-E886-AA7C-455A-DD9535FDC68C}"/>
              </a:ext>
            </a:extLst>
          </p:cNvPr>
          <p:cNvSpPr txBox="1"/>
          <p:nvPr/>
        </p:nvSpPr>
        <p:spPr>
          <a:xfrm>
            <a:off x="283296" y="1569787"/>
            <a:ext cx="5292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42909E-91CF-A75E-2BF5-8E2CCE3B9CD9}"/>
              </a:ext>
            </a:extLst>
          </p:cNvPr>
          <p:cNvSpPr txBox="1"/>
          <p:nvPr/>
        </p:nvSpPr>
        <p:spPr>
          <a:xfrm>
            <a:off x="283295" y="-74651"/>
            <a:ext cx="66973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trẻ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nghe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1: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Kể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cảm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3958"/>
            <a:ext cx="12013580" cy="63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3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68" y="0"/>
            <a:ext cx="11574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1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" t="1873" r="-234" b="120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09"/>
          <a:stretch/>
        </p:blipFill>
        <p:spPr>
          <a:xfrm>
            <a:off x="78058" y="-57145"/>
            <a:ext cx="12113942" cy="69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5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453</TotalTime>
  <Words>72</Words>
  <Application>Microsoft Office PowerPoint</Application>
  <PresentationFormat>Widescreen</PresentationFormat>
  <Paragraphs>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HoạT động :  Chơi trò chơi gieo hạt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hau dung</dc:creator>
  <cp:lastModifiedBy>Techsi.vn</cp:lastModifiedBy>
  <cp:revision>11</cp:revision>
  <dcterms:created xsi:type="dcterms:W3CDTF">2024-08-17T07:16:06Z</dcterms:created>
  <dcterms:modified xsi:type="dcterms:W3CDTF">2024-12-30T06:27:53Z</dcterms:modified>
</cp:coreProperties>
</file>