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LĨNH VỰC PHÁT TRIỂN THỂ CHẤT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Đề </a:t>
            </a:r>
            <a:r>
              <a:rPr lang="en-US" sz="2100" b="1" dirty="0" err="1"/>
              <a:t>tài</a:t>
            </a:r>
            <a:r>
              <a:rPr lang="en-US" sz="2100" b="1" dirty="0"/>
              <a:t>:</a:t>
            </a:r>
            <a:r>
              <a:rPr lang="vi-VN" sz="2100" b="1" dirty="0"/>
              <a:t> </a:t>
            </a:r>
            <a:r>
              <a:rPr lang="vi-VN" sz="2100" b="1" dirty="0" smtClean="0"/>
              <a:t>Đi theo hướng thẳng</a:t>
            </a:r>
            <a:endParaRPr lang="en-US" sz="2100" b="1" dirty="0"/>
          </a:p>
          <a:p>
            <a:r>
              <a:rPr lang="en-US" sz="2100" b="1" dirty="0"/>
              <a:t>            TCVĐ: “</a:t>
            </a:r>
            <a:r>
              <a:rPr lang="vi-VN" sz="2100" b="1" dirty="0"/>
              <a:t>Con </a:t>
            </a:r>
            <a:r>
              <a:rPr lang="vi-VN" sz="2100" b="1" dirty="0" smtClean="0"/>
              <a:t>bọ </a:t>
            </a:r>
            <a:r>
              <a:rPr lang="vi-VN" sz="2100" b="1" dirty="0"/>
              <a:t>dừa</a:t>
            </a:r>
            <a:r>
              <a:rPr lang="en-US" sz="2100" b="1" dirty="0" smtClean="0"/>
              <a:t>”</a:t>
            </a:r>
            <a:endParaRPr lang="en-US" sz="2100" b="1" dirty="0"/>
          </a:p>
          <a:p>
            <a:r>
              <a:rPr lang="en-US" sz="2100" b="1" dirty="0" err="1"/>
              <a:t>Lứa</a:t>
            </a:r>
            <a:r>
              <a:rPr lang="en-US" sz="2100" b="1" dirty="0"/>
              <a:t> </a:t>
            </a:r>
            <a:r>
              <a:rPr lang="en-US" sz="2100" b="1" dirty="0" err="1"/>
              <a:t>tuổi</a:t>
            </a:r>
            <a:r>
              <a:rPr lang="en-US" sz="2100" b="1" dirty="0"/>
              <a:t>: 24 – 36 </a:t>
            </a:r>
            <a:r>
              <a:rPr lang="en-US" sz="2100" b="1" dirty="0" err="1"/>
              <a:t>tháng</a:t>
            </a:r>
            <a:endParaRPr lang="en-US" sz="2100" b="1" dirty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32462"/>
            <a:ext cx="1638300" cy="14480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Cô và trẻ hát và vận động theo bài </a:t>
            </a:r>
            <a:r>
              <a:rPr lang="en-US" dirty="0" err="1"/>
              <a:t>hát</a:t>
            </a:r>
            <a:r>
              <a:rPr lang="en-US" dirty="0"/>
              <a:t> “</a:t>
            </a:r>
            <a:r>
              <a:rPr lang="en-US" dirty="0" err="1"/>
              <a:t>Lái</a:t>
            </a:r>
            <a:r>
              <a:rPr lang="en-US" dirty="0"/>
              <a:t> ô </a:t>
            </a:r>
            <a:r>
              <a:rPr lang="en-US" dirty="0" err="1"/>
              <a:t>tô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13/09/2025</a:t>
            </a:fld>
            <a:endParaRPr lang="en-US"/>
          </a:p>
        </p:txBody>
      </p:sp>
      <p:pic>
        <p:nvPicPr>
          <p:cNvPr id="6" name="lai-o-to-hinh-minh-hoa-theo-loi-bai-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558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Đi theo hướng thẳng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13/09/2025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123</Words>
  <Application>Microsoft Office PowerPoint</Application>
  <PresentationFormat>On-screen Show (4:3)</PresentationFormat>
  <Paragraphs>18</Paragraphs>
  <Slides>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1. Ổn định tổ chức:</vt:lpstr>
      <vt:lpstr>KHỞI ĐỘNG !</vt:lpstr>
      <vt:lpstr>BÀI TẬP PHÁT TRIỂN CHUNG !</vt:lpstr>
      <vt:lpstr>VẬN ĐỘNG CƠ BẢN: “Đi theo hướng thẳng”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xuân khuê</cp:lastModifiedBy>
  <cp:revision>35</cp:revision>
  <dcterms:created xsi:type="dcterms:W3CDTF">2018-04-14T01:34:07Z</dcterms:created>
  <dcterms:modified xsi:type="dcterms:W3CDTF">2025-09-13T11:10:14Z</dcterms:modified>
</cp:coreProperties>
</file>