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58" r:id="rId6"/>
    <p:sldId id="259" r:id="rId7"/>
    <p:sldId id="260" r:id="rId8"/>
    <p:sldId id="272" r:id="rId9"/>
    <p:sldId id="274" r:id="rId10"/>
    <p:sldId id="275" r:id="rId11"/>
    <p:sldId id="270" r:id="rId12"/>
    <p:sldId id="268" r:id="rId13"/>
    <p:sldId id="269" r:id="rId14"/>
    <p:sldId id="261" r:id="rId15"/>
    <p:sldId id="271" r:id="rId16"/>
    <p:sldId id="273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00"/>
    <a:srgbClr val="F4D8F5"/>
    <a:srgbClr val="ECE2EA"/>
    <a:srgbClr val="1B0C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533" autoAdjust="0"/>
  </p:normalViewPr>
  <p:slideViewPr>
    <p:cSldViewPr snapToGrid="0">
      <p:cViewPr>
        <p:scale>
          <a:sx n="90" d="100"/>
          <a:sy n="90" d="100"/>
        </p:scale>
        <p:origin x="-420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EEB0-13E1-4E77-8F8C-7490B5D59A77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90B3-EF10-473A-8B88-DF97E313B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69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EEB0-13E1-4E77-8F8C-7490B5D59A77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90B3-EF10-473A-8B88-DF97E313B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EEB0-13E1-4E77-8F8C-7490B5D59A77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90B3-EF10-473A-8B88-DF97E313B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4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EEB0-13E1-4E77-8F8C-7490B5D59A77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90B3-EF10-473A-8B88-DF97E313B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2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EEB0-13E1-4E77-8F8C-7490B5D59A77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90B3-EF10-473A-8B88-DF97E313B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45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EEB0-13E1-4E77-8F8C-7490B5D59A77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90B3-EF10-473A-8B88-DF97E313B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6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EEB0-13E1-4E77-8F8C-7490B5D59A77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90B3-EF10-473A-8B88-DF97E313B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45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EEB0-13E1-4E77-8F8C-7490B5D59A77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90B3-EF10-473A-8B88-DF97E313B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51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EEB0-13E1-4E77-8F8C-7490B5D59A77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90B3-EF10-473A-8B88-DF97E313B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24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EEB0-13E1-4E77-8F8C-7490B5D59A77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90B3-EF10-473A-8B88-DF97E313B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57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EEB0-13E1-4E77-8F8C-7490B5D59A77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90B3-EF10-473A-8B88-DF97E313B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9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BEEB0-13E1-4E77-8F8C-7490B5D59A77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190B3-EF10-473A-8B88-DF97E313B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0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26425" y="206476"/>
            <a:ext cx="4985258" cy="384289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1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UBMD </a:t>
            </a:r>
            <a:r>
              <a:rPr lang="en-US" sz="11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BỒ ĐỀ</a:t>
            </a:r>
            <a:endParaRPr lang="en-US" sz="1100" b="1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1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CẦU</a:t>
            </a:r>
            <a:endParaRPr lang="en-US" sz="11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0495" y="2965459"/>
            <a:ext cx="66374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6</a:t>
            </a:r>
          </a:p>
          <a:p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5-6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A2</a:t>
            </a:r>
            <a:endParaRPr lang="en-US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30-35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          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3028" y="2462010"/>
            <a:ext cx="4812051" cy="77878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2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3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 PHÁT TRIỂN </a:t>
            </a:r>
            <a:r>
              <a:rPr lang="en-US" sz="32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 THỨC</a:t>
            </a:r>
            <a:endParaRPr lang="en-US" sz="32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690" y="786581"/>
            <a:ext cx="1268863" cy="126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6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214" y="3178742"/>
            <a:ext cx="1347788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350" y="3178742"/>
            <a:ext cx="1347788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383" y="3178741"/>
            <a:ext cx="1347788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787" y="3178741"/>
            <a:ext cx="1347788" cy="214312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0085491" y="3178740"/>
            <a:ext cx="1054070" cy="214348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8" y="3159287"/>
            <a:ext cx="1347788" cy="21431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334" y="3187602"/>
            <a:ext cx="1347788" cy="21431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69277" y="1031131"/>
            <a:ext cx="3754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80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25" y="785738"/>
            <a:ext cx="1347788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951" y="814053"/>
            <a:ext cx="1347788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197" y="785738"/>
            <a:ext cx="1347788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333" y="785738"/>
            <a:ext cx="1347788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366" y="785737"/>
            <a:ext cx="1347788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770" y="785737"/>
            <a:ext cx="1347788" cy="214312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9657474" y="785736"/>
            <a:ext cx="1054070" cy="214348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FF0000"/>
                </a:solidFill>
              </a:rPr>
              <a:t>6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731519" y="3123028"/>
            <a:ext cx="2239790" cy="6869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676400" y="3123028"/>
            <a:ext cx="2121878" cy="8931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864713" y="4364181"/>
            <a:ext cx="1054070" cy="177022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0487891" y="4364180"/>
            <a:ext cx="1054070" cy="177022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2262755" y="1857117"/>
            <a:ext cx="1054070" cy="214348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solidFill>
                  <a:srgbClr val="FF0000"/>
                </a:solidFill>
              </a:rPr>
              <a:t>6</a:t>
            </a:r>
            <a:endParaRPr lang="en-US" sz="1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80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-0.00183 0.4726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 L 0.12213 0.4664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7" y="2331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16 -3.33333E-6 L 0.11237 0.4585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22917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33333E-6 L 0.09232 0.4604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9" y="2300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0.07422 0.4706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1" y="2351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3.33333E-6 L 0.06862 0.4604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7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454 0.47686 L 0.14179 0.48264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10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33333E-6 L -0.15313 0.30417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56" y="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5000" b="-1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294" y="186065"/>
            <a:ext cx="1432633" cy="2560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382" y="186065"/>
            <a:ext cx="1432633" cy="2560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397" y="197589"/>
            <a:ext cx="1432633" cy="2560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939" y="222514"/>
            <a:ext cx="1432633" cy="2560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42" y="188849"/>
            <a:ext cx="1432633" cy="2557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935" y="245108"/>
            <a:ext cx="1432633" cy="256032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0208023" y="188849"/>
            <a:ext cx="1294227" cy="255753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7030A0"/>
                </a:solidFill>
              </a:rPr>
              <a:t>6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256294" y="2746385"/>
            <a:ext cx="2121878" cy="8931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303066" y="2770371"/>
            <a:ext cx="1915557" cy="8691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086269" y="3721963"/>
            <a:ext cx="1294227" cy="233714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0788841" y="3721963"/>
            <a:ext cx="1294227" cy="255753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0788840" y="3721963"/>
            <a:ext cx="1294227" cy="255753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0642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-0.03984 0.5011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2" y="2504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-0.0418 0.5018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2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59259E-6 L 0.07188 0.4958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2479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0.05508 0.4958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7" y="2479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48148E-6 L 0.03998 0.4921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" y="2460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0.03282 0.4909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1" y="2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77 0.50162 L 0.20951 0.50324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69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341 0.50139 L -0.03854 0.50185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5000" b="-1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161" y="96457"/>
            <a:ext cx="1432633" cy="2560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91" y="113937"/>
            <a:ext cx="1432633" cy="2560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633" y="113937"/>
            <a:ext cx="1432633" cy="2560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159" y="140157"/>
            <a:ext cx="1432633" cy="2560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33" y="96457"/>
            <a:ext cx="1432633" cy="2557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887" y="113937"/>
            <a:ext cx="1432633" cy="256032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0386429" y="96457"/>
            <a:ext cx="1294227" cy="255753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7030A0"/>
                </a:solidFill>
              </a:rPr>
              <a:t>6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925782" y="2746385"/>
            <a:ext cx="2452390" cy="103955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363612" y="2746385"/>
            <a:ext cx="2979297" cy="11065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0871338" y="4123744"/>
            <a:ext cx="1294227" cy="2557536"/>
          </a:xfrm>
          <a:prstGeom prst="roundRect">
            <a:avLst/>
          </a:prstGeom>
          <a:solidFill>
            <a:srgbClr val="F4D8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solidFill>
                  <a:srgbClr val="FF0000"/>
                </a:solidFill>
              </a:rPr>
              <a:t>3</a:t>
            </a:r>
            <a:endParaRPr lang="en-US" sz="16600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71408" y="4123744"/>
            <a:ext cx="1294227" cy="2557536"/>
          </a:xfrm>
          <a:prstGeom prst="roundRect">
            <a:avLst/>
          </a:prstGeom>
          <a:solidFill>
            <a:srgbClr val="F4D8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solidFill>
                  <a:srgbClr val="FF0000"/>
                </a:solidFill>
              </a:rPr>
              <a:t>3</a:t>
            </a:r>
            <a:endParaRPr lang="en-US" sz="16600" dirty="0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861533" y="4123744"/>
            <a:ext cx="1294227" cy="2557536"/>
          </a:xfrm>
          <a:prstGeom prst="roundRect">
            <a:avLst/>
          </a:prstGeom>
          <a:solidFill>
            <a:srgbClr val="F4D8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4786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96296E-6 L -0.03997 0.5914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" y="2956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L -0.04661 0.5847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1" y="2923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0.0569 0.5840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2" y="2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27 0.00602 L 0.0612 0.570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3" y="28218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44444E-6 L 0.05885 0.5708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28542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0.05052 0.5685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" y="2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98 0.59143 L 0.08567 0.58495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6" y="-324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61 0.58472 L 0.08112 0.58657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9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9 0.58403 L 0.07552 0.58472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17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22117" y="0"/>
            <a:ext cx="5289176" cy="4948518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91"/>
          <a:stretch/>
        </p:blipFill>
        <p:spPr>
          <a:xfrm>
            <a:off x="4363287" y="537881"/>
            <a:ext cx="872242" cy="152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91"/>
          <a:stretch/>
        </p:blipFill>
        <p:spPr>
          <a:xfrm>
            <a:off x="5432415" y="3237969"/>
            <a:ext cx="872242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91"/>
          <a:stretch/>
        </p:blipFill>
        <p:spPr>
          <a:xfrm>
            <a:off x="4028704" y="2438400"/>
            <a:ext cx="872242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91"/>
          <a:stretch/>
        </p:blipFill>
        <p:spPr>
          <a:xfrm>
            <a:off x="5641998" y="221879"/>
            <a:ext cx="872242" cy="15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91"/>
          <a:stretch/>
        </p:blipFill>
        <p:spPr>
          <a:xfrm>
            <a:off x="6826125" y="519953"/>
            <a:ext cx="872242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91"/>
          <a:stretch/>
        </p:blipFill>
        <p:spPr>
          <a:xfrm>
            <a:off x="7010503" y="2684929"/>
            <a:ext cx="872242" cy="152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99613" y="1349189"/>
            <a:ext cx="10727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</a:rPr>
              <a:t>6</a:t>
            </a:r>
            <a:endParaRPr lang="en-US" sz="13800" b="1" dirty="0">
              <a:solidFill>
                <a:srgbClr val="FF0000"/>
              </a:solidFill>
            </a:endParaRPr>
          </a:p>
        </p:txBody>
      </p:sp>
      <p:sp>
        <p:nvSpPr>
          <p:cNvPr id="14" name="Line 3"/>
          <p:cNvSpPr>
            <a:spLocks noChangeShapeType="1"/>
          </p:cNvSpPr>
          <p:nvPr/>
        </p:nvSpPr>
        <p:spPr bwMode="auto">
          <a:xfrm flipV="1">
            <a:off x="1450373" y="1281953"/>
            <a:ext cx="2233612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3"/>
          <p:cNvSpPr>
            <a:spLocks noChangeShapeType="1"/>
          </p:cNvSpPr>
          <p:nvPr/>
        </p:nvSpPr>
        <p:spPr bwMode="auto">
          <a:xfrm flipV="1">
            <a:off x="8387985" y="1380565"/>
            <a:ext cx="2262086" cy="76648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3"/>
          <p:cNvSpPr>
            <a:spLocks noChangeShapeType="1"/>
          </p:cNvSpPr>
          <p:nvPr/>
        </p:nvSpPr>
        <p:spPr bwMode="auto">
          <a:xfrm flipV="1">
            <a:off x="4101636" y="4998681"/>
            <a:ext cx="1598619" cy="73062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3"/>
          <p:cNvSpPr>
            <a:spLocks noChangeShapeType="1"/>
          </p:cNvSpPr>
          <p:nvPr/>
        </p:nvSpPr>
        <p:spPr bwMode="auto">
          <a:xfrm flipV="1">
            <a:off x="2421756" y="1523572"/>
            <a:ext cx="572264" cy="10407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3"/>
          <p:cNvSpPr>
            <a:spLocks noChangeShapeType="1"/>
          </p:cNvSpPr>
          <p:nvPr/>
        </p:nvSpPr>
        <p:spPr bwMode="auto">
          <a:xfrm>
            <a:off x="9185085" y="1864659"/>
            <a:ext cx="1026576" cy="82027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3"/>
          <p:cNvSpPr>
            <a:spLocks noChangeShapeType="1"/>
          </p:cNvSpPr>
          <p:nvPr/>
        </p:nvSpPr>
        <p:spPr bwMode="auto">
          <a:xfrm flipH="1" flipV="1">
            <a:off x="5235528" y="5155561"/>
            <a:ext cx="406058" cy="62390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38907" y="1271173"/>
            <a:ext cx="1346112" cy="137341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0066"/>
                </a:solidFill>
              </a:rPr>
              <a:t>1</a:t>
            </a:r>
            <a:endParaRPr lang="en-US" sz="7200" dirty="0">
              <a:solidFill>
                <a:srgbClr val="FF0066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510696" y="2551262"/>
            <a:ext cx="1346112" cy="137341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0066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447748" y="5363991"/>
            <a:ext cx="1346112" cy="137341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24" name="Oval 23"/>
          <p:cNvSpPr/>
          <p:nvPr/>
        </p:nvSpPr>
        <p:spPr>
          <a:xfrm>
            <a:off x="2939474" y="5301238"/>
            <a:ext cx="1346112" cy="137341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0066"/>
                </a:solidFill>
              </a:rPr>
              <a:t>3</a:t>
            </a:r>
            <a:endParaRPr lang="en-US" sz="7200" dirty="0">
              <a:solidFill>
                <a:srgbClr val="FF0066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0048535" y="2276607"/>
            <a:ext cx="1346112" cy="137341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26" name="Oval 25"/>
          <p:cNvSpPr/>
          <p:nvPr/>
        </p:nvSpPr>
        <p:spPr>
          <a:xfrm>
            <a:off x="10650071" y="491246"/>
            <a:ext cx="1346112" cy="137341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32" name="Smiley Face 31"/>
          <p:cNvSpPr/>
          <p:nvPr/>
        </p:nvSpPr>
        <p:spPr>
          <a:xfrm>
            <a:off x="301496" y="1271173"/>
            <a:ext cx="1412787" cy="14137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iley Face 34"/>
          <p:cNvSpPr/>
          <p:nvPr/>
        </p:nvSpPr>
        <p:spPr>
          <a:xfrm>
            <a:off x="2872799" y="5251075"/>
            <a:ext cx="1412787" cy="14137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miley Face 35"/>
          <p:cNvSpPr/>
          <p:nvPr/>
        </p:nvSpPr>
        <p:spPr>
          <a:xfrm>
            <a:off x="1502952" y="2521724"/>
            <a:ext cx="1412787" cy="14137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iley Face 36"/>
          <p:cNvSpPr/>
          <p:nvPr/>
        </p:nvSpPr>
        <p:spPr>
          <a:xfrm>
            <a:off x="5362691" y="5313828"/>
            <a:ext cx="1412787" cy="14137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iley Face 37"/>
          <p:cNvSpPr/>
          <p:nvPr/>
        </p:nvSpPr>
        <p:spPr>
          <a:xfrm>
            <a:off x="9982423" y="2236264"/>
            <a:ext cx="1412787" cy="14137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miley Face 38"/>
          <p:cNvSpPr/>
          <p:nvPr/>
        </p:nvSpPr>
        <p:spPr>
          <a:xfrm>
            <a:off x="10617298" y="473529"/>
            <a:ext cx="1412787" cy="14137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4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9460" y="4733365"/>
            <a:ext cx="12174070" cy="333937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11500" dirty="0" smtClean="0">
                <a:solidFill>
                  <a:srgbClr val="00B0F0"/>
                </a:solidFill>
              </a:rPr>
              <a:t>              </a:t>
            </a:r>
            <a:r>
              <a:rPr lang="en-US" sz="9600" b="1" dirty="0" err="1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Trò</a:t>
            </a:r>
            <a:r>
              <a:rPr lang="en-US" sz="9600" b="1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9600" b="1" dirty="0" err="1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chơi</a:t>
            </a:r>
            <a:r>
              <a:rPr lang="en-US" sz="9600" b="1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1:</a:t>
            </a:r>
          </a:p>
          <a:p>
            <a:r>
              <a:rPr lang="en-US" sz="9600" b="1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en-US" sz="9600" b="1" dirty="0" err="1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Thử</a:t>
            </a:r>
            <a:r>
              <a:rPr lang="en-US" sz="9600" b="1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9600" b="1" dirty="0" err="1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tài</a:t>
            </a:r>
            <a:r>
              <a:rPr lang="en-US" sz="9600" b="1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9600" b="1" dirty="0" err="1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của</a:t>
            </a:r>
            <a:r>
              <a:rPr lang="en-US" sz="9600" b="1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9600" b="1" dirty="0" err="1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bé</a:t>
            </a:r>
            <a:endParaRPr lang="en-US" sz="9600" b="1" dirty="0">
              <a:ln>
                <a:solidFill>
                  <a:srgbClr val="FF000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82060" y="1079292"/>
            <a:ext cx="5231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93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9460" y="4733365"/>
            <a:ext cx="12174070" cy="333937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11500" dirty="0" smtClean="0">
                <a:solidFill>
                  <a:srgbClr val="00B0F0"/>
                </a:solidFill>
              </a:rPr>
              <a:t>              </a:t>
            </a:r>
            <a:r>
              <a:rPr lang="en-US" sz="9600" b="1" dirty="0" err="1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Trò</a:t>
            </a:r>
            <a:r>
              <a:rPr lang="en-US" sz="9600" b="1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9600" b="1" dirty="0" err="1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chơi</a:t>
            </a:r>
            <a:r>
              <a:rPr lang="en-US" sz="9600" b="1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2:</a:t>
            </a:r>
          </a:p>
          <a:p>
            <a:r>
              <a:rPr lang="en-US" sz="9600" b="1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en-US" sz="9600" b="1" dirty="0" err="1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Kết</a:t>
            </a:r>
            <a:r>
              <a:rPr lang="en-US" sz="9600" b="1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9600" b="1" dirty="0" err="1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nhóm</a:t>
            </a:r>
            <a:endParaRPr lang="en-US" sz="9600" b="1" dirty="0">
              <a:ln>
                <a:solidFill>
                  <a:srgbClr val="FF000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93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6805" y="3883510"/>
            <a:ext cx="770909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  <a:effectLst>
                  <a:glow rad="101600">
                    <a:srgbClr val="FF0066">
                      <a:alpha val="60000"/>
                    </a:srgbClr>
                  </a:glow>
                </a:effectLst>
              </a:rPr>
              <a:t>3: </a:t>
            </a:r>
            <a:r>
              <a:rPr lang="en-US" sz="11500" dirty="0" err="1" smtClean="0">
                <a:solidFill>
                  <a:srgbClr val="0070C0"/>
                </a:solidFill>
                <a:effectLst>
                  <a:glow rad="101600">
                    <a:srgbClr val="FF0066">
                      <a:alpha val="60000"/>
                    </a:srgbClr>
                  </a:glow>
                </a:effectLst>
              </a:rPr>
              <a:t>Kết</a:t>
            </a:r>
            <a:r>
              <a:rPr lang="en-US" sz="11500" dirty="0" smtClean="0">
                <a:solidFill>
                  <a:srgbClr val="0070C0"/>
                </a:solidFill>
                <a:effectLst>
                  <a:glow rad="101600">
                    <a:srgbClr val="FF0066">
                      <a:alpha val="60000"/>
                    </a:srgbClr>
                  </a:glow>
                </a:effectLst>
              </a:rPr>
              <a:t> </a:t>
            </a:r>
            <a:r>
              <a:rPr lang="en-US" sz="11500" dirty="0" err="1" smtClean="0">
                <a:solidFill>
                  <a:srgbClr val="0070C0"/>
                </a:solidFill>
                <a:effectLst>
                  <a:glow rad="101600">
                    <a:srgbClr val="FF0066">
                      <a:alpha val="60000"/>
                    </a:srgbClr>
                  </a:glow>
                </a:effectLst>
              </a:rPr>
              <a:t>thúc</a:t>
            </a:r>
            <a:endParaRPr lang="en-US" sz="11500" dirty="0">
              <a:solidFill>
                <a:srgbClr val="0070C0"/>
              </a:solidFill>
              <a:effectLst>
                <a:glow rad="101600">
                  <a:srgbClr val="FF0066">
                    <a:alpha val="6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554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4235" y="2203938"/>
            <a:ext cx="85812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8000" b="1" dirty="0" err="1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80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80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80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8000" b="1" dirty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apDem-NguyetHang_4eqmq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490" end="5616.875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617200" y="101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6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13255" y="1890932"/>
            <a:ext cx="96635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7200" b="1" dirty="0" err="1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7200" b="1" dirty="0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7200" b="1" dirty="0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7200" b="1" dirty="0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7200" b="1" dirty="0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7200" b="1" dirty="0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7200" b="1" dirty="0">
              <a:ln>
                <a:solidFill>
                  <a:srgbClr val="FFFF00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11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043" y="2532184"/>
            <a:ext cx="103819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.VnAvant" panose="020B7200000000000000" pitchFamily="34" charset="0"/>
              </a:rPr>
              <a:t>2.1: ¤n </a:t>
            </a:r>
            <a:r>
              <a:rPr lang="en-US" sz="6000" b="1" dirty="0" err="1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.VnAvant" panose="020B7200000000000000" pitchFamily="34" charset="0"/>
              </a:rPr>
              <a:t>thªm</a:t>
            </a:r>
            <a:r>
              <a:rPr lang="en-US" sz="6000" b="1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.VnAvant" panose="020B7200000000000000" pitchFamily="34" charset="0"/>
              </a:rPr>
              <a:t> </a:t>
            </a:r>
            <a:r>
              <a:rPr lang="en-US" sz="6000" b="1" dirty="0" err="1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.VnAvant" panose="020B7200000000000000" pitchFamily="34" charset="0"/>
              </a:rPr>
              <a:t>bít</a:t>
            </a:r>
            <a:r>
              <a:rPr lang="en-US" sz="6000" b="1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.VnAvant" panose="020B7200000000000000" pitchFamily="34" charset="0"/>
              </a:rPr>
              <a:t> </a:t>
            </a:r>
            <a:r>
              <a:rPr lang="en-US" sz="6000" b="1" dirty="0" err="1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.VnAvant" panose="020B7200000000000000" pitchFamily="34" charset="0"/>
              </a:rPr>
              <a:t>trong</a:t>
            </a:r>
            <a:r>
              <a:rPr lang="en-US" sz="6000" b="1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.VnAvant" panose="020B7200000000000000" pitchFamily="34" charset="0"/>
              </a:rPr>
              <a:t> ph¹m vi 6</a:t>
            </a:r>
            <a:endParaRPr lang="en-US" sz="6000" b="1" dirty="0">
              <a:ln>
                <a:solidFill>
                  <a:srgbClr val="00B0F0"/>
                </a:solidFill>
              </a:ln>
              <a:solidFill>
                <a:srgbClr val="FF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36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752" y="1338776"/>
            <a:ext cx="1432633" cy="2560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262" y="1338776"/>
            <a:ext cx="1432633" cy="2560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04" y="1338776"/>
            <a:ext cx="1432633" cy="2560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346" y="1338776"/>
            <a:ext cx="1432633" cy="2560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42" y="1338776"/>
            <a:ext cx="1432633" cy="2557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888" y="1338776"/>
            <a:ext cx="1432633" cy="256032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0564837" y="1338776"/>
            <a:ext cx="1294227" cy="255753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7030A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5883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8" t="15928" r="5329" b="-570"/>
          <a:stretch/>
        </p:blipFill>
        <p:spPr>
          <a:xfrm>
            <a:off x="614949" y="1306645"/>
            <a:ext cx="1575728" cy="2088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8" t="15928" r="5329" b="-570"/>
          <a:stretch/>
        </p:blipFill>
        <p:spPr>
          <a:xfrm>
            <a:off x="8984567" y="1306645"/>
            <a:ext cx="1575728" cy="2088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8" t="15928" r="5329" b="-570"/>
          <a:stretch/>
        </p:blipFill>
        <p:spPr>
          <a:xfrm>
            <a:off x="2345093" y="1306645"/>
            <a:ext cx="1575728" cy="2088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8" t="15928" r="5329" b="-570"/>
          <a:stretch/>
        </p:blipFill>
        <p:spPr>
          <a:xfrm>
            <a:off x="4009662" y="1306645"/>
            <a:ext cx="1575728" cy="2088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8" t="15928" r="5329" b="-570"/>
          <a:stretch/>
        </p:blipFill>
        <p:spPr>
          <a:xfrm>
            <a:off x="5674231" y="1306645"/>
            <a:ext cx="1575728" cy="2088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8" t="15928" r="5329" b="-570"/>
          <a:stretch/>
        </p:blipFill>
        <p:spPr>
          <a:xfrm>
            <a:off x="7338800" y="1306645"/>
            <a:ext cx="1575728" cy="20881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0836959" y="1306645"/>
            <a:ext cx="1294227" cy="255753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7030A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69408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769" y="1393751"/>
            <a:ext cx="1301069" cy="25858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0925" y="1393751"/>
            <a:ext cx="1333893" cy="25858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66634" y="1393751"/>
            <a:ext cx="1279278" cy="25858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85061" y="1393751"/>
            <a:ext cx="1227909" cy="25858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2119" y="1393751"/>
            <a:ext cx="1236955" cy="25858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26085" y="1393751"/>
            <a:ext cx="1186841" cy="258586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9261566" y="1435400"/>
            <a:ext cx="956603" cy="250256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7030A0"/>
                </a:solidFill>
              </a:rPr>
              <a:t>6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6446" y="1435400"/>
            <a:ext cx="1186841" cy="258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1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7107" y="1093694"/>
            <a:ext cx="6759388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</a:bodyPr>
          <a:lstStyle/>
          <a:p>
            <a:r>
              <a:rPr lang="en-US" sz="5400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2.2: </a:t>
            </a:r>
            <a:r>
              <a:rPr lang="en-US" sz="5400" dirty="0" err="1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5400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5400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5400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5400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5400" dirty="0" err="1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5400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5400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5400" dirty="0">
              <a:solidFill>
                <a:srgbClr val="FF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56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137</Words>
  <Application>Microsoft Office PowerPoint</Application>
  <PresentationFormat>Custom</PresentationFormat>
  <Paragraphs>42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32</cp:revision>
  <dcterms:created xsi:type="dcterms:W3CDTF">2021-08-02T14:39:09Z</dcterms:created>
  <dcterms:modified xsi:type="dcterms:W3CDTF">2025-09-12T02:38:42Z</dcterms:modified>
</cp:coreProperties>
</file>