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32" r:id="rId4"/>
  </p:sldMasterIdLst>
  <p:sldIdLst>
    <p:sldId id="305" r:id="rId5"/>
    <p:sldId id="307" r:id="rId6"/>
    <p:sldId id="256" r:id="rId7"/>
    <p:sldId id="257" r:id="rId8"/>
    <p:sldId id="258" r:id="rId9"/>
    <p:sldId id="261" r:id="rId10"/>
    <p:sldId id="263" r:id="rId11"/>
    <p:sldId id="265" r:id="rId12"/>
    <p:sldId id="330" r:id="rId13"/>
    <p:sldId id="329" r:id="rId14"/>
    <p:sldId id="309" r:id="rId15"/>
    <p:sldId id="275" r:id="rId16"/>
    <p:sldId id="321" r:id="rId17"/>
    <p:sldId id="322" r:id="rId18"/>
    <p:sldId id="277" r:id="rId19"/>
    <p:sldId id="278" r:id="rId20"/>
    <p:sldId id="283" r:id="rId21"/>
    <p:sldId id="331" r:id="rId22"/>
    <p:sldId id="281" r:id="rId23"/>
    <p:sldId id="279" r:id="rId24"/>
    <p:sldId id="325" r:id="rId25"/>
    <p:sldId id="293" r:id="rId26"/>
    <p:sldId id="332" r:id="rId27"/>
    <p:sldId id="333" r:id="rId28"/>
    <p:sldId id="294" r:id="rId29"/>
    <p:sldId id="295" r:id="rId30"/>
    <p:sldId id="299" r:id="rId31"/>
    <p:sldId id="296" r:id="rId32"/>
    <p:sldId id="297" r:id="rId33"/>
    <p:sldId id="300" r:id="rId34"/>
    <p:sldId id="301" r:id="rId35"/>
    <p:sldId id="298" r:id="rId36"/>
    <p:sldId id="319" r:id="rId37"/>
    <p:sldId id="313" r:id="rId38"/>
    <p:sldId id="317" r:id="rId39"/>
    <p:sldId id="31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10-15T14:13:34.6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15449 15961,'40'0,"0"0,0 0,-40 0,40 0,0 0,0 0,1 0,-1-40,40 40,-40-40,40-40,-80 80,40 0,1 0,-41 0,40 40,-40-40,0 40,0 0,0 0,0-40,40 40,-40 1,0-1,0-40,0 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1.xm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25.emf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88054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UỶ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 </a:t>
            </a:r>
            <a:r>
              <a:rPr 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1263" y="2575649"/>
            <a:ext cx="20628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Giáo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án</a:t>
            </a:r>
            <a:endParaRPr kumimoji="0" lang="en-US" sz="40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2295" y="3321477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0934" y="4311466"/>
            <a:ext cx="7719731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Hoạt động: Khám phá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Đề tài: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uống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Lứa tuổi: 4 -5 tuổi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dạy: </a:t>
            </a:r>
            <a:r>
              <a:rPr lang="en-US" sz="3200" b="1" kern="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3200" b="1" kern="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sz="3200" b="1" kern="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Ninh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9519" r="11575" b="14862"/>
          <a:stretch/>
        </p:blipFill>
        <p:spPr>
          <a:xfrm>
            <a:off x="5390919" y="940628"/>
            <a:ext cx="1583496" cy="15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97"/>
            <a:ext cx="2918581" cy="30712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561640" y="5688360"/>
              <a:ext cx="245880" cy="115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2280" y="5679000"/>
                <a:ext cx="264600" cy="134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2" descr="Kinh nghiệm chọn mua hộp cơm giữ nhiệt tốt - META.vn">
            <a:extLst>
              <a:ext uri="{FF2B5EF4-FFF2-40B4-BE49-F238E27FC236}">
                <a16:creationId xmlns:a16="http://schemas.microsoft.com/office/drawing/2014/main" id="{E28E5A58-4BB0-4388-A48A-E1DBFF8F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176"/>
            <a:ext cx="4273370" cy="30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81878-FAFA-4E23-BF7B-6ABA7B6C1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300" y="142874"/>
            <a:ext cx="2609850" cy="3071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048A5-7E8B-4753-AB6D-9540F454F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099" y="3686176"/>
            <a:ext cx="3714751" cy="3071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EBCA7-AC90-495B-A534-A09D96E8B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237446" y="336596"/>
            <a:ext cx="3071226" cy="2599229"/>
          </a:xfrm>
          <a:prstGeom prst="rect">
            <a:avLst/>
          </a:prstGeom>
        </p:spPr>
      </p:pic>
      <p:sp>
        <p:nvSpPr>
          <p:cNvPr id="9" name="AutoShape 4" descr="Bán buôn xẻng inox, Thìa nấu ăn, thìa, dụng cụ nhà bếp, thìa, thìa, thìa,  thìa, thìa, thìa, thìa, thìa | Sabomall">
            <a:extLst>
              <a:ext uri="{FF2B5EF4-FFF2-40B4-BE49-F238E27FC236}">
                <a16:creationId xmlns:a16="http://schemas.microsoft.com/office/drawing/2014/main" id="{E056C2C8-1B04-476F-9FF2-CB1D7BC3D4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Bán buôn xẻng inox, Thìa nấu ăn, thìa, dụng cụ nhà bếp, thìa, thìa, thìa,  thìa, thìa, thìa, thìa, thìa | Sabomall">
            <a:extLst>
              <a:ext uri="{FF2B5EF4-FFF2-40B4-BE49-F238E27FC236}">
                <a16:creationId xmlns:a16="http://schemas.microsoft.com/office/drawing/2014/main" id="{4C6AAD34-A35C-45AF-8C5F-CEF7BFEF3F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1C387B-CF89-4A5F-8C15-6B41177116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84" y="3686176"/>
            <a:ext cx="3328515" cy="3028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237F6C-1C15-415C-8C8C-8224AEA269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9129" y="169660"/>
            <a:ext cx="3068643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ốc sứ 09 – EPV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61365"/>
            <a:ext cx="7201835" cy="6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tween-Two-Lov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3" y="547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0"/>
            <a:ext cx="69052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11C72-B83A-4D1F-BBE2-EBAFFC8F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9" y="147637"/>
            <a:ext cx="8162926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ăn</a:t>
            </a:r>
            <a:endParaRPr kumimoji="0" lang="en-US" sz="54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39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CA4739-2AA2-403E-AB97-84170E85C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" y="3095625"/>
            <a:ext cx="3846957" cy="3627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FC4E5-EFDB-4BA8-8EE4-EFE59F489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5" y="3095625"/>
            <a:ext cx="3981452" cy="3627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B542A-A5C9-4155-98D4-3F0A40414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4" y="66675"/>
            <a:ext cx="3981452" cy="2952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2C34D-4391-466B-994C-7CFD51202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6" y="3095624"/>
            <a:ext cx="3618355" cy="3618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8CD9A-CB83-4453-ABB5-B94B3E786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626" y="66674"/>
            <a:ext cx="3514724" cy="2952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99F30-9FAF-4A6A-A7A1-FF507A5F17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93" b="7663"/>
          <a:stretch/>
        </p:blipFill>
        <p:spPr>
          <a:xfrm>
            <a:off x="144017" y="66675"/>
            <a:ext cx="3846957" cy="29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bát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–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ồi cơm điện nắp gài 1.8L Funiki HRC6162">
            <a:extLst>
              <a:ext uri="{FF2B5EF4-FFF2-40B4-BE49-F238E27FC236}">
                <a16:creationId xmlns:a16="http://schemas.microsoft.com/office/drawing/2014/main" id="{F7BED778-54D4-4B0F-BF3B-3B335E02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06" y="154781"/>
            <a:ext cx="8662987" cy="65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ộ nồi Inox cao cấp 5 lớp KG3CS3 ⋆ Kangaroo Group">
            <a:extLst>
              <a:ext uri="{FF2B5EF4-FFF2-40B4-BE49-F238E27FC236}">
                <a16:creationId xmlns:a16="http://schemas.microsoft.com/office/drawing/2014/main" id="{8EA7AB43-B9D4-49F5-831B-20934AEF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80975"/>
            <a:ext cx="10563224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44" y="342697"/>
            <a:ext cx="7315199" cy="6104964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92" y="406378"/>
            <a:ext cx="8269941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28" y="188259"/>
            <a:ext cx="4900172" cy="6481482"/>
          </a:xfrm>
          <a:prstGeom prst="rect">
            <a:avLst/>
          </a:prstGeom>
        </p:spPr>
      </p:pic>
      <p:sp>
        <p:nvSpPr>
          <p:cNvPr id="3" name="AutoShape 2" descr="Quạt Trần Panasonic F-60FEN nanoe™X diệt khuẩn 99,99%">
            <a:extLst>
              <a:ext uri="{FF2B5EF4-FFF2-40B4-BE49-F238E27FC236}">
                <a16:creationId xmlns:a16="http://schemas.microsoft.com/office/drawing/2014/main" id="{8D049087-08FA-4BA0-B4AE-CED95917B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88641-C101-4E31-A0A3-61A79A66B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266699"/>
            <a:ext cx="6696074" cy="63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25" y="731032"/>
            <a:ext cx="6227269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17" b="5648"/>
          <a:stretch/>
        </p:blipFill>
        <p:spPr>
          <a:xfrm>
            <a:off x="2299447" y="618564"/>
            <a:ext cx="7620000" cy="5809129"/>
          </a:xfrm>
          <a:prstGeom prst="rect">
            <a:avLst/>
          </a:prstGeom>
        </p:spPr>
      </p:pic>
      <p:pic>
        <p:nvPicPr>
          <p:cNvPr id="3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4527" y="5660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13764"/>
            <a:ext cx="8146473" cy="61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89" y="586519"/>
            <a:ext cx="8015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3517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8817" y="3062445"/>
            <a:ext cx="449437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trổ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470649"/>
            <a:ext cx="9016252" cy="60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71" y="295836"/>
            <a:ext cx="8337176" cy="62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3" y="137832"/>
            <a:ext cx="8216153" cy="61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341" y="192741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211" y="470647"/>
            <a:ext cx="7828786" cy="58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5E6BF4-ED9C-4F76-866F-E1BE96ED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63" y="3543300"/>
            <a:ext cx="3959001" cy="331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2F6E2-E70E-43B7-A928-5ADC560C7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62375" cy="2952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9C249-FED8-4D27-90C1-BF61554A4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04" y="0"/>
            <a:ext cx="4527096" cy="282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F42B9-D059-4603-ABC6-7A64D40B2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3543300"/>
            <a:ext cx="3671887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FC314-CDF7-4BBC-829B-022C84434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473"/>
          <a:stretch/>
        </p:blipFill>
        <p:spPr>
          <a:xfrm>
            <a:off x="4041999" y="-2"/>
            <a:ext cx="3959001" cy="2952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A6B702-F707-4660-9EB3-79EA35713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54" y="3543300"/>
            <a:ext cx="389867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932</TotalTime>
  <Words>104</Words>
  <Application>Microsoft Office PowerPoint</Application>
  <PresentationFormat>Widescreen</PresentationFormat>
  <Paragraphs>22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LENOVO</cp:lastModifiedBy>
  <cp:revision>63</cp:revision>
  <dcterms:created xsi:type="dcterms:W3CDTF">2020-10-13T21:48:34Z</dcterms:created>
  <dcterms:modified xsi:type="dcterms:W3CDTF">2025-09-11T13:55:05Z</dcterms:modified>
</cp:coreProperties>
</file>