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77" r:id="rId3"/>
    <p:sldId id="259" r:id="rId4"/>
    <p:sldId id="256" r:id="rId5"/>
    <p:sldId id="261" r:id="rId6"/>
    <p:sldId id="260" r:id="rId7"/>
    <p:sldId id="262" r:id="rId8"/>
    <p:sldId id="275" r:id="rId9"/>
    <p:sldId id="263" r:id="rId10"/>
    <p:sldId id="264" r:id="rId11"/>
    <p:sldId id="265" r:id="rId12"/>
    <p:sldId id="266" r:id="rId13"/>
    <p:sldId id="268" r:id="rId14"/>
    <p:sldId id="25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00FF"/>
    <a:srgbClr val="FF00FF"/>
    <a:srgbClr val="00FF00"/>
    <a:srgbClr val="EA5C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8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28.34025" units="1/cm"/>
          <inkml:channelProperty channel="Y" name="resolution" value="28.33948" units="1/cm"/>
        </inkml:channelProperties>
      </inkml:inkSource>
      <inkml:timestamp xml:id="ts0" timeString="2011-03-16T00:02:14.585"/>
    </inkml:context>
    <inkml:brush xml:id="br0">
      <inkml:brushProperty name="width" value="0.05292" units="cm"/>
      <inkml:brushProperty name="height" value="0.05292" units="cm"/>
      <inkml:brushProperty name="fitToCurve" value="1"/>
    </inkml:brush>
  </inkml:definitions>
  <inkml:trace contextRef="#ctx0" brushRef="#br0">1116 0,'0'0,"0"0,-25 0,0 0,-24 0,-1 25,25-25,-24 0,-26 25,1-1,24-24,-24 0,24 0,-24 0,49 0,25 0,-25 0,0 0,1 0,-1 0,0 0,0 0,0 0,25 0,-24 0,-1 0,0 0,25 0,-50 0,26 0,-1 0,0 0,0 0,25 0,-25 0,1 0,-1 0</inkml:trace>
  <inkml:trace contextRef="#ctx0" brushRef="#br0" timeOffset="1653">1190 50,'0'0,"0"24,0 51,0-26,0 1,0-25,0 24,0-24,0 25,0-50,0 25,0-1,0 1,0-25,0 25,0 0,0 0,0-25,0 24,0 1,0 25,0-50,0 49,0-24,25-25,-25 25,25 25,-25-50,50 49,-50-49,24 25,-24 0</inkml:trace>
  <inkml:trace contextRef="#ctx0" brushRef="#br0" timeOffset="3166">1116 74,'0'0,"0"0,0 25,-50 25,26-25,-1-25,25 24,0-24,-50 50,50-50,0 25,-25-25,25 49,-49-24,49 0,-25-25,0 25,25 0,-25-1,25-24,-49 50,49-25,-25 0,0-25,25 24,0-24,-25 25,0 0,25-25,0 25,-24-25</inkml:trace>
  <inkml:trace contextRef="#ctx0" brushRef="#br0" timeOffset="4804">1215 0,'25'0,"0"0,-25 0,25 0,-25 0,24 0,1 0,0 0,-25 25,25-25,0 0,-1 0,-24 25,25-25,0 0,0 0,-25 0,25 24,-25-24,24 0,1 0,0 0,0 0,0 0,-25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28.34025" units="1/cm"/>
          <inkml:channelProperty channel="Y" name="resolution" value="28.33948" units="1/cm"/>
        </inkml:channelProperties>
      </inkml:inkSource>
      <inkml:timestamp xml:id="ts0" timeString="2011-03-16T00:02:21.776"/>
    </inkml:context>
    <inkml:brush xml:id="br0">
      <inkml:brushProperty name="width" value="0.05292" units="cm"/>
      <inkml:brushProperty name="height" value="0.05292" units="cm"/>
      <inkml:brushProperty name="fitToCurve" value="1"/>
    </inkml:brush>
  </inkml:definitions>
  <inkml:trace contextRef="#ctx0" brushRef="#br0">645 397,'0'0,"0"0,-25 24,25 1,-24-25,-1 25,0 0,25 0,-25-25,0 24,1 1,-1 25,-25-50,25 25,-24-1,24-24,0 50,0-50,1 25,-1-25,25 0,-50 25</inkml:trace>
  <inkml:trace contextRef="#ctx0" brushRef="#br0" timeOffset="1264">744 446,'0'-25,"0"25,50 0,-50 0,25 25,-25 0,25 0,0 24,-1 1,1-50,-25 25,0 24,25-24,-25 0,0-25,0 25,25 0,-25 0,25-25,-25 24,24 1,-24-25,0 25,25-25,-25 25,25-25,-25 0,0 0</inkml:trace>
  <inkml:trace contextRef="#ctx0" brushRef="#br0" timeOffset="2902">571 372,'0'-25,"0"25,-25 0,0 25,25-25,-25 0,25 0,-24 0,24 25,-25-25,0 24,25-24,-25 0,25 0,-25 25,1-25,-26 0,50 0,-25 0,0 25,1 0,24-25,-50 25,0-1,50-24,-24 0,24 0,-25 0,25 0,-25 25,0-25,25 0,-25 25,25-25</inkml:trace>
  <inkml:trace contextRef="#ctx0" brushRef="#br0" timeOffset="4509">769 322,'0'-25,"25"25,0 0,0 0,-25-24,25 24,-1-25,-24 0,25 25,-25-25,25 25,-25-25,0 25,25-24,-25-1,0 25,0-25,0 25,0-25,0 0,25 25,-25-24,0 24,0-25,0 25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28.34025" units="1/cm"/>
          <inkml:channelProperty channel="Y" name="resolution" value="28.33948" units="1/cm"/>
        </inkml:channelProperties>
      </inkml:inkSource>
      <inkml:timestamp xml:id="ts0" timeString="2011-03-16T00:02:30.918"/>
    </inkml:context>
    <inkml:brush xml:id="br0">
      <inkml:brushProperty name="width" value="0.05292" units="cm"/>
      <inkml:brushProperty name="height" value="0.05292" units="cm"/>
      <inkml:brushProperty name="fitToCurve" value="1"/>
    </inkml:brush>
  </inkml:definitions>
  <inkml:trace contextRef="#ctx0" brushRef="#br0">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28.34025" units="1/cm"/>
          <inkml:channelProperty channel="Y" name="resolution" value="28.33948" units="1/cm"/>
        </inkml:channelProperties>
      </inkml:inkSource>
      <inkml:timestamp xml:id="ts0" timeString="2011-03-16T00:10:21.005"/>
    </inkml:context>
    <inkml:brush xml:id="br0">
      <inkml:brushProperty name="width" value="0.05292" units="cm"/>
      <inkml:brushProperty name="height" value="0.05292" units="cm"/>
      <inkml:brushProperty name="fitToCurve" value="1"/>
    </inkml:brush>
  </inkml:definitions>
  <inkml:trace contextRef="#ctx0" brushRef="#br0">496 149,'0'0,"0"0,-24 0,-1 0,0 0,0-25,0 25,-24 0,24-25,0 25,25 0,-25 0,25 0,-24 0,-1 0,0 0,25-24,-25 24,-25 0,50 0,-24-25,-1 0,0 25,0-25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28.34025" units="1/cm"/>
          <inkml:channelProperty channel="Y" name="resolution" value="28.33948" units="1/cm"/>
        </inkml:channelProperties>
      </inkml:inkSource>
      <inkml:timestamp xml:id="ts0" timeString="2011-03-16T00:10:25.638"/>
    </inkml:context>
    <inkml:brush xml:id="br0">
      <inkml:brushProperty name="width" value="0.05292" units="cm"/>
      <inkml:brushProperty name="height" value="0.05292" units="cm"/>
      <inkml:brushProperty name="fitToCurve" value="1"/>
    </inkml:brush>
  </inkml:definitions>
  <inkml:trace contextRef="#ctx0" brushRef="#br0">372 0,'-25'0,"1"0,24 24,-25-24,25 0,-25 0,25 0,-25 0,0 25,1-25,24 0,-25 0,0 0,25 0,-25 0,0 0,1 0,24 0,-25 0,0 0,0 0,25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28.34025" units="1/cm"/>
          <inkml:channelProperty channel="Y" name="resolution" value="28.33948" units="1/cm"/>
        </inkml:channelProperties>
      </inkml:inkSource>
      <inkml:timestamp xml:id="ts0" timeString="2011-03-16T00:10:29.242"/>
    </inkml:context>
    <inkml:brush xml:id="br0">
      <inkml:brushProperty name="width" value="0.05292" units="cm"/>
      <inkml:brushProperty name="height" value="0.05292" units="cm"/>
      <inkml:brushProperty name="fitToCurve" value="1"/>
    </inkml:brush>
  </inkml:definitions>
  <inkml:trace contextRef="#ctx0" brushRef="#br0">2555 546,'0'0,"-50"0</inkml:trace>
  <inkml:trace contextRef="#ctx0" brushRef="#br0" timeOffset="3151">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28.34025" units="1/cm"/>
          <inkml:channelProperty channel="Y" name="resolution" value="28.33948" units="1/cm"/>
        </inkml:channelProperties>
      </inkml:inkSource>
      <inkml:timestamp xml:id="ts0" timeString="2011-03-15T12:59:26.189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546 25,'-25'-25,"25"25,-25 0,1 0,-1 0,25 0,-25 0,0 0,0 0,25 0,-24 25,-1-25,-25 0,50 25,-25-25,0 0,1 25,-1-25,0 0,0 25,25-25,-49 24,49-24,-25 0,25 25,-25-25,0 25,25-25,0 25</inkml:trace>
  <inkml:trace contextRef="#ctx0" brushRef="#br0" timeOffset="2720">620 50,'25'0,"-25"0,0 25,0-25,0 25,0-1,0-24,0 25,25 0,-25 0,0 0,0-25,0 25,0-1,0 1,25-25,-25 25,0 0,0-25,0 25,0 24,25-24,-1-25,-24 25,0 0,0-1,0 26,0-50,0 25,0-25</inkml:trace>
  <inkml:trace contextRef="#ctx0" brushRef="#br0" timeOffset="4288">571 50,'0'0,"0"0,-25 50,25-50,0 24,-25 1,0 0,1-25,24 25,0 0,-25-25,25 25,-25-25,0 49,25-49,0 25,-25 0,25 0,-24-25,-1 24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28.34025" units="1/cm"/>
          <inkml:channelProperty channel="Y" name="resolution" value="28.33948" units="1/cm"/>
        </inkml:channelProperties>
      </inkml:inkSource>
      <inkml:timestamp xml:id="ts0" timeString="2011-03-15T12:59:32.48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818 49,'0'0,"0"0,25 0,0 50,0-50,-1 0,-24 0,25 0,0 25,0-1,24 1,1 25,-25-50,-25 25,25-25,-25 24,25-24,-1 25,-24 0,25 0,-25-25,25 25,-25-25</inkml:trace>
  <inkml:trace contextRef="#ctx0" brushRef="#br0" timeOffset="1239">719 0,'-25'0,"-24"0,49 0,-50 24,25-24,0 0,25 0,-24 25,-1-25,0 25,-25-25,50 0,-24 0,-1 0,0 0,25 0,-25 0,25 25</inkml:trace>
  <inkml:trace contextRef="#ctx0" brushRef="#br0" timeOffset="2288">322 99,'-49'0,"49"0,-25 0,25 0,-50 0,50 0,-49 25,24-25,25 0,-25 24,0-24,25 0,-25 0,0 0,1 0</inkml:trace>
  <inkml:trace contextRef="#ctx0" brushRef="#br0" timeOffset="3728">744 74,'0'0,"0"0,0 0,-25 50,25-50,-25 24,25-24,-25 25,25 0,0 0,0-25,0 25,-24 24,24-24,-25-25,25 25,-25 0,25-1,0-24,0 25,0-25,0 25,-25-25,25 25,-25 0,25-25,0 24,0-24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ACD32A5-EB1F-405E-8777-76CAA4861D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FA2C3FD0-977E-47ED-ACE0-5689BC849AA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273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ACD32A5-EB1F-405E-8777-76CAA4861D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FA2C3FD0-977E-47ED-ACE0-5689BC849AA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8753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ACD32A5-EB1F-405E-8777-76CAA4861D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FA2C3FD0-977E-47ED-ACE0-5689BC849AA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258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ACD32A5-EB1F-405E-8777-76CAA4861D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FA2C3FD0-977E-47ED-ACE0-5689BC849AA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126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ACD32A5-EB1F-405E-8777-76CAA4861D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FA2C3FD0-977E-47ED-ACE0-5689BC849AA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1453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ACD32A5-EB1F-405E-8777-76CAA4861D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FA2C3FD0-977E-47ED-ACE0-5689BC849AA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631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ACD32A5-EB1F-405E-8777-76CAA4861D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FA2C3FD0-977E-47ED-ACE0-5689BC849AA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9586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ACD32A5-EB1F-405E-8777-76CAA4861D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FA2C3FD0-977E-47ED-ACE0-5689BC849AA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449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ACD32A5-EB1F-405E-8777-76CAA4861D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FA2C3FD0-977E-47ED-ACE0-5689BC849AA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2949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ACD32A5-EB1F-405E-8777-76CAA4861D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FA2C3FD0-977E-47ED-ACE0-5689BC849AA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6331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ACD32A5-EB1F-405E-8777-76CAA4861D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FA2C3FD0-977E-47ED-ACE0-5689BC849AA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51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9/11/2025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0ACD32A5-EB1F-405E-8777-76CAA4861D6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FA2C3FD0-977E-47ED-ACE0-5689BC849AA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556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Thanh%20Thao%20-%20dan%20ga%20trong%20san.mp3" TargetMode="Externa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7" Type="http://schemas.openxmlformats.org/officeDocument/2006/relationships/image" Target="../media/image14.gi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gif"/><Relationship Id="rId5" Type="http://schemas.openxmlformats.org/officeDocument/2006/relationships/image" Target="../media/image12.jpeg"/><Relationship Id="rId4" Type="http://schemas.openxmlformats.org/officeDocument/2006/relationships/image" Target="../media/image11.gi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8.gif"/><Relationship Id="rId2" Type="http://schemas.openxmlformats.org/officeDocument/2006/relationships/audio" Target="file:///D:\EmLaChimCauTrang-TranNgoc_2.mp3" TargetMode="External"/><Relationship Id="rId1" Type="http://schemas.openxmlformats.org/officeDocument/2006/relationships/video" Target="file:///D:\Nga\phim\phim%20cuom\cuom.wmv" TargetMode="External"/><Relationship Id="rId6" Type="http://schemas.openxmlformats.org/officeDocument/2006/relationships/image" Target="../media/image17.gif"/><Relationship Id="rId5" Type="http://schemas.openxmlformats.org/officeDocument/2006/relationships/image" Target="../media/image16.gif"/><Relationship Id="rId4" Type="http://schemas.openxmlformats.org/officeDocument/2006/relationships/image" Target="../media/image15.jpeg"/><Relationship Id="rId9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gi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5.png"/><Relationship Id="rId12" Type="http://schemas.openxmlformats.org/officeDocument/2006/relationships/customXml" Target="../ink/ink6.xm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3.xml"/><Relationship Id="rId11" Type="http://schemas.openxmlformats.org/officeDocument/2006/relationships/image" Target="../media/image17.png"/><Relationship Id="rId5" Type="http://schemas.openxmlformats.org/officeDocument/2006/relationships/image" Target="../media/image14.png"/><Relationship Id="rId10" Type="http://schemas.openxmlformats.org/officeDocument/2006/relationships/customXml" Target="../ink/ink5.xml"/><Relationship Id="rId4" Type="http://schemas.openxmlformats.org/officeDocument/2006/relationships/customXml" Target="../ink/ink2.xml"/><Relationship Id="rId9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customXml" Target="../ink/ink8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200+ Hình Nền Powerpoint Dễ Thương, Cute Powerpoint Wallpap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0" y="4955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775246" y="2571750"/>
            <a:ext cx="6172200" cy="85725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 algn="ctr" defTabSz="685800">
              <a:spcBef>
                <a:spcPct val="0"/>
              </a:spcBef>
              <a:defRPr/>
            </a:pPr>
            <a:endParaRPr lang="vi-VN" sz="3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32398" y="3720177"/>
            <a:ext cx="5587602" cy="15573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>
              <a:spcBef>
                <a:spcPct val="20000"/>
              </a:spcBef>
            </a:pPr>
            <a:r>
              <a:rPr 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ĐỘNG: TẠO HÌNH</a:t>
            </a:r>
          </a:p>
          <a:p>
            <a:pPr algn="ctr" defTabSz="685800">
              <a:spcBef>
                <a:spcPct val="20000"/>
              </a:spcBef>
            </a:pPr>
            <a:r>
              <a:rPr 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</a:t>
            </a:r>
            <a:r>
              <a:rPr 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TÀI: VẼ CON </a:t>
            </a:r>
            <a:r>
              <a:rPr 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</a:p>
          <a:p>
            <a:pPr algn="ctr" defTabSz="685800">
              <a:spcBef>
                <a:spcPct val="20000"/>
              </a:spcBef>
            </a:pPr>
            <a:r>
              <a:rPr 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NGUYỄN PHƯƠNG THẢO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39533" y="410012"/>
            <a:ext cx="64043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UỶ BAN NHÂN DÂN PHƯỜNG BỒ ĐỀ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68580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fr-F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fr-F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 NON  BẮC CẦU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59148" y="3141553"/>
            <a:ext cx="640439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VỰC: PHÁT TRIỂN 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 MỸ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02" t="9519" r="11575" b="14862"/>
          <a:stretch/>
        </p:blipFill>
        <p:spPr>
          <a:xfrm>
            <a:off x="3810000" y="1332291"/>
            <a:ext cx="1600200" cy="1581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190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8" name="Picture 13" descr="xlights1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-2059" y="2068"/>
              <a:ext cx="4320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4" descr="xlights1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1" y="0"/>
              <a:ext cx="5689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5" descr="xlights1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0" y="4135"/>
              <a:ext cx="5760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6" descr="xlights1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531" y="2090"/>
              <a:ext cx="4320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1" name="Rectangle 20"/>
          <p:cNvSpPr/>
          <p:nvPr/>
        </p:nvSpPr>
        <p:spPr>
          <a:xfrm>
            <a:off x="2400347" y="228600"/>
            <a:ext cx="51909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Bé</a:t>
            </a:r>
            <a:r>
              <a:rPr lang="en-US" sz="5400" b="1" dirty="0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hãy</a:t>
            </a:r>
            <a:r>
              <a:rPr lang="en-US" sz="5400" b="1" dirty="0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nhìn</a:t>
            </a:r>
            <a:r>
              <a:rPr lang="en-US" sz="5400" b="1" dirty="0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</a:t>
            </a:r>
            <a:r>
              <a:rPr lang="en-US" sz="5400" b="1" dirty="0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vẽ</a:t>
            </a:r>
            <a:endParaRPr lang="en-US" sz="5400" b="1" cap="none" spc="0" dirty="0">
              <a:ln w="11430"/>
              <a:solidFill>
                <a:srgbClr val="FF006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8" name="Picture 13" descr="xlights1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5400000">
              <a:off x="-2059" y="2068"/>
              <a:ext cx="4320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4" descr="xlights1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1" y="0"/>
              <a:ext cx="5689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5" descr="xlights1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0800000">
              <a:off x="0" y="4135"/>
              <a:ext cx="5760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6" descr="xlights1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3531" y="2090"/>
              <a:ext cx="4320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1" name="Rectangle 20"/>
          <p:cNvSpPr/>
          <p:nvPr/>
        </p:nvSpPr>
        <p:spPr>
          <a:xfrm>
            <a:off x="2400347" y="304800"/>
            <a:ext cx="38475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Bé</a:t>
            </a:r>
            <a:r>
              <a:rPr lang="en-US" sz="5400" b="1" cap="none" spc="0" dirty="0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thực</a:t>
            </a:r>
            <a:r>
              <a:rPr lang="en-US" sz="5400" b="1" cap="none" spc="0" dirty="0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hiện</a:t>
            </a:r>
            <a:endParaRPr lang="en-US" sz="5400" b="1" cap="none" spc="0" dirty="0">
              <a:ln w="11430"/>
              <a:solidFill>
                <a:srgbClr val="FF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7" name="Thanh Thao - dan ga trong sa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19" fill="hold"/>
                                        <p:tgtEl>
                                          <p:spTgt spid="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4791075" y="5495925"/>
            <a:ext cx="533400" cy="2190750"/>
          </a:xfrm>
          <a:prstGeom prst="rect">
            <a:avLst/>
          </a:prstGeom>
          <a:noFill/>
        </p:spPr>
      </p:pic>
      <p:pic>
        <p:nvPicPr>
          <p:cNvPr id="22533" name="Picture 5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6696075" y="5495925"/>
            <a:ext cx="533400" cy="2190750"/>
          </a:xfrm>
          <a:prstGeom prst="rect">
            <a:avLst/>
          </a:prstGeom>
          <a:noFill/>
        </p:spPr>
      </p:pic>
      <p:pic>
        <p:nvPicPr>
          <p:cNvPr id="22534" name="Picture 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4419600"/>
            <a:ext cx="533400" cy="2190750"/>
          </a:xfrm>
          <a:prstGeom prst="rect">
            <a:avLst/>
          </a:prstGeom>
          <a:noFill/>
        </p:spPr>
      </p:pic>
      <p:pic>
        <p:nvPicPr>
          <p:cNvPr id="22535" name="Picture 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590800"/>
            <a:ext cx="533400" cy="2190750"/>
          </a:xfrm>
          <a:prstGeom prst="rect">
            <a:avLst/>
          </a:prstGeom>
          <a:noFill/>
        </p:spPr>
      </p:pic>
      <p:pic>
        <p:nvPicPr>
          <p:cNvPr id="22536" name="Picture 8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685800"/>
            <a:ext cx="533400" cy="2190750"/>
          </a:xfrm>
          <a:prstGeom prst="rect">
            <a:avLst/>
          </a:prstGeom>
          <a:noFill/>
        </p:spPr>
      </p:pic>
      <p:pic>
        <p:nvPicPr>
          <p:cNvPr id="22537" name="Picture 9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2962275" y="5495925"/>
            <a:ext cx="533400" cy="2190750"/>
          </a:xfrm>
          <a:prstGeom prst="rect">
            <a:avLst/>
          </a:prstGeom>
          <a:noFill/>
        </p:spPr>
      </p:pic>
      <p:pic>
        <p:nvPicPr>
          <p:cNvPr id="22538" name="Picture 10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1133475" y="5495925"/>
            <a:ext cx="533400" cy="2190750"/>
          </a:xfrm>
          <a:prstGeom prst="rect">
            <a:avLst/>
          </a:prstGeom>
          <a:noFill/>
        </p:spPr>
      </p:pic>
      <p:pic>
        <p:nvPicPr>
          <p:cNvPr id="22539" name="Picture 11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114800"/>
            <a:ext cx="533400" cy="2190750"/>
          </a:xfrm>
          <a:prstGeom prst="rect">
            <a:avLst/>
          </a:prstGeom>
          <a:noFill/>
        </p:spPr>
      </p:pic>
      <p:pic>
        <p:nvPicPr>
          <p:cNvPr id="22540" name="Picture 12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362200"/>
            <a:ext cx="533400" cy="2190750"/>
          </a:xfrm>
          <a:prstGeom prst="rect">
            <a:avLst/>
          </a:prstGeom>
          <a:noFill/>
        </p:spPr>
      </p:pic>
      <p:pic>
        <p:nvPicPr>
          <p:cNvPr id="22541" name="Picture 13" descr="lang 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067425"/>
            <a:ext cx="1276350" cy="790575"/>
          </a:xfrm>
          <a:prstGeom prst="rect">
            <a:avLst/>
          </a:prstGeom>
          <a:noFill/>
        </p:spPr>
      </p:pic>
      <p:pic>
        <p:nvPicPr>
          <p:cNvPr id="22542" name="Picture 14" descr="lang 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67650" y="6067425"/>
            <a:ext cx="1276350" cy="790575"/>
          </a:xfrm>
          <a:prstGeom prst="rect">
            <a:avLst/>
          </a:prstGeom>
          <a:noFill/>
        </p:spPr>
      </p:pic>
      <p:pic>
        <p:nvPicPr>
          <p:cNvPr id="18" name="Picture 12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33400"/>
            <a:ext cx="533400" cy="2190750"/>
          </a:xfrm>
          <a:prstGeom prst="rect">
            <a:avLst/>
          </a:prstGeom>
          <a:noFill/>
        </p:spPr>
      </p:pic>
      <p:pic>
        <p:nvPicPr>
          <p:cNvPr id="19" name="Picture 12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600075" y="-828675"/>
            <a:ext cx="533400" cy="2190750"/>
          </a:xfrm>
          <a:prstGeom prst="rect">
            <a:avLst/>
          </a:prstGeom>
          <a:noFill/>
        </p:spPr>
      </p:pic>
      <p:pic>
        <p:nvPicPr>
          <p:cNvPr id="20" name="Picture 12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2352675" y="-828675"/>
            <a:ext cx="533400" cy="2190750"/>
          </a:xfrm>
          <a:prstGeom prst="rect">
            <a:avLst/>
          </a:prstGeom>
          <a:noFill/>
        </p:spPr>
      </p:pic>
      <p:pic>
        <p:nvPicPr>
          <p:cNvPr id="21" name="Picture 12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4181475" y="-828675"/>
            <a:ext cx="533400" cy="2190750"/>
          </a:xfrm>
          <a:prstGeom prst="rect">
            <a:avLst/>
          </a:prstGeom>
          <a:noFill/>
        </p:spPr>
      </p:pic>
      <p:pic>
        <p:nvPicPr>
          <p:cNvPr id="22" name="Picture 12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6010275" y="-828675"/>
            <a:ext cx="533400" cy="2190750"/>
          </a:xfrm>
          <a:prstGeom prst="rect">
            <a:avLst/>
          </a:prstGeom>
          <a:noFill/>
        </p:spPr>
      </p:pic>
      <p:pic>
        <p:nvPicPr>
          <p:cNvPr id="23" name="Picture 12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7610475" y="-828675"/>
            <a:ext cx="533400" cy="2190750"/>
          </a:xfrm>
          <a:prstGeom prst="rect">
            <a:avLst/>
          </a:prstGeom>
          <a:noFill/>
        </p:spPr>
      </p:pic>
      <p:pic>
        <p:nvPicPr>
          <p:cNvPr id="24" name="Picture 14" descr="lang 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7027238">
            <a:off x="-224028" y="124317"/>
            <a:ext cx="1276350" cy="790575"/>
          </a:xfrm>
          <a:prstGeom prst="rect">
            <a:avLst/>
          </a:prstGeom>
          <a:noFill/>
        </p:spPr>
      </p:pic>
      <p:pic>
        <p:nvPicPr>
          <p:cNvPr id="25" name="Picture 14" descr="lang 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1628079">
            <a:off x="8000674" y="140829"/>
            <a:ext cx="1276350" cy="790575"/>
          </a:xfrm>
          <a:prstGeom prst="rect">
            <a:avLst/>
          </a:prstGeom>
          <a:noFill/>
        </p:spPr>
      </p:pic>
      <p:sp>
        <p:nvSpPr>
          <p:cNvPr id="26" name="Rectangle 25"/>
          <p:cNvSpPr/>
          <p:nvPr/>
        </p:nvSpPr>
        <p:spPr>
          <a:xfrm>
            <a:off x="304800" y="838200"/>
            <a:ext cx="84582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cap="none" spc="0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</a:t>
            </a:r>
            <a:r>
              <a:rPr lang="en-US" sz="4400" b="1" cap="none" spc="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mừng</a:t>
            </a:r>
            <a:r>
              <a:rPr lang="en-US" sz="4400" b="1" cap="none" spc="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4400" b="1" cap="none" spc="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bé</a:t>
            </a:r>
            <a:r>
              <a:rPr lang="en-US" sz="4400" b="1" cap="none" spc="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</a:t>
            </a:r>
            <a:r>
              <a:rPr lang="en-US" sz="4400" b="1" cap="none" spc="0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đã</a:t>
            </a:r>
            <a:r>
              <a:rPr lang="en-US" sz="4400" b="1" cap="none" spc="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4400" b="1" cap="none" spc="0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hoàn</a:t>
            </a:r>
            <a:r>
              <a:rPr lang="en-US" sz="4400" b="1" cap="none" spc="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thành</a:t>
            </a:r>
            <a:r>
              <a:rPr lang="en-US" sz="4400" b="1" cap="none" spc="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sản</a:t>
            </a:r>
            <a:r>
              <a:rPr lang="en-US" sz="4400" b="1" cap="none" spc="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phẩm</a:t>
            </a:r>
            <a:r>
              <a:rPr lang="en-US" sz="4400" b="1" cap="none" spc="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của</a:t>
            </a:r>
            <a:r>
              <a:rPr lang="en-US" sz="4400" b="1" cap="none" spc="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mình</a:t>
            </a:r>
            <a:endParaRPr lang="en-US" sz="44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81000" y="4114800"/>
            <a:ext cx="4572000" cy="2363372"/>
            <a:chOff x="2352" y="2376"/>
            <a:chExt cx="2880" cy="648"/>
          </a:xfrm>
        </p:grpSpPr>
        <p:sp>
          <p:nvSpPr>
            <p:cNvPr id="28" name="Oval 7" descr="Water droplets"/>
            <p:cNvSpPr>
              <a:spLocks noChangeArrowheads="1"/>
            </p:cNvSpPr>
            <p:nvPr/>
          </p:nvSpPr>
          <p:spPr bwMode="auto">
            <a:xfrm>
              <a:off x="2352" y="2640"/>
              <a:ext cx="2736" cy="384"/>
            </a:xfrm>
            <a:prstGeom prst="ellipse">
              <a:avLst/>
            </a:prstGeom>
            <a:blipFill dpi="0" rotWithShape="1">
              <a:blip r:embed="rId5"/>
              <a:srcRect/>
              <a:tile tx="0" ty="0" sx="100000" sy="100000" flip="none" algn="tl"/>
            </a:blip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 b="1" dirty="0">
                <a:solidFill>
                  <a:srgbClr val="FF0066"/>
                </a:solidFill>
                <a:latin typeface="Arial" charset="0"/>
              </a:endParaRPr>
            </a:p>
            <a:p>
              <a:pPr algn="ctr" eaLnBrk="1" hangingPunct="1"/>
              <a:r>
                <a:rPr lang="en-US" sz="2400" b="1" dirty="0" err="1">
                  <a:solidFill>
                    <a:srgbClr val="FF0066"/>
                  </a:solidFill>
                  <a:latin typeface="Arial" charset="0"/>
                </a:rPr>
                <a:t>Các</a:t>
              </a:r>
              <a:r>
                <a:rPr lang="en-US" sz="2400" b="1" dirty="0">
                  <a:solidFill>
                    <a:srgbClr val="FF0066"/>
                  </a:solidFill>
                  <a:latin typeface="Arial" charset="0"/>
                </a:rPr>
                <a:t> con </a:t>
              </a:r>
              <a:r>
                <a:rPr lang="en-US" sz="2400" b="1" dirty="0" err="1">
                  <a:solidFill>
                    <a:srgbClr val="FF0066"/>
                  </a:solidFill>
                  <a:latin typeface="Arial" charset="0"/>
                </a:rPr>
                <a:t>vẽ</a:t>
              </a:r>
              <a:r>
                <a:rPr lang="en-US" sz="2400" b="1" dirty="0">
                  <a:solidFill>
                    <a:srgbClr val="FF0066"/>
                  </a:solidFill>
                  <a:latin typeface="Arial" charset="0"/>
                </a:rPr>
                <a:t> </a:t>
              </a:r>
              <a:r>
                <a:rPr lang="en-US" sz="2400" b="1" dirty="0" err="1">
                  <a:solidFill>
                    <a:srgbClr val="FF0066"/>
                  </a:solidFill>
                  <a:latin typeface="Arial" charset="0"/>
                </a:rPr>
                <a:t>thật</a:t>
              </a:r>
              <a:r>
                <a:rPr lang="en-US" sz="2400" b="1" dirty="0">
                  <a:solidFill>
                    <a:srgbClr val="FF0066"/>
                  </a:solidFill>
                  <a:latin typeface="Arial" charset="0"/>
                </a:rPr>
                <a:t> </a:t>
              </a:r>
              <a:r>
                <a:rPr lang="en-US" sz="2400" b="1" dirty="0" err="1">
                  <a:solidFill>
                    <a:srgbClr val="FF0066"/>
                  </a:solidFill>
                  <a:latin typeface="Arial" charset="0"/>
                </a:rPr>
                <a:t>đẹp</a:t>
              </a:r>
              <a:r>
                <a:rPr lang="en-US" sz="2400" b="1" dirty="0">
                  <a:solidFill>
                    <a:srgbClr val="FF0066"/>
                  </a:solidFill>
                  <a:latin typeface="Arial" charset="0"/>
                </a:rPr>
                <a:t> !</a:t>
              </a:r>
            </a:p>
            <a:p>
              <a:pPr algn="ctr" eaLnBrk="1" hangingPunct="1"/>
              <a:r>
                <a:rPr lang="en-US" sz="2400" b="1" dirty="0" err="1">
                  <a:solidFill>
                    <a:srgbClr val="FF0066"/>
                  </a:solidFill>
                  <a:latin typeface="Arial" charset="0"/>
                </a:rPr>
                <a:t>chúc</a:t>
              </a:r>
              <a:r>
                <a:rPr lang="en-US" sz="2400" b="1" dirty="0">
                  <a:solidFill>
                    <a:srgbClr val="FF0066"/>
                  </a:solidFill>
                  <a:latin typeface="Arial" charset="0"/>
                </a:rPr>
                <a:t> </a:t>
              </a:r>
              <a:r>
                <a:rPr lang="en-US" sz="2400" b="1" dirty="0" err="1">
                  <a:solidFill>
                    <a:srgbClr val="FF0066"/>
                  </a:solidFill>
                  <a:latin typeface="Arial" charset="0"/>
                </a:rPr>
                <a:t>mừng</a:t>
              </a:r>
              <a:r>
                <a:rPr lang="en-US" sz="2400" b="1" dirty="0">
                  <a:solidFill>
                    <a:srgbClr val="FF0066"/>
                  </a:solidFill>
                  <a:latin typeface="Arial" charset="0"/>
                </a:rPr>
                <a:t> </a:t>
              </a:r>
              <a:r>
                <a:rPr lang="en-US" sz="2400" b="1" dirty="0" err="1">
                  <a:solidFill>
                    <a:srgbClr val="FF0066"/>
                  </a:solidFill>
                  <a:latin typeface="Arial" charset="0"/>
                </a:rPr>
                <a:t>các</a:t>
              </a:r>
              <a:r>
                <a:rPr lang="en-US" sz="2400" b="1" dirty="0">
                  <a:solidFill>
                    <a:srgbClr val="FF0066"/>
                  </a:solidFill>
                  <a:latin typeface="Arial" charset="0"/>
                </a:rPr>
                <a:t> con</a:t>
              </a:r>
            </a:p>
          </p:txBody>
        </p:sp>
        <p:pic>
          <p:nvPicPr>
            <p:cNvPr id="29" name="Picture 8" descr="6"/>
            <p:cNvPicPr>
              <a:picLocks noChangeAspect="1" noChangeArrowheads="1" noCrop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656" y="2376"/>
              <a:ext cx="576" cy="488"/>
            </a:xfrm>
            <a:prstGeom prst="rect">
              <a:avLst/>
            </a:prstGeom>
            <a:noFill/>
          </p:spPr>
        </p:pic>
      </p:grpSp>
      <p:pic>
        <p:nvPicPr>
          <p:cNvPr id="31" name="Picture 8" descr="Entertainment-02-jun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791200" y="4876800"/>
            <a:ext cx="3352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DA336-3BA4-4F3B-83E3-4A24B13206B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267200" y="6019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Kiều</a:t>
            </a:r>
            <a:r>
              <a:rPr lang="en-US" dirty="0"/>
              <a:t> </a:t>
            </a:r>
            <a:r>
              <a:rPr lang="en-US" dirty="0" err="1"/>
              <a:t>Vân</a:t>
            </a:r>
            <a:r>
              <a:rPr lang="en-US" dirty="0"/>
              <a:t> -MGSC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017 0.14107 C 0.425 -0.02035 0.6 -0.18155 0.62656 -0.26897 C 0.6533 -0.35639 0.44548 -0.36379 0.40937 -0.38252 " pathEditMode="relative" rAng="-1536053" ptsTypes="aaA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00" y="-32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" presetClass="exit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7" descr="18MOUS~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419600"/>
            <a:ext cx="1219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10" descr="4B3719F2663C4C139ADBA43FE6AA2260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914400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011"/>
          <p:cNvPicPr>
            <a:picLocks noChangeAspect="1" noChangeArrowheads="1" noCrop="1"/>
          </p:cNvPicPr>
          <p:nvPr/>
        </p:nvPicPr>
        <p:blipFill>
          <a:blip r:embed="rId6">
            <a:lum bright="-18000"/>
          </a:blip>
          <a:srcRect/>
          <a:stretch>
            <a:fillRect/>
          </a:stretch>
        </p:blipFill>
        <p:spPr bwMode="auto">
          <a:xfrm>
            <a:off x="76200" y="0"/>
            <a:ext cx="914400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19" descr="nature%20(63)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1441934">
            <a:off x="2963863" y="5880100"/>
            <a:ext cx="5334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19" descr="nature%20(63)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6341662">
            <a:off x="8088313" y="544512"/>
            <a:ext cx="5334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19" descr="nature%20(63)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3609466">
            <a:off x="8221663" y="1841500"/>
            <a:ext cx="5334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3" name="Picture 19" descr="nature%20(63)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3790137">
            <a:off x="8221663" y="2832100"/>
            <a:ext cx="5334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4" name="Picture 19" descr="nature%20(63)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2530089">
            <a:off x="8221663" y="3898900"/>
            <a:ext cx="5334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19" descr="nature%20(63)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2173099">
            <a:off x="7154863" y="5727700"/>
            <a:ext cx="5334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6" name="Picture 19" descr="nature%20(63)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2193976">
            <a:off x="1973263" y="6108700"/>
            <a:ext cx="5334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7" name="Picture 19" descr="nature%20(63)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733924">
            <a:off x="3954463" y="5956300"/>
            <a:ext cx="5334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8" name="Picture 19" descr="nature%20(63)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694289">
            <a:off x="5021263" y="5956300"/>
            <a:ext cx="5334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9" name="Picture 19" descr="nature%20(63)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1441934">
            <a:off x="754063" y="5651500"/>
            <a:ext cx="5334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0" name="Picture 19" descr="nature%20(63)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4203956">
            <a:off x="373063" y="927100"/>
            <a:ext cx="5334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1" name="Picture 19" descr="nature%20(63)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3791325">
            <a:off x="220663" y="2146300"/>
            <a:ext cx="5334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2" name="Picture 19" descr="nature%20(63)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3228246">
            <a:off x="525463" y="4889500"/>
            <a:ext cx="5334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3" name="Picture 19" descr="nature%20(63)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3858301">
            <a:off x="373063" y="3594100"/>
            <a:ext cx="5334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4" name="Picture 19" descr="nature%20(63)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8487712">
            <a:off x="4729163" y="117475"/>
            <a:ext cx="5334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5" name="Picture 19" descr="nature%20(63)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7103677">
            <a:off x="2840832" y="110331"/>
            <a:ext cx="5334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6" name="Picture 19" descr="nature%20(63)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7694681">
            <a:off x="1330326" y="103187"/>
            <a:ext cx="5334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7" name="Picture 19" descr="nature%20(63)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8487712">
            <a:off x="6253163" y="117475"/>
            <a:ext cx="5334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cuom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8"/>
          <a:stretch>
            <a:fillRect/>
          </a:stretch>
        </p:blipFill>
        <p:spPr>
          <a:xfrm>
            <a:off x="990600" y="762000"/>
            <a:ext cx="7467600" cy="5486400"/>
          </a:xfrm>
          <a:prstGeom prst="rect">
            <a:avLst/>
          </a:prstGeom>
        </p:spPr>
      </p:pic>
      <p:pic>
        <p:nvPicPr>
          <p:cNvPr id="28" name="EmLaChimCauTrang-TranNgoc_2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9"/>
          <a:stretch>
            <a:fillRect/>
          </a:stretch>
        </p:blipFill>
        <p:spPr>
          <a:xfrm flipH="1" flipV="1">
            <a:off x="8534400" y="6248400"/>
            <a:ext cx="609600" cy="60960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418960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20960"/>
                            </p:stCondLst>
                            <p:childTnLst>
                              <p:par>
                                <p:cTn id="1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12895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video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9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audio>
              <p:cMediaNode>
                <p:cTn id="2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8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nhom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4791075" y="5495925"/>
            <a:ext cx="533400" cy="2190750"/>
          </a:xfrm>
          <a:prstGeom prst="rect">
            <a:avLst/>
          </a:prstGeom>
          <a:noFill/>
        </p:spPr>
      </p:pic>
      <p:pic>
        <p:nvPicPr>
          <p:cNvPr id="22533" name="Picture 5" descr="nhom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6696075" y="5495925"/>
            <a:ext cx="533400" cy="2190750"/>
          </a:xfrm>
          <a:prstGeom prst="rect">
            <a:avLst/>
          </a:prstGeom>
          <a:noFill/>
        </p:spPr>
      </p:pic>
      <p:pic>
        <p:nvPicPr>
          <p:cNvPr id="22534" name="Picture 6" descr="nhom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10600" y="4419600"/>
            <a:ext cx="533400" cy="2190750"/>
          </a:xfrm>
          <a:prstGeom prst="rect">
            <a:avLst/>
          </a:prstGeom>
          <a:noFill/>
        </p:spPr>
      </p:pic>
      <p:pic>
        <p:nvPicPr>
          <p:cNvPr id="22535" name="Picture 7" descr="nhom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10600" y="2590800"/>
            <a:ext cx="533400" cy="2190750"/>
          </a:xfrm>
          <a:prstGeom prst="rect">
            <a:avLst/>
          </a:prstGeom>
          <a:noFill/>
        </p:spPr>
      </p:pic>
      <p:pic>
        <p:nvPicPr>
          <p:cNvPr id="22536" name="Picture 8" descr="nhom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10600" y="685800"/>
            <a:ext cx="533400" cy="2190750"/>
          </a:xfrm>
          <a:prstGeom prst="rect">
            <a:avLst/>
          </a:prstGeom>
          <a:noFill/>
        </p:spPr>
      </p:pic>
      <p:pic>
        <p:nvPicPr>
          <p:cNvPr id="22537" name="Picture 9" descr="nhom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2962275" y="5495925"/>
            <a:ext cx="533400" cy="2190750"/>
          </a:xfrm>
          <a:prstGeom prst="rect">
            <a:avLst/>
          </a:prstGeom>
          <a:noFill/>
        </p:spPr>
      </p:pic>
      <p:pic>
        <p:nvPicPr>
          <p:cNvPr id="22538" name="Picture 10" descr="nhom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1133475" y="5495925"/>
            <a:ext cx="533400" cy="2190750"/>
          </a:xfrm>
          <a:prstGeom prst="rect">
            <a:avLst/>
          </a:prstGeom>
          <a:noFill/>
        </p:spPr>
      </p:pic>
      <p:pic>
        <p:nvPicPr>
          <p:cNvPr id="22539" name="Picture 11" descr="nhom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114800"/>
            <a:ext cx="533400" cy="2190750"/>
          </a:xfrm>
          <a:prstGeom prst="rect">
            <a:avLst/>
          </a:prstGeom>
          <a:noFill/>
        </p:spPr>
      </p:pic>
      <p:pic>
        <p:nvPicPr>
          <p:cNvPr id="22540" name="Picture 12" descr="nhom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62200"/>
            <a:ext cx="533400" cy="2190750"/>
          </a:xfrm>
          <a:prstGeom prst="rect">
            <a:avLst/>
          </a:prstGeom>
          <a:noFill/>
        </p:spPr>
      </p:pic>
      <p:pic>
        <p:nvPicPr>
          <p:cNvPr id="22541" name="Picture 13" descr="lang 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67425"/>
            <a:ext cx="1276350" cy="790575"/>
          </a:xfrm>
          <a:prstGeom prst="rect">
            <a:avLst/>
          </a:prstGeom>
          <a:noFill/>
        </p:spPr>
      </p:pic>
      <p:pic>
        <p:nvPicPr>
          <p:cNvPr id="22542" name="Picture 14" descr="lang 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67650" y="6067425"/>
            <a:ext cx="1276350" cy="790575"/>
          </a:xfrm>
          <a:prstGeom prst="rect">
            <a:avLst/>
          </a:prstGeom>
          <a:noFill/>
        </p:spPr>
      </p:pic>
      <p:pic>
        <p:nvPicPr>
          <p:cNvPr id="18" name="Picture 12" descr="nhom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33400"/>
            <a:ext cx="533400" cy="2190750"/>
          </a:xfrm>
          <a:prstGeom prst="rect">
            <a:avLst/>
          </a:prstGeom>
          <a:noFill/>
        </p:spPr>
      </p:pic>
      <p:pic>
        <p:nvPicPr>
          <p:cNvPr id="19" name="Picture 12" descr="nhom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600075" y="-828675"/>
            <a:ext cx="533400" cy="2190750"/>
          </a:xfrm>
          <a:prstGeom prst="rect">
            <a:avLst/>
          </a:prstGeom>
          <a:noFill/>
        </p:spPr>
      </p:pic>
      <p:pic>
        <p:nvPicPr>
          <p:cNvPr id="20" name="Picture 12" descr="nhom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2352675" y="-828675"/>
            <a:ext cx="533400" cy="2190750"/>
          </a:xfrm>
          <a:prstGeom prst="rect">
            <a:avLst/>
          </a:prstGeom>
          <a:noFill/>
        </p:spPr>
      </p:pic>
      <p:pic>
        <p:nvPicPr>
          <p:cNvPr id="21" name="Picture 12" descr="nhom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4181475" y="-828675"/>
            <a:ext cx="533400" cy="2190750"/>
          </a:xfrm>
          <a:prstGeom prst="rect">
            <a:avLst/>
          </a:prstGeom>
          <a:noFill/>
        </p:spPr>
      </p:pic>
      <p:pic>
        <p:nvPicPr>
          <p:cNvPr id="22" name="Picture 12" descr="nhom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6010275" y="-828675"/>
            <a:ext cx="533400" cy="2190750"/>
          </a:xfrm>
          <a:prstGeom prst="rect">
            <a:avLst/>
          </a:prstGeom>
          <a:noFill/>
        </p:spPr>
      </p:pic>
      <p:pic>
        <p:nvPicPr>
          <p:cNvPr id="23" name="Picture 12" descr="nhom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610475" y="-828675"/>
            <a:ext cx="533400" cy="2190750"/>
          </a:xfrm>
          <a:prstGeom prst="rect">
            <a:avLst/>
          </a:prstGeom>
          <a:noFill/>
        </p:spPr>
      </p:pic>
      <p:pic>
        <p:nvPicPr>
          <p:cNvPr id="24" name="Picture 14" descr="lang 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7027238">
            <a:off x="-224028" y="124317"/>
            <a:ext cx="1276350" cy="790575"/>
          </a:xfrm>
          <a:prstGeom prst="rect">
            <a:avLst/>
          </a:prstGeom>
          <a:noFill/>
        </p:spPr>
      </p:pic>
      <p:pic>
        <p:nvPicPr>
          <p:cNvPr id="25" name="Picture 14" descr="lang 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1628079">
            <a:off x="8000674" y="140829"/>
            <a:ext cx="1276350" cy="790575"/>
          </a:xfrm>
          <a:prstGeom prst="rect">
            <a:avLst/>
          </a:prstGeom>
          <a:noFill/>
        </p:spPr>
      </p:pic>
      <p:sp>
        <p:nvSpPr>
          <p:cNvPr id="26" name="Rectangle 25"/>
          <p:cNvSpPr/>
          <p:nvPr/>
        </p:nvSpPr>
        <p:spPr>
          <a:xfrm>
            <a:off x="457200" y="1524000"/>
            <a:ext cx="8382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cap="none" spc="0" dirty="0" err="1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Giờ</a:t>
            </a:r>
            <a:r>
              <a:rPr lang="en-US" sz="6000" b="1" cap="none" spc="0" dirty="0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6000" b="1" cap="none" spc="0" dirty="0" err="1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học</a:t>
            </a:r>
            <a:r>
              <a:rPr lang="en-US" sz="6000" b="1" cap="none" spc="0" dirty="0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6000" b="1" cap="none" spc="0" dirty="0" err="1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kết</a:t>
            </a:r>
            <a:r>
              <a:rPr lang="en-US" sz="6000" b="1" cap="none" spc="0" dirty="0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6000" b="1" cap="none" spc="0" dirty="0" err="1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thúc</a:t>
            </a:r>
            <a:endParaRPr lang="en-US" sz="6000" b="1" cap="none" spc="0" dirty="0">
              <a:ln w="11430"/>
              <a:solidFill>
                <a:srgbClr val="FF006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6000" b="1" dirty="0" err="1">
                <a:ln w="11430"/>
                <a:solidFill>
                  <a:srgbClr val="FF33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</a:t>
            </a:r>
            <a:r>
              <a:rPr lang="en-US" sz="6000" b="1" dirty="0">
                <a:ln w="11430"/>
                <a:solidFill>
                  <a:srgbClr val="FF33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6000" b="1" dirty="0" err="1">
                <a:ln w="11430"/>
                <a:solidFill>
                  <a:srgbClr val="FF33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quý</a:t>
            </a:r>
            <a:r>
              <a:rPr lang="en-US" sz="6000" b="1" dirty="0">
                <a:ln w="11430"/>
                <a:solidFill>
                  <a:srgbClr val="FF33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6000" b="1" dirty="0" err="1">
                <a:ln w="11430"/>
                <a:solidFill>
                  <a:srgbClr val="FF33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</a:t>
            </a:r>
            <a:r>
              <a:rPr lang="en-US" sz="6000" b="1" dirty="0">
                <a:ln w="11430"/>
                <a:solidFill>
                  <a:srgbClr val="FF33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6000" b="1" dirty="0" err="1">
                <a:ln w="11430"/>
                <a:solidFill>
                  <a:srgbClr val="FF33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mạnh</a:t>
            </a:r>
            <a:r>
              <a:rPr lang="en-US" sz="6000" b="1" dirty="0">
                <a:ln w="11430"/>
                <a:solidFill>
                  <a:srgbClr val="FF33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6000" b="1" dirty="0" err="1">
                <a:ln w="11430"/>
                <a:solidFill>
                  <a:srgbClr val="FF33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khỏe</a:t>
            </a:r>
            <a:endParaRPr lang="en-US" sz="6000" b="1" dirty="0">
              <a:ln w="11430"/>
              <a:solidFill>
                <a:srgbClr val="FF33CC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6000" b="1" cap="none" spc="0" dirty="0" err="1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</a:t>
            </a:r>
            <a:r>
              <a:rPr lang="en-US" sz="6000" b="1" cap="none" spc="0" dirty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6000" b="1" cap="none" spc="0" dirty="0" err="1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</a:t>
            </a:r>
            <a:r>
              <a:rPr lang="en-US" sz="6000" b="1" dirty="0" err="1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</a:t>
            </a:r>
            <a:r>
              <a:rPr lang="en-US" sz="6000" b="1" dirty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con </a:t>
            </a:r>
            <a:r>
              <a:rPr lang="en-US" sz="6000" b="1" dirty="0" err="1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học</a:t>
            </a:r>
            <a:r>
              <a:rPr lang="en-US" sz="6000" b="1" dirty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6000" b="1" dirty="0" err="1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ngoan</a:t>
            </a:r>
            <a:endParaRPr lang="en-US" sz="6000" b="1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6000" b="1" dirty="0" err="1">
                <a:ln w="11430"/>
                <a:solidFill>
                  <a:srgbClr val="00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Tạm</a:t>
            </a:r>
            <a:r>
              <a:rPr lang="en-US" sz="6000" b="1" dirty="0">
                <a:ln w="11430"/>
                <a:solidFill>
                  <a:srgbClr val="00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6000" b="1" dirty="0" err="1">
                <a:ln w="11430"/>
                <a:solidFill>
                  <a:srgbClr val="00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biệt</a:t>
            </a:r>
            <a:r>
              <a:rPr lang="en-US" sz="6000" b="1" dirty="0">
                <a:ln w="11430"/>
                <a:solidFill>
                  <a:srgbClr val="00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</a:t>
            </a:r>
            <a:endParaRPr lang="en-US" sz="6000" b="1" cap="none" spc="0" dirty="0">
              <a:ln w="11430"/>
              <a:solidFill>
                <a:srgbClr val="00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7" name="Picture 10" descr="Orange_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10400" y="457200"/>
            <a:ext cx="1905000" cy="2019300"/>
          </a:xfrm>
          <a:prstGeom prst="rect">
            <a:avLst/>
          </a:prstGeom>
          <a:noFill/>
        </p:spPr>
      </p:pic>
      <p:pic>
        <p:nvPicPr>
          <p:cNvPr id="28" name="Picture 10" descr="Orange_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0"/>
            <a:ext cx="1905000" cy="2019300"/>
          </a:xfrm>
          <a:prstGeom prst="rect">
            <a:avLst/>
          </a:prstGeom>
          <a:noFill/>
        </p:spPr>
      </p:pic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DA336-3BA4-4F3B-83E3-4A24B13206B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Kiều Vân - MGSC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Nội</a:t>
            </a:r>
            <a:r>
              <a:rPr lang="en-US" dirty="0">
                <a:solidFill>
                  <a:srgbClr val="FF0000"/>
                </a:solidFill>
              </a:rPr>
              <a:t> dung </a:t>
            </a:r>
            <a:r>
              <a:rPr lang="en-US" dirty="0" err="1">
                <a:solidFill>
                  <a:srgbClr val="FF0000"/>
                </a:solidFill>
              </a:rPr>
              <a:t>giáo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án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solidFill>
                  <a:srgbClr val="FF00FF"/>
                </a:solidFill>
              </a:rPr>
              <a:t>I/</a:t>
            </a:r>
            <a:r>
              <a:rPr lang="en-US" dirty="0" err="1">
                <a:solidFill>
                  <a:srgbClr val="FF00FF"/>
                </a:solidFill>
              </a:rPr>
              <a:t>Mục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đích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yêu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cầu</a:t>
            </a:r>
            <a:r>
              <a:rPr lang="en-US" dirty="0">
                <a:solidFill>
                  <a:srgbClr val="FF00FF"/>
                </a:solidFill>
              </a:rPr>
              <a:t>:</a:t>
            </a:r>
          </a:p>
          <a:p>
            <a:pPr>
              <a:buNone/>
            </a:pPr>
            <a:r>
              <a:rPr lang="en-US" dirty="0">
                <a:solidFill>
                  <a:srgbClr val="FF00FF"/>
                </a:solidFill>
              </a:rPr>
              <a:t>-</a:t>
            </a:r>
            <a:r>
              <a:rPr lang="en-US" dirty="0" err="1">
                <a:solidFill>
                  <a:srgbClr val="FF00FF"/>
                </a:solidFill>
              </a:rPr>
              <a:t>Trẻ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biết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dùng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những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nét</a:t>
            </a:r>
            <a:r>
              <a:rPr lang="en-US" dirty="0">
                <a:solidFill>
                  <a:srgbClr val="FF00FF"/>
                </a:solidFill>
              </a:rPr>
              <a:t> cong </a:t>
            </a:r>
            <a:r>
              <a:rPr lang="en-US" dirty="0" err="1">
                <a:solidFill>
                  <a:srgbClr val="FF00FF"/>
                </a:solidFill>
              </a:rPr>
              <a:t>tròn</a:t>
            </a:r>
            <a:r>
              <a:rPr lang="en-US" dirty="0">
                <a:solidFill>
                  <a:srgbClr val="FF00FF"/>
                </a:solidFill>
              </a:rPr>
              <a:t>, </a:t>
            </a:r>
            <a:r>
              <a:rPr lang="en-US" dirty="0" err="1">
                <a:solidFill>
                  <a:srgbClr val="FF00FF"/>
                </a:solidFill>
              </a:rPr>
              <a:t>nét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xiên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để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vẽ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thành</a:t>
            </a:r>
            <a:r>
              <a:rPr lang="en-US" dirty="0">
                <a:solidFill>
                  <a:srgbClr val="FF00FF"/>
                </a:solidFill>
              </a:rPr>
              <a:t> con </a:t>
            </a:r>
            <a:r>
              <a:rPr lang="en-US" dirty="0" err="1">
                <a:solidFill>
                  <a:srgbClr val="FF00FF"/>
                </a:solidFill>
              </a:rPr>
              <a:t>gà</a:t>
            </a:r>
            <a:r>
              <a:rPr lang="en-US" dirty="0">
                <a:solidFill>
                  <a:srgbClr val="FF00FF"/>
                </a:solidFill>
              </a:rPr>
              <a:t>.</a:t>
            </a:r>
          </a:p>
          <a:p>
            <a:pPr>
              <a:buNone/>
            </a:pPr>
            <a:r>
              <a:rPr lang="en-US" dirty="0">
                <a:solidFill>
                  <a:srgbClr val="FF00FF"/>
                </a:solidFill>
              </a:rPr>
              <a:t>-</a:t>
            </a:r>
            <a:r>
              <a:rPr lang="en-US" dirty="0" err="1">
                <a:solidFill>
                  <a:srgbClr val="FF00FF"/>
                </a:solidFill>
              </a:rPr>
              <a:t>Biết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sắp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xếp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bố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cục</a:t>
            </a:r>
            <a:r>
              <a:rPr lang="en-US" dirty="0">
                <a:solidFill>
                  <a:srgbClr val="FF00FF"/>
                </a:solidFill>
              </a:rPr>
              <a:t> , </a:t>
            </a:r>
            <a:r>
              <a:rPr lang="en-US" dirty="0" err="1">
                <a:solidFill>
                  <a:srgbClr val="FF00FF"/>
                </a:solidFill>
              </a:rPr>
              <a:t>tô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màu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đều</a:t>
            </a:r>
            <a:r>
              <a:rPr lang="en-US" dirty="0">
                <a:solidFill>
                  <a:srgbClr val="FF00FF"/>
                </a:solidFill>
              </a:rPr>
              <a:t> , </a:t>
            </a:r>
            <a:r>
              <a:rPr lang="en-US" dirty="0" err="1">
                <a:solidFill>
                  <a:srgbClr val="FF00FF"/>
                </a:solidFill>
              </a:rPr>
              <a:t>đẹp</a:t>
            </a:r>
            <a:r>
              <a:rPr lang="en-US" dirty="0">
                <a:solidFill>
                  <a:srgbClr val="FF00FF"/>
                </a:solidFill>
              </a:rPr>
              <a:t> .</a:t>
            </a:r>
          </a:p>
          <a:p>
            <a:pPr>
              <a:buNone/>
            </a:pPr>
            <a:r>
              <a:rPr lang="en-US" dirty="0">
                <a:solidFill>
                  <a:srgbClr val="FF00FF"/>
                </a:solidFill>
              </a:rPr>
              <a:t>-</a:t>
            </a:r>
            <a:r>
              <a:rPr lang="en-US" dirty="0" err="1">
                <a:solidFill>
                  <a:srgbClr val="FF00FF"/>
                </a:solidFill>
              </a:rPr>
              <a:t>Trẻ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biết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được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những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ích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lợi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từ</a:t>
            </a:r>
            <a:r>
              <a:rPr lang="en-US" dirty="0">
                <a:solidFill>
                  <a:srgbClr val="FF00FF"/>
                </a:solidFill>
              </a:rPr>
              <a:t> con </a:t>
            </a:r>
            <a:r>
              <a:rPr lang="en-US" dirty="0" err="1">
                <a:solidFill>
                  <a:srgbClr val="FF00FF"/>
                </a:solidFill>
              </a:rPr>
              <a:t>gà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mang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lại</a:t>
            </a:r>
            <a:r>
              <a:rPr lang="en-US" dirty="0">
                <a:solidFill>
                  <a:srgbClr val="FF00FF"/>
                </a:solidFill>
              </a:rPr>
              <a:t>( </a:t>
            </a:r>
            <a:r>
              <a:rPr lang="en-US" dirty="0" err="1">
                <a:solidFill>
                  <a:srgbClr val="FF00FF"/>
                </a:solidFill>
              </a:rPr>
              <a:t>Nguồn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dinh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dưỡng</a:t>
            </a:r>
            <a:r>
              <a:rPr lang="en-US" dirty="0">
                <a:solidFill>
                  <a:srgbClr val="FF00FF"/>
                </a:solidFill>
              </a:rPr>
              <a:t>). </a:t>
            </a:r>
            <a:r>
              <a:rPr lang="en-US" dirty="0" err="1">
                <a:solidFill>
                  <a:srgbClr val="FF00FF"/>
                </a:solidFill>
              </a:rPr>
              <a:t>Biết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chăm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sóc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và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bảo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vệ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những</a:t>
            </a:r>
            <a:r>
              <a:rPr lang="en-US" dirty="0">
                <a:solidFill>
                  <a:srgbClr val="FF00FF"/>
                </a:solidFill>
              </a:rPr>
              <a:t> con </a:t>
            </a:r>
            <a:r>
              <a:rPr lang="en-US" dirty="0" err="1">
                <a:solidFill>
                  <a:srgbClr val="FF00FF"/>
                </a:solidFill>
              </a:rPr>
              <a:t>gà</a:t>
            </a:r>
            <a:r>
              <a:rPr lang="en-US" dirty="0">
                <a:solidFill>
                  <a:srgbClr val="FF00FF"/>
                </a:solidFill>
              </a:rPr>
              <a:t>.</a:t>
            </a:r>
          </a:p>
          <a:p>
            <a:pPr>
              <a:buNone/>
            </a:pPr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DA336-3BA4-4F3B-83E3-4A24B13206B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Kiều Vân - MGSC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FF"/>
                </a:solidFill>
              </a:rPr>
              <a:t>II/</a:t>
            </a:r>
            <a:r>
              <a:rPr lang="en-US" dirty="0" err="1">
                <a:solidFill>
                  <a:srgbClr val="FF00FF"/>
                </a:solidFill>
              </a:rPr>
              <a:t>Chuẩn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bị</a:t>
            </a:r>
            <a:r>
              <a:rPr lang="en-US" dirty="0">
                <a:solidFill>
                  <a:srgbClr val="FF00FF"/>
                </a:solidFill>
              </a:rPr>
              <a:t> ;</a:t>
            </a:r>
          </a:p>
          <a:p>
            <a:r>
              <a:rPr lang="en-US" dirty="0">
                <a:solidFill>
                  <a:srgbClr val="FF00FF"/>
                </a:solidFill>
              </a:rPr>
              <a:t>-</a:t>
            </a:r>
            <a:r>
              <a:rPr lang="en-US" dirty="0" err="1">
                <a:solidFill>
                  <a:srgbClr val="FF00FF"/>
                </a:solidFill>
              </a:rPr>
              <a:t>Tranh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ảnh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về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các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loại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gà</a:t>
            </a:r>
            <a:r>
              <a:rPr lang="en-US" dirty="0">
                <a:solidFill>
                  <a:srgbClr val="FF00FF"/>
                </a:solidFill>
              </a:rPr>
              <a:t> .</a:t>
            </a:r>
          </a:p>
          <a:p>
            <a:r>
              <a:rPr lang="en-US" dirty="0">
                <a:solidFill>
                  <a:srgbClr val="FF00FF"/>
                </a:solidFill>
              </a:rPr>
              <a:t>-</a:t>
            </a:r>
            <a:r>
              <a:rPr lang="en-US" dirty="0" err="1">
                <a:solidFill>
                  <a:srgbClr val="FF00FF"/>
                </a:solidFill>
              </a:rPr>
              <a:t>Tranh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ảnh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về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cảnh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bé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chăm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sóc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gà</a:t>
            </a:r>
            <a:r>
              <a:rPr lang="en-US" dirty="0">
                <a:solidFill>
                  <a:srgbClr val="FF00FF"/>
                </a:solidFill>
              </a:rPr>
              <a:t>.</a:t>
            </a:r>
          </a:p>
          <a:p>
            <a:r>
              <a:rPr lang="en-US" dirty="0">
                <a:solidFill>
                  <a:srgbClr val="FF00FF"/>
                </a:solidFill>
              </a:rPr>
              <a:t>-</a:t>
            </a:r>
            <a:r>
              <a:rPr lang="en-US" dirty="0" err="1">
                <a:solidFill>
                  <a:srgbClr val="FF00FF"/>
                </a:solidFill>
              </a:rPr>
              <a:t>Một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vài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bức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tranh</a:t>
            </a:r>
            <a:r>
              <a:rPr lang="en-US" dirty="0">
                <a:solidFill>
                  <a:srgbClr val="FF00FF"/>
                </a:solidFill>
              </a:rPr>
              <a:t>  </a:t>
            </a:r>
            <a:r>
              <a:rPr lang="en-US" dirty="0" err="1">
                <a:solidFill>
                  <a:srgbClr val="FF00FF"/>
                </a:solidFill>
              </a:rPr>
              <a:t>các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loại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gà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cô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vẽ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sẵn</a:t>
            </a:r>
            <a:r>
              <a:rPr lang="en-US" dirty="0">
                <a:solidFill>
                  <a:srgbClr val="FF00FF"/>
                </a:solidFill>
              </a:rPr>
              <a:t>.</a:t>
            </a:r>
          </a:p>
          <a:p>
            <a:r>
              <a:rPr lang="en-US" dirty="0">
                <a:solidFill>
                  <a:srgbClr val="FF00FF"/>
                </a:solidFill>
              </a:rPr>
              <a:t>-</a:t>
            </a:r>
            <a:r>
              <a:rPr lang="en-US" dirty="0" err="1">
                <a:solidFill>
                  <a:srgbClr val="FF00FF"/>
                </a:solidFill>
              </a:rPr>
              <a:t>Bài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giảng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điện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tử</a:t>
            </a:r>
            <a:r>
              <a:rPr lang="en-US" dirty="0">
                <a:solidFill>
                  <a:srgbClr val="FF00FF"/>
                </a:solidFill>
              </a:rPr>
              <a:t>.</a:t>
            </a:r>
          </a:p>
          <a:p>
            <a:r>
              <a:rPr lang="en-US" dirty="0">
                <a:solidFill>
                  <a:srgbClr val="FF00FF"/>
                </a:solidFill>
              </a:rPr>
              <a:t>-</a:t>
            </a:r>
            <a:r>
              <a:rPr lang="en-US" dirty="0" err="1">
                <a:solidFill>
                  <a:srgbClr val="FF00FF"/>
                </a:solidFill>
              </a:rPr>
              <a:t>Một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số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bài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hát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về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những</a:t>
            </a:r>
            <a:r>
              <a:rPr lang="en-US" dirty="0">
                <a:solidFill>
                  <a:srgbClr val="FF00FF"/>
                </a:solidFill>
              </a:rPr>
              <a:t> con </a:t>
            </a:r>
            <a:r>
              <a:rPr lang="en-US" dirty="0" err="1">
                <a:solidFill>
                  <a:srgbClr val="FF00FF"/>
                </a:solidFill>
              </a:rPr>
              <a:t>vật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DA336-3BA4-4F3B-83E3-4A24B13206B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Kiều Vân - MGSC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Tiến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hành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hoạt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động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-</a:t>
            </a:r>
            <a:r>
              <a:rPr lang="en-US" dirty="0" err="1">
                <a:solidFill>
                  <a:srgbClr val="FF00FF"/>
                </a:solidFill>
              </a:rPr>
              <a:t>Hoạt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động</a:t>
            </a:r>
            <a:r>
              <a:rPr lang="en-US" dirty="0">
                <a:solidFill>
                  <a:srgbClr val="FF00FF"/>
                </a:solidFill>
              </a:rPr>
              <a:t> 1 :</a:t>
            </a:r>
          </a:p>
          <a:p>
            <a:r>
              <a:rPr lang="en-US" dirty="0">
                <a:solidFill>
                  <a:srgbClr val="FF00FF"/>
                </a:solidFill>
              </a:rPr>
              <a:t>-Cho </a:t>
            </a:r>
            <a:r>
              <a:rPr lang="en-US" dirty="0" err="1">
                <a:solidFill>
                  <a:srgbClr val="FF00FF"/>
                </a:solidFill>
              </a:rPr>
              <a:t>trẻ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hát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bài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hát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về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những</a:t>
            </a:r>
            <a:r>
              <a:rPr lang="en-US" dirty="0">
                <a:solidFill>
                  <a:srgbClr val="FF00FF"/>
                </a:solidFill>
              </a:rPr>
              <a:t> con </a:t>
            </a:r>
            <a:r>
              <a:rPr lang="en-US" dirty="0" err="1">
                <a:solidFill>
                  <a:srgbClr val="FF00FF"/>
                </a:solidFill>
              </a:rPr>
              <a:t>gà</a:t>
            </a:r>
            <a:r>
              <a:rPr lang="en-US" dirty="0">
                <a:solidFill>
                  <a:srgbClr val="FF00FF"/>
                </a:solidFill>
              </a:rPr>
              <a:t>.</a:t>
            </a:r>
          </a:p>
          <a:p>
            <a:r>
              <a:rPr lang="en-US" dirty="0">
                <a:solidFill>
                  <a:srgbClr val="FF00FF"/>
                </a:solidFill>
              </a:rPr>
              <a:t>- </a:t>
            </a:r>
            <a:r>
              <a:rPr lang="en-US" dirty="0" err="1">
                <a:solidFill>
                  <a:srgbClr val="FF00FF"/>
                </a:solidFill>
              </a:rPr>
              <a:t>xem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tranh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và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đàm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thoại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về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những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chú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gà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đáng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yêu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và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ích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lợi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của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chúng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mang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lại</a:t>
            </a:r>
            <a:r>
              <a:rPr lang="en-US" dirty="0">
                <a:solidFill>
                  <a:srgbClr val="FF00FF"/>
                </a:solidFill>
              </a:rPr>
              <a:t>.</a:t>
            </a:r>
          </a:p>
          <a:p>
            <a:r>
              <a:rPr lang="en-US" dirty="0">
                <a:solidFill>
                  <a:srgbClr val="FF00FF"/>
                </a:solidFill>
              </a:rPr>
              <a:t>-Cho </a:t>
            </a:r>
            <a:r>
              <a:rPr lang="en-US" dirty="0" err="1">
                <a:solidFill>
                  <a:srgbClr val="FF00FF"/>
                </a:solidFill>
              </a:rPr>
              <a:t>trẻ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xem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phim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về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cảnh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bé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chăm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gà</a:t>
            </a:r>
            <a:r>
              <a:rPr lang="en-US" dirty="0">
                <a:solidFill>
                  <a:srgbClr val="FF00FF"/>
                </a:solidFill>
              </a:rPr>
              <a:t>, </a:t>
            </a:r>
            <a:r>
              <a:rPr lang="en-US" dirty="0" err="1">
                <a:solidFill>
                  <a:srgbClr val="FF00FF"/>
                </a:solidFill>
              </a:rPr>
              <a:t>giáo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dục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bé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biết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chăm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sóc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bảo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vệ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gà</a:t>
            </a:r>
            <a:r>
              <a:rPr lang="en-US" dirty="0">
                <a:solidFill>
                  <a:srgbClr val="FF00FF"/>
                </a:solidFill>
              </a:rPr>
              <a:t>.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DA336-3BA4-4F3B-83E3-4A24B13206B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Kiều Vân - MGSC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Hoạt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động</a:t>
            </a:r>
            <a:r>
              <a:rPr lang="en-US" dirty="0">
                <a:solidFill>
                  <a:srgbClr val="FF0000"/>
                </a:solidFill>
              </a:rPr>
              <a:t>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-</a:t>
            </a:r>
            <a:r>
              <a:rPr lang="en-US" dirty="0">
                <a:solidFill>
                  <a:srgbClr val="FF00FF"/>
                </a:solidFill>
              </a:rPr>
              <a:t>Cho </a:t>
            </a:r>
            <a:r>
              <a:rPr lang="en-US" dirty="0" err="1">
                <a:solidFill>
                  <a:srgbClr val="FF00FF"/>
                </a:solidFill>
              </a:rPr>
              <a:t>trẻ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xem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tranh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vẽ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của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cô</a:t>
            </a:r>
            <a:r>
              <a:rPr lang="en-US" dirty="0">
                <a:solidFill>
                  <a:srgbClr val="FF00FF"/>
                </a:solidFill>
              </a:rPr>
              <a:t> .</a:t>
            </a:r>
          </a:p>
          <a:p>
            <a:r>
              <a:rPr lang="en-US" dirty="0">
                <a:solidFill>
                  <a:srgbClr val="FF00FF"/>
                </a:solidFill>
              </a:rPr>
              <a:t>-</a:t>
            </a:r>
            <a:r>
              <a:rPr lang="en-US" dirty="0" err="1">
                <a:solidFill>
                  <a:srgbClr val="FF00FF"/>
                </a:solidFill>
              </a:rPr>
              <a:t>Cô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và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trẻ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đàm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thoại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về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cách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vẽ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những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chú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gà</a:t>
            </a:r>
            <a:endParaRPr lang="en-US" dirty="0">
              <a:solidFill>
                <a:srgbClr val="FF00FF"/>
              </a:solidFill>
            </a:endParaRPr>
          </a:p>
          <a:p>
            <a:r>
              <a:rPr lang="en-US" dirty="0">
                <a:solidFill>
                  <a:srgbClr val="FF00FF"/>
                </a:solidFill>
              </a:rPr>
              <a:t>-Cho </a:t>
            </a:r>
            <a:r>
              <a:rPr lang="en-US" dirty="0" err="1">
                <a:solidFill>
                  <a:srgbClr val="FF00FF"/>
                </a:solidFill>
              </a:rPr>
              <a:t>trẻ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nêu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lên</a:t>
            </a:r>
            <a:r>
              <a:rPr lang="en-US" dirty="0">
                <a:solidFill>
                  <a:srgbClr val="FF00FF"/>
                </a:solidFill>
              </a:rPr>
              <a:t> ý </a:t>
            </a:r>
            <a:r>
              <a:rPr lang="en-US" dirty="0" err="1">
                <a:solidFill>
                  <a:srgbClr val="FF00FF"/>
                </a:solidFill>
              </a:rPr>
              <a:t>tưởng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của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trẻ</a:t>
            </a:r>
            <a:r>
              <a:rPr lang="en-US" dirty="0">
                <a:solidFill>
                  <a:srgbClr val="FF00FF"/>
                </a:solidFill>
              </a:rPr>
              <a:t> .</a:t>
            </a:r>
          </a:p>
          <a:p>
            <a:r>
              <a:rPr lang="en-US" dirty="0">
                <a:solidFill>
                  <a:srgbClr val="FF00FF"/>
                </a:solidFill>
              </a:rPr>
              <a:t>-</a:t>
            </a:r>
            <a:r>
              <a:rPr lang="en-US" dirty="0" err="1">
                <a:solidFill>
                  <a:srgbClr val="FF00FF"/>
                </a:solidFill>
              </a:rPr>
              <a:t>Cô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vẽ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một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vài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kiểu</a:t>
            </a:r>
            <a:r>
              <a:rPr lang="en-US" dirty="0">
                <a:solidFill>
                  <a:srgbClr val="FF00FF"/>
                </a:solidFill>
              </a:rPr>
              <a:t>  </a:t>
            </a:r>
            <a:r>
              <a:rPr lang="en-US" dirty="0" err="1">
                <a:solidFill>
                  <a:srgbClr val="FF00FF"/>
                </a:solidFill>
              </a:rPr>
              <a:t>cho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trẻ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xem</a:t>
            </a:r>
            <a:r>
              <a:rPr lang="en-US" dirty="0">
                <a:solidFill>
                  <a:srgbClr val="FF00FF"/>
                </a:solidFill>
              </a:rPr>
              <a:t> 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DA336-3BA4-4F3B-83E3-4A24B13206B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Kiều Vân - MGSC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Hoạt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động</a:t>
            </a:r>
            <a:r>
              <a:rPr lang="en-US" dirty="0">
                <a:solidFill>
                  <a:srgbClr val="FF0000"/>
                </a:solidFill>
              </a:rPr>
              <a:t> 3 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FF"/>
                </a:solidFill>
              </a:rPr>
              <a:t>Trẻ</a:t>
            </a:r>
            <a:r>
              <a:rPr lang="en-US" dirty="0">
                <a:solidFill>
                  <a:srgbClr val="FF00FF"/>
                </a:solidFill>
              </a:rPr>
              <a:t>  </a:t>
            </a:r>
            <a:r>
              <a:rPr lang="en-US" dirty="0" err="1">
                <a:solidFill>
                  <a:srgbClr val="FF00FF"/>
                </a:solidFill>
              </a:rPr>
              <a:t>thực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hiện</a:t>
            </a:r>
            <a:r>
              <a:rPr lang="en-US" dirty="0">
                <a:solidFill>
                  <a:srgbClr val="FF00FF"/>
                </a:solidFill>
              </a:rPr>
              <a:t> : </a:t>
            </a:r>
            <a:r>
              <a:rPr lang="en-US" dirty="0" err="1">
                <a:solidFill>
                  <a:srgbClr val="FF00FF"/>
                </a:solidFill>
              </a:rPr>
              <a:t>Cô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theo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dõi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bao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quát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và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hướng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dẫn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thêm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cho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trẻ</a:t>
            </a:r>
            <a:r>
              <a:rPr lang="en-US" dirty="0">
                <a:solidFill>
                  <a:srgbClr val="FF00FF"/>
                </a:solidFill>
              </a:rPr>
              <a:t> . </a:t>
            </a:r>
            <a:r>
              <a:rPr lang="en-US" dirty="0" err="1">
                <a:solidFill>
                  <a:srgbClr val="FF00FF"/>
                </a:solidFill>
              </a:rPr>
              <a:t>Khuyến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khích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trẻ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sáng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tạo</a:t>
            </a:r>
            <a:r>
              <a:rPr lang="en-US" dirty="0">
                <a:solidFill>
                  <a:srgbClr val="FF00FF"/>
                </a:solidFill>
              </a:rPr>
              <a:t> .</a:t>
            </a:r>
          </a:p>
          <a:p>
            <a:pPr>
              <a:buNone/>
            </a:pPr>
            <a:r>
              <a:rPr lang="en-US" dirty="0">
                <a:solidFill>
                  <a:srgbClr val="FF00FF"/>
                </a:solidFill>
              </a:rPr>
              <a:t>-</a:t>
            </a:r>
            <a:r>
              <a:rPr lang="en-US" dirty="0" err="1">
                <a:solidFill>
                  <a:srgbClr val="FF00FF"/>
                </a:solidFill>
              </a:rPr>
              <a:t>Trưng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bày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sản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phẩm</a:t>
            </a:r>
            <a:r>
              <a:rPr lang="en-US" dirty="0">
                <a:solidFill>
                  <a:srgbClr val="FF00FF"/>
                </a:solidFill>
              </a:rPr>
              <a:t> : Cho </a:t>
            </a:r>
            <a:r>
              <a:rPr lang="en-US" dirty="0" err="1">
                <a:solidFill>
                  <a:srgbClr val="FF00FF"/>
                </a:solidFill>
              </a:rPr>
              <a:t>trẻ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trưng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bày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sản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phẩm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và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nêu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lên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suy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nghĩ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của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mình</a:t>
            </a:r>
            <a:r>
              <a:rPr lang="en-US" dirty="0">
                <a:solidFill>
                  <a:srgbClr val="FF00FF"/>
                </a:solidFill>
              </a:rPr>
              <a:t>.</a:t>
            </a:r>
          </a:p>
          <a:p>
            <a:pPr>
              <a:buNone/>
            </a:pPr>
            <a:r>
              <a:rPr lang="en-US" dirty="0">
                <a:solidFill>
                  <a:srgbClr val="FF00FF"/>
                </a:solidFill>
              </a:rPr>
              <a:t>-</a:t>
            </a:r>
            <a:r>
              <a:rPr lang="en-US" dirty="0" err="1">
                <a:solidFill>
                  <a:srgbClr val="FF00FF"/>
                </a:solidFill>
              </a:rPr>
              <a:t>Cô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nhận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xét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lại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và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tuyên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dương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trẻ</a:t>
            </a:r>
            <a:r>
              <a:rPr lang="en-US" dirty="0">
                <a:solidFill>
                  <a:srgbClr val="FF00FF"/>
                </a:solidFill>
              </a:rPr>
              <a:t> .</a:t>
            </a:r>
          </a:p>
          <a:p>
            <a:pPr>
              <a:buNone/>
            </a:pPr>
            <a:r>
              <a:rPr lang="en-US" dirty="0">
                <a:solidFill>
                  <a:srgbClr val="FF00FF"/>
                </a:solidFill>
              </a:rPr>
              <a:t>-</a:t>
            </a:r>
            <a:r>
              <a:rPr lang="en-US" dirty="0" err="1">
                <a:solidFill>
                  <a:srgbClr val="FF00FF"/>
                </a:solidFill>
              </a:rPr>
              <a:t>Kết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thúc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hoạt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động</a:t>
            </a:r>
            <a:r>
              <a:rPr lang="en-US" dirty="0">
                <a:solidFill>
                  <a:srgbClr val="FF00FF"/>
                </a:solidFill>
              </a:rPr>
              <a:t> 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DA336-3BA4-4F3B-83E3-4A24B13206B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Kiều Vân - MGSC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304800" y="188913"/>
            <a:ext cx="8229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5400" dirty="0" err="1">
                <a:solidFill>
                  <a:srgbClr val="CC00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Những</a:t>
            </a:r>
            <a:r>
              <a:rPr lang="en-US" sz="5400" dirty="0">
                <a:solidFill>
                  <a:srgbClr val="CC00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5400" dirty="0" err="1">
                <a:solidFill>
                  <a:srgbClr val="CC00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chú</a:t>
            </a:r>
            <a:r>
              <a:rPr lang="en-US" sz="5400" dirty="0">
                <a:solidFill>
                  <a:srgbClr val="CC00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5400" dirty="0" err="1">
                <a:solidFill>
                  <a:srgbClr val="CC00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gà</a:t>
            </a:r>
            <a:r>
              <a:rPr lang="en-US" sz="5400" dirty="0">
                <a:solidFill>
                  <a:srgbClr val="CC00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5400" dirty="0" err="1">
                <a:solidFill>
                  <a:srgbClr val="CC00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xinh</a:t>
            </a:r>
            <a:r>
              <a:rPr lang="en-US" sz="5400" dirty="0">
                <a:solidFill>
                  <a:srgbClr val="CC00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5400" dirty="0" err="1">
                <a:solidFill>
                  <a:srgbClr val="CC00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xắn</a:t>
            </a:r>
            <a:endParaRPr lang="en-US" sz="5400" dirty="0">
              <a:solidFill>
                <a:srgbClr val="CC00CC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23556" name="Picture 13" descr="xlights1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-2059" y="2068"/>
              <a:ext cx="4320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57" name="Picture 14" descr="xlights1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1" y="0"/>
              <a:ext cx="5689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58" name="Picture 15" descr="xlights1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0" y="4135"/>
              <a:ext cx="5760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59" name="Picture 16" descr="xlights1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531" y="2090"/>
              <a:ext cx="4320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8" name="Picture 7" descr="gà co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1143000"/>
            <a:ext cx="7620000" cy="518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152400"/>
            <a:ext cx="81534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Gà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trống</a:t>
            </a:r>
            <a:endParaRPr lang="en-US" sz="54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Picture 4" descr="gà 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219200"/>
            <a:ext cx="7848600" cy="5334000"/>
          </a:xfrm>
          <a:prstGeom prst="rect">
            <a:avLst/>
          </a:prstGeom>
        </p:spPr>
      </p:pic>
      <p:grpSp>
        <p:nvGrpSpPr>
          <p:cNvPr id="6" name="Group 1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7" name="Picture 13" descr="xlights1[1]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-5400000">
              <a:off x="-2059" y="2068"/>
              <a:ext cx="4320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14" descr="xlights1[1]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1" y="0"/>
              <a:ext cx="5689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5" descr="xlights1[1]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10800000">
              <a:off x="0" y="4135"/>
              <a:ext cx="5760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6" descr="xlights1[1]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5400000">
              <a:off x="3531" y="2090"/>
              <a:ext cx="4320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8" name="Picture 13" descr="xlights1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5400000">
              <a:off x="-2059" y="2068"/>
              <a:ext cx="4320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4" descr="xlights1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1" y="0"/>
              <a:ext cx="5689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5" descr="xlights1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0800000">
              <a:off x="0" y="4135"/>
              <a:ext cx="5760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6" descr="xlights1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3531" y="2090"/>
              <a:ext cx="4320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" name="Rectangle 12"/>
          <p:cNvSpPr/>
          <p:nvPr/>
        </p:nvSpPr>
        <p:spPr>
          <a:xfrm>
            <a:off x="3450609" y="381000"/>
            <a:ext cx="24929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Gà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mái</a:t>
            </a:r>
            <a:endParaRPr lang="en-US" sz="54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Picture 14" descr="gà mẹ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1295400"/>
            <a:ext cx="6096000" cy="5105400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8" name="Picture 13" descr="xlights1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5400000">
              <a:off x="-2059" y="2068"/>
              <a:ext cx="4320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4" descr="xlights1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1" y="0"/>
              <a:ext cx="5689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5" descr="xlights1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0800000">
              <a:off x="0" y="4135"/>
              <a:ext cx="5760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6" descr="xlights1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3531" y="2090"/>
              <a:ext cx="4320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2" name="Rectangle 11"/>
          <p:cNvSpPr/>
          <p:nvPr/>
        </p:nvSpPr>
        <p:spPr>
          <a:xfrm>
            <a:off x="2400347" y="457200"/>
            <a:ext cx="39414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Ích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lợi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của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gà</a:t>
            </a:r>
            <a:endParaRPr lang="en-US" sz="54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3" name="Picture 12" descr="bánh kem 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200" y="1447800"/>
            <a:ext cx="5791200" cy="4343400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8" name="Picture 13" descr="xlights1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5400000">
              <a:off x="-2059" y="2068"/>
              <a:ext cx="4320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4" descr="xlights1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1" y="0"/>
              <a:ext cx="5689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5" descr="xlights1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0800000">
              <a:off x="0" y="4135"/>
              <a:ext cx="5760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6" descr="xlights1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3531" y="2090"/>
              <a:ext cx="4320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2" name="Picture 11" descr="gà rá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5400" y="1828800"/>
            <a:ext cx="6705600" cy="44196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3645971" y="457200"/>
            <a:ext cx="20690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Gà</a:t>
            </a:r>
            <a:r>
              <a:rPr lang="en-US" sz="5400" b="1" dirty="0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rán</a:t>
            </a:r>
            <a:endParaRPr lang="en-US" sz="5400" b="1" cap="none" spc="0" dirty="0">
              <a:ln w="11430"/>
              <a:solidFill>
                <a:srgbClr val="FF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 rot="494071">
            <a:off x="3915910" y="2397606"/>
            <a:ext cx="2743200" cy="16764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438400" y="1524000"/>
            <a:ext cx="1066800" cy="9906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3429000" y="1981200"/>
            <a:ext cx="838200" cy="609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3" idx="4"/>
          </p:cNvCxnSpPr>
          <p:nvPr/>
        </p:nvCxnSpPr>
        <p:spPr>
          <a:xfrm rot="16200000" flipH="1">
            <a:off x="3048000" y="2438400"/>
            <a:ext cx="838200" cy="990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Isosceles Triangle 8"/>
          <p:cNvSpPr/>
          <p:nvPr/>
        </p:nvSpPr>
        <p:spPr>
          <a:xfrm rot="16618888">
            <a:off x="2148606" y="1593523"/>
            <a:ext cx="242832" cy="463072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 rot="16031868" flipH="1">
            <a:off x="2207573" y="1910760"/>
            <a:ext cx="138226" cy="293282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743200" y="1676400"/>
            <a:ext cx="228600" cy="2286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Moon 12"/>
          <p:cNvSpPr/>
          <p:nvPr/>
        </p:nvSpPr>
        <p:spPr>
          <a:xfrm rot="16719023">
            <a:off x="4983168" y="2411308"/>
            <a:ext cx="672606" cy="1563968"/>
          </a:xfrm>
          <a:prstGeom prst="moon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Moon 13"/>
          <p:cNvSpPr/>
          <p:nvPr/>
        </p:nvSpPr>
        <p:spPr>
          <a:xfrm rot="5122884">
            <a:off x="7101647" y="1497087"/>
            <a:ext cx="1319549" cy="2317717"/>
          </a:xfrm>
          <a:prstGeom prst="moon">
            <a:avLst>
              <a:gd name="adj" fmla="val 1884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Moon 14"/>
          <p:cNvSpPr/>
          <p:nvPr/>
        </p:nvSpPr>
        <p:spPr>
          <a:xfrm rot="5122884">
            <a:off x="7101648" y="1573289"/>
            <a:ext cx="1319549" cy="2317717"/>
          </a:xfrm>
          <a:prstGeom prst="moon">
            <a:avLst>
              <a:gd name="adj" fmla="val 1884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Moon 15"/>
          <p:cNvSpPr/>
          <p:nvPr/>
        </p:nvSpPr>
        <p:spPr>
          <a:xfrm rot="5122884">
            <a:off x="7025447" y="1420888"/>
            <a:ext cx="1319549" cy="2317717"/>
          </a:xfrm>
          <a:prstGeom prst="moon">
            <a:avLst>
              <a:gd name="adj" fmla="val 1884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Moon 16"/>
          <p:cNvSpPr/>
          <p:nvPr/>
        </p:nvSpPr>
        <p:spPr>
          <a:xfrm rot="5122884">
            <a:off x="6796849" y="1801888"/>
            <a:ext cx="1319549" cy="2317717"/>
          </a:xfrm>
          <a:prstGeom prst="moon">
            <a:avLst>
              <a:gd name="adj" fmla="val 1884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Moon 17"/>
          <p:cNvSpPr/>
          <p:nvPr/>
        </p:nvSpPr>
        <p:spPr>
          <a:xfrm rot="5122884">
            <a:off x="7025447" y="1497087"/>
            <a:ext cx="1319549" cy="2317717"/>
          </a:xfrm>
          <a:prstGeom prst="moon">
            <a:avLst>
              <a:gd name="adj" fmla="val 1884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/>
          <p:cNvSpPr/>
          <p:nvPr/>
        </p:nvSpPr>
        <p:spPr>
          <a:xfrm rot="12072710">
            <a:off x="4450694" y="3984585"/>
            <a:ext cx="440773" cy="840963"/>
          </a:xfrm>
          <a:prstGeom prst="triangle">
            <a:avLst>
              <a:gd name="adj" fmla="val 5345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Isosceles Triangle 19"/>
          <p:cNvSpPr/>
          <p:nvPr/>
        </p:nvSpPr>
        <p:spPr>
          <a:xfrm rot="10276529">
            <a:off x="5060596" y="4007273"/>
            <a:ext cx="440773" cy="840963"/>
          </a:xfrm>
          <a:prstGeom prst="triangle">
            <a:avLst>
              <a:gd name="adj" fmla="val 5345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>
            <a:stCxn id="19" idx="0"/>
          </p:cNvCxnSpPr>
          <p:nvPr/>
        </p:nvCxnSpPr>
        <p:spPr>
          <a:xfrm rot="5400000">
            <a:off x="4076640" y="4829705"/>
            <a:ext cx="466255" cy="38993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20" idx="0"/>
          </p:cNvCxnSpPr>
          <p:nvPr/>
        </p:nvCxnSpPr>
        <p:spPr>
          <a:xfrm rot="16200000" flipH="1">
            <a:off x="5125791" y="5049589"/>
            <a:ext cx="564516" cy="15670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3352800" y="304800"/>
            <a:ext cx="34503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Tranh</a:t>
            </a:r>
            <a:r>
              <a:rPr lang="en-US" sz="5400" b="1" dirty="0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</a:t>
            </a:r>
            <a:r>
              <a:rPr lang="en-US" sz="5400" b="1" dirty="0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vẽ</a:t>
            </a:r>
            <a:endParaRPr lang="en-US" sz="5400" b="1" cap="none" spc="0" dirty="0">
              <a:ln w="11430"/>
              <a:solidFill>
                <a:srgbClr val="FF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2610407" y="1246901"/>
            <a:ext cx="800450" cy="407728"/>
          </a:xfrm>
          <a:custGeom>
            <a:avLst/>
            <a:gdLst>
              <a:gd name="connsiteX0" fmla="*/ 31193 w 800450"/>
              <a:gd name="connsiteY0" fmla="*/ 349670 h 407728"/>
              <a:gd name="connsiteX1" fmla="*/ 16679 w 800450"/>
              <a:gd name="connsiteY1" fmla="*/ 204528 h 407728"/>
              <a:gd name="connsiteX2" fmla="*/ 2164 w 800450"/>
              <a:gd name="connsiteY2" fmla="*/ 160985 h 407728"/>
              <a:gd name="connsiteX3" fmla="*/ 74736 w 800450"/>
              <a:gd name="connsiteY3" fmla="*/ 73899 h 407728"/>
              <a:gd name="connsiteX4" fmla="*/ 118279 w 800450"/>
              <a:gd name="connsiteY4" fmla="*/ 59385 h 407728"/>
              <a:gd name="connsiteX5" fmla="*/ 161822 w 800450"/>
              <a:gd name="connsiteY5" fmla="*/ 30356 h 407728"/>
              <a:gd name="connsiteX6" fmla="*/ 219879 w 800450"/>
              <a:gd name="connsiteY6" fmla="*/ 44870 h 407728"/>
              <a:gd name="connsiteX7" fmla="*/ 306964 w 800450"/>
              <a:gd name="connsiteY7" fmla="*/ 88413 h 407728"/>
              <a:gd name="connsiteX8" fmla="*/ 335993 w 800450"/>
              <a:gd name="connsiteY8" fmla="*/ 233556 h 407728"/>
              <a:gd name="connsiteX9" fmla="*/ 365022 w 800450"/>
              <a:gd name="connsiteY9" fmla="*/ 277099 h 407728"/>
              <a:gd name="connsiteX10" fmla="*/ 350507 w 800450"/>
              <a:gd name="connsiteY10" fmla="*/ 190013 h 407728"/>
              <a:gd name="connsiteX11" fmla="*/ 350507 w 800450"/>
              <a:gd name="connsiteY11" fmla="*/ 30356 h 407728"/>
              <a:gd name="connsiteX12" fmla="*/ 394050 w 800450"/>
              <a:gd name="connsiteY12" fmla="*/ 1328 h 407728"/>
              <a:gd name="connsiteX13" fmla="*/ 510164 w 800450"/>
              <a:gd name="connsiteY13" fmla="*/ 15842 h 407728"/>
              <a:gd name="connsiteX14" fmla="*/ 524679 w 800450"/>
              <a:gd name="connsiteY14" fmla="*/ 59385 h 407728"/>
              <a:gd name="connsiteX15" fmla="*/ 539193 w 800450"/>
              <a:gd name="connsiteY15" fmla="*/ 219042 h 407728"/>
              <a:gd name="connsiteX16" fmla="*/ 568222 w 800450"/>
              <a:gd name="connsiteY16" fmla="*/ 117442 h 407728"/>
              <a:gd name="connsiteX17" fmla="*/ 597250 w 800450"/>
              <a:gd name="connsiteY17" fmla="*/ 30356 h 407728"/>
              <a:gd name="connsiteX18" fmla="*/ 640793 w 800450"/>
              <a:gd name="connsiteY18" fmla="*/ 1328 h 407728"/>
              <a:gd name="connsiteX19" fmla="*/ 698850 w 800450"/>
              <a:gd name="connsiteY19" fmla="*/ 15842 h 407728"/>
              <a:gd name="connsiteX20" fmla="*/ 742393 w 800450"/>
              <a:gd name="connsiteY20" fmla="*/ 59385 h 407728"/>
              <a:gd name="connsiteX21" fmla="*/ 800450 w 800450"/>
              <a:gd name="connsiteY21" fmla="*/ 160985 h 407728"/>
              <a:gd name="connsiteX22" fmla="*/ 771422 w 800450"/>
              <a:gd name="connsiteY22" fmla="*/ 349670 h 407728"/>
              <a:gd name="connsiteX23" fmla="*/ 742393 w 800450"/>
              <a:gd name="connsiteY23" fmla="*/ 378699 h 407728"/>
              <a:gd name="connsiteX24" fmla="*/ 727879 w 800450"/>
              <a:gd name="connsiteY24" fmla="*/ 407728 h 407728"/>
              <a:gd name="connsiteX25" fmla="*/ 727879 w 800450"/>
              <a:gd name="connsiteY25" fmla="*/ 407728 h 407728"/>
              <a:gd name="connsiteX26" fmla="*/ 727879 w 800450"/>
              <a:gd name="connsiteY26" fmla="*/ 407728 h 407728"/>
              <a:gd name="connsiteX27" fmla="*/ 727879 w 800450"/>
              <a:gd name="connsiteY27" fmla="*/ 407728 h 407728"/>
              <a:gd name="connsiteX28" fmla="*/ 785936 w 800450"/>
              <a:gd name="connsiteY28" fmla="*/ 364185 h 407728"/>
              <a:gd name="connsiteX29" fmla="*/ 785936 w 800450"/>
              <a:gd name="connsiteY29" fmla="*/ 364185 h 407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800450" h="407728">
                <a:moveTo>
                  <a:pt x="31193" y="349670"/>
                </a:moveTo>
                <a:cubicBezTo>
                  <a:pt x="26355" y="301289"/>
                  <a:pt x="24072" y="252585"/>
                  <a:pt x="16679" y="204528"/>
                </a:cubicBezTo>
                <a:cubicBezTo>
                  <a:pt x="14353" y="189406"/>
                  <a:pt x="0" y="176131"/>
                  <a:pt x="2164" y="160985"/>
                </a:cubicBezTo>
                <a:cubicBezTo>
                  <a:pt x="8706" y="115193"/>
                  <a:pt x="37610" y="92462"/>
                  <a:pt x="74736" y="73899"/>
                </a:cubicBezTo>
                <a:cubicBezTo>
                  <a:pt x="88420" y="67057"/>
                  <a:pt x="103765" y="64223"/>
                  <a:pt x="118279" y="59385"/>
                </a:cubicBezTo>
                <a:cubicBezTo>
                  <a:pt x="132793" y="49709"/>
                  <a:pt x="144553" y="32823"/>
                  <a:pt x="161822" y="30356"/>
                </a:cubicBezTo>
                <a:cubicBezTo>
                  <a:pt x="181569" y="27535"/>
                  <a:pt x="200699" y="39390"/>
                  <a:pt x="219879" y="44870"/>
                </a:cubicBezTo>
                <a:cubicBezTo>
                  <a:pt x="272457" y="59893"/>
                  <a:pt x="259258" y="56609"/>
                  <a:pt x="306964" y="88413"/>
                </a:cubicBezTo>
                <a:cubicBezTo>
                  <a:pt x="312312" y="125850"/>
                  <a:pt x="315728" y="193026"/>
                  <a:pt x="335993" y="233556"/>
                </a:cubicBezTo>
                <a:cubicBezTo>
                  <a:pt x="343794" y="249158"/>
                  <a:pt x="365022" y="277099"/>
                  <a:pt x="365022" y="277099"/>
                </a:cubicBezTo>
                <a:cubicBezTo>
                  <a:pt x="360184" y="248070"/>
                  <a:pt x="355772" y="218967"/>
                  <a:pt x="350507" y="190013"/>
                </a:cubicBezTo>
                <a:cubicBezTo>
                  <a:pt x="339876" y="131543"/>
                  <a:pt x="320420" y="90529"/>
                  <a:pt x="350507" y="30356"/>
                </a:cubicBezTo>
                <a:cubicBezTo>
                  <a:pt x="358308" y="14754"/>
                  <a:pt x="379536" y="11004"/>
                  <a:pt x="394050" y="1328"/>
                </a:cubicBezTo>
                <a:cubicBezTo>
                  <a:pt x="432755" y="6166"/>
                  <a:pt x="474520" y="0"/>
                  <a:pt x="510164" y="15842"/>
                </a:cubicBezTo>
                <a:cubicBezTo>
                  <a:pt x="524145" y="22056"/>
                  <a:pt x="522515" y="44239"/>
                  <a:pt x="524679" y="59385"/>
                </a:cubicBezTo>
                <a:cubicBezTo>
                  <a:pt x="532236" y="112286"/>
                  <a:pt x="534355" y="165823"/>
                  <a:pt x="539193" y="219042"/>
                </a:cubicBezTo>
                <a:cubicBezTo>
                  <a:pt x="587970" y="72707"/>
                  <a:pt x="513547" y="299692"/>
                  <a:pt x="568222" y="117442"/>
                </a:cubicBezTo>
                <a:cubicBezTo>
                  <a:pt x="577015" y="88134"/>
                  <a:pt x="571790" y="47329"/>
                  <a:pt x="597250" y="30356"/>
                </a:cubicBezTo>
                <a:lnTo>
                  <a:pt x="640793" y="1328"/>
                </a:lnTo>
                <a:cubicBezTo>
                  <a:pt x="660145" y="6166"/>
                  <a:pt x="681530" y="5945"/>
                  <a:pt x="698850" y="15842"/>
                </a:cubicBezTo>
                <a:cubicBezTo>
                  <a:pt x="716672" y="26026"/>
                  <a:pt x="729252" y="43616"/>
                  <a:pt x="742393" y="59385"/>
                </a:cubicBezTo>
                <a:cubicBezTo>
                  <a:pt x="768039" y="90160"/>
                  <a:pt x="782704" y="125492"/>
                  <a:pt x="800450" y="160985"/>
                </a:cubicBezTo>
                <a:cubicBezTo>
                  <a:pt x="799612" y="169362"/>
                  <a:pt x="796529" y="307825"/>
                  <a:pt x="771422" y="349670"/>
                </a:cubicBezTo>
                <a:cubicBezTo>
                  <a:pt x="764381" y="361404"/>
                  <a:pt x="752069" y="369023"/>
                  <a:pt x="742393" y="378699"/>
                </a:cubicBezTo>
                <a:lnTo>
                  <a:pt x="727879" y="407728"/>
                </a:lnTo>
                <a:lnTo>
                  <a:pt x="727879" y="407728"/>
                </a:lnTo>
                <a:lnTo>
                  <a:pt x="727879" y="407728"/>
                </a:lnTo>
                <a:lnTo>
                  <a:pt x="727879" y="407728"/>
                </a:lnTo>
                <a:lnTo>
                  <a:pt x="785936" y="364185"/>
                </a:lnTo>
                <a:lnTo>
                  <a:pt x="785936" y="364185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1506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33800" y="5257800"/>
              <a:ext cx="598488" cy="322263"/>
            </p14:xfrm>
          </p:contentPart>
        </mc:Choice>
        <mc:Fallback xmlns="">
          <p:pic>
            <p:nvPicPr>
              <p:cNvPr id="21506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24443" y="5248428"/>
                <a:ext cx="617202" cy="34100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1507" name="Ink 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257800" y="5257800"/>
              <a:ext cx="384175" cy="322263"/>
            </p14:xfrm>
          </p:contentPart>
        </mc:Choice>
        <mc:Fallback xmlns="">
          <p:pic>
            <p:nvPicPr>
              <p:cNvPr id="21507" name="Ink 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248447" y="5248428"/>
                <a:ext cx="402880" cy="34100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1508" name="Ink 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8671838" y="57521475"/>
              <a:ext cx="0" cy="0"/>
            </p14:xfrm>
          </p:contentPart>
        </mc:Choice>
        <mc:Fallback xmlns="">
          <p:pic>
            <p:nvPicPr>
              <p:cNvPr id="21508" name="Ink 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671838" y="57521475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1509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919538" y="5205413"/>
              <a:ext cx="179387" cy="53975"/>
            </p14:xfrm>
          </p:contentPart>
        </mc:Choice>
        <mc:Fallback xmlns="">
          <p:pic>
            <p:nvPicPr>
              <p:cNvPr id="21509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910154" y="5196057"/>
                <a:ext cx="198156" cy="7268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1510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295900" y="5367338"/>
              <a:ext cx="133350" cy="17462"/>
            </p14:xfrm>
          </p:contentPart>
        </mc:Choice>
        <mc:Fallback xmlns="">
          <p:pic>
            <p:nvPicPr>
              <p:cNvPr id="21510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286605" y="5358258"/>
                <a:ext cx="151940" cy="3562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1511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429125" y="5348288"/>
              <a:ext cx="920750" cy="196850"/>
            </p14:xfrm>
          </p:contentPart>
        </mc:Choice>
        <mc:Fallback xmlns="">
          <p:pic>
            <p:nvPicPr>
              <p:cNvPr id="21511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419759" y="5338931"/>
                <a:ext cx="939482" cy="215563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2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7" dur="2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4" grpId="1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8" name="Picture 13" descr="xlights1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-2059" y="2068"/>
              <a:ext cx="4320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4" descr="xlights1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1" y="0"/>
              <a:ext cx="5689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5" descr="xlights1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0" y="4135"/>
              <a:ext cx="5760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6" descr="xlights1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531" y="2090"/>
              <a:ext cx="4320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Rectangle 13"/>
          <p:cNvSpPr/>
          <p:nvPr/>
        </p:nvSpPr>
        <p:spPr>
          <a:xfrm>
            <a:off x="3645971" y="457200"/>
            <a:ext cx="34503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Tranh</a:t>
            </a:r>
            <a:r>
              <a:rPr lang="en-US" sz="5400" b="1" dirty="0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</a:t>
            </a:r>
            <a:r>
              <a:rPr lang="en-US" sz="5400" b="1" dirty="0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vẽ</a:t>
            </a:r>
            <a:endParaRPr lang="en-US" sz="5400" b="1" cap="none" spc="0" dirty="0">
              <a:ln w="11430"/>
              <a:solidFill>
                <a:srgbClr val="FF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Oval 12"/>
          <p:cNvSpPr/>
          <p:nvPr/>
        </p:nvSpPr>
        <p:spPr>
          <a:xfrm rot="958460">
            <a:off x="3609501" y="3107012"/>
            <a:ext cx="2884764" cy="1716520"/>
          </a:xfrm>
          <a:prstGeom prst="ellipse">
            <a:avLst/>
          </a:prstGeom>
          <a:solidFill>
            <a:srgbClr val="FF0000"/>
          </a:solidFill>
          <a:ln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2438400" y="2362200"/>
            <a:ext cx="1066800" cy="11430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2971800" y="3429000"/>
            <a:ext cx="762000" cy="5334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429000" y="3200400"/>
            <a:ext cx="533400" cy="1524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Isosceles Triangle 21"/>
          <p:cNvSpPr/>
          <p:nvPr/>
        </p:nvSpPr>
        <p:spPr>
          <a:xfrm rot="17320325">
            <a:off x="2112416" y="2354955"/>
            <a:ext cx="216568" cy="54727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667000" y="2590800"/>
            <a:ext cx="2286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Moon 23"/>
          <p:cNvSpPr/>
          <p:nvPr/>
        </p:nvSpPr>
        <p:spPr>
          <a:xfrm rot="17170983">
            <a:off x="4593814" y="3317125"/>
            <a:ext cx="524919" cy="1220403"/>
          </a:xfrm>
          <a:prstGeom prst="moon">
            <a:avLst/>
          </a:prstGeom>
          <a:solidFill>
            <a:srgbClr val="FFC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Moon 24"/>
          <p:cNvSpPr/>
          <p:nvPr/>
        </p:nvSpPr>
        <p:spPr>
          <a:xfrm rot="5909639">
            <a:off x="6792662" y="2826702"/>
            <a:ext cx="1026690" cy="1831251"/>
          </a:xfrm>
          <a:prstGeom prst="moon">
            <a:avLst>
              <a:gd name="adj" fmla="val 18488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Moon 25"/>
          <p:cNvSpPr/>
          <p:nvPr/>
        </p:nvSpPr>
        <p:spPr>
          <a:xfrm rot="5909639">
            <a:off x="6566695" y="2708788"/>
            <a:ext cx="1368689" cy="1669022"/>
          </a:xfrm>
          <a:prstGeom prst="moon">
            <a:avLst>
              <a:gd name="adj" fmla="val 1848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Moon 26"/>
          <p:cNvSpPr/>
          <p:nvPr/>
        </p:nvSpPr>
        <p:spPr>
          <a:xfrm rot="5909639">
            <a:off x="6776356" y="2865431"/>
            <a:ext cx="1025486" cy="1797240"/>
          </a:xfrm>
          <a:prstGeom prst="moon">
            <a:avLst>
              <a:gd name="adj" fmla="val 1848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Moon 27"/>
          <p:cNvSpPr/>
          <p:nvPr/>
        </p:nvSpPr>
        <p:spPr>
          <a:xfrm rot="5909639">
            <a:off x="6711527" y="2784565"/>
            <a:ext cx="1148577" cy="1772217"/>
          </a:xfrm>
          <a:prstGeom prst="moon">
            <a:avLst>
              <a:gd name="adj" fmla="val 18488"/>
            </a:avLst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Moon 28"/>
          <p:cNvSpPr/>
          <p:nvPr/>
        </p:nvSpPr>
        <p:spPr>
          <a:xfrm rot="5909639">
            <a:off x="6692533" y="2840310"/>
            <a:ext cx="1165108" cy="1748054"/>
          </a:xfrm>
          <a:prstGeom prst="moon">
            <a:avLst>
              <a:gd name="adj" fmla="val 18488"/>
            </a:avLst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Isosceles Triangle 45"/>
          <p:cNvSpPr/>
          <p:nvPr/>
        </p:nvSpPr>
        <p:spPr>
          <a:xfrm rot="12432459">
            <a:off x="4268670" y="4698163"/>
            <a:ext cx="359513" cy="760074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Isosceles Triangle 46"/>
          <p:cNvSpPr/>
          <p:nvPr/>
        </p:nvSpPr>
        <p:spPr>
          <a:xfrm rot="10800000">
            <a:off x="4800600" y="4800600"/>
            <a:ext cx="457200" cy="685799"/>
          </a:xfrm>
          <a:prstGeom prst="triangle">
            <a:avLst>
              <a:gd name="adj" fmla="val 6107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Connector 48"/>
          <p:cNvCxnSpPr/>
          <p:nvPr/>
        </p:nvCxnSpPr>
        <p:spPr>
          <a:xfrm rot="5400000">
            <a:off x="4000500" y="5372102"/>
            <a:ext cx="381002" cy="304798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47" idx="0"/>
          </p:cNvCxnSpPr>
          <p:nvPr/>
        </p:nvCxnSpPr>
        <p:spPr>
          <a:xfrm rot="16200000" flipH="1">
            <a:off x="4889578" y="5575377"/>
            <a:ext cx="381003" cy="203046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3733800" y="5715000"/>
            <a:ext cx="304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3733800" y="5638800"/>
            <a:ext cx="304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rot="5400000">
            <a:off x="3848100" y="5829300"/>
            <a:ext cx="304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10800000" flipV="1">
            <a:off x="4876800" y="5867399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rot="5400000">
            <a:off x="4991100" y="5981700"/>
            <a:ext cx="304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16200000" flipH="1">
            <a:off x="5181600" y="58674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Isosceles Triangle 47"/>
          <p:cNvSpPr/>
          <p:nvPr/>
        </p:nvSpPr>
        <p:spPr>
          <a:xfrm rot="17320325" flipH="1">
            <a:off x="2255827" y="2748716"/>
            <a:ext cx="167776" cy="217565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Moon 49"/>
          <p:cNvSpPr/>
          <p:nvPr/>
        </p:nvSpPr>
        <p:spPr>
          <a:xfrm rot="17170983">
            <a:off x="4746214" y="3469525"/>
            <a:ext cx="524919" cy="1220403"/>
          </a:xfrm>
          <a:prstGeom prst="moon">
            <a:avLst/>
          </a:prstGeom>
          <a:solidFill>
            <a:srgbClr val="92D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2610407" y="2030672"/>
            <a:ext cx="800450" cy="407728"/>
          </a:xfrm>
          <a:custGeom>
            <a:avLst/>
            <a:gdLst>
              <a:gd name="connsiteX0" fmla="*/ 31193 w 800450"/>
              <a:gd name="connsiteY0" fmla="*/ 349670 h 407728"/>
              <a:gd name="connsiteX1" fmla="*/ 16679 w 800450"/>
              <a:gd name="connsiteY1" fmla="*/ 204528 h 407728"/>
              <a:gd name="connsiteX2" fmla="*/ 2164 w 800450"/>
              <a:gd name="connsiteY2" fmla="*/ 160985 h 407728"/>
              <a:gd name="connsiteX3" fmla="*/ 74736 w 800450"/>
              <a:gd name="connsiteY3" fmla="*/ 73899 h 407728"/>
              <a:gd name="connsiteX4" fmla="*/ 118279 w 800450"/>
              <a:gd name="connsiteY4" fmla="*/ 59385 h 407728"/>
              <a:gd name="connsiteX5" fmla="*/ 161822 w 800450"/>
              <a:gd name="connsiteY5" fmla="*/ 30356 h 407728"/>
              <a:gd name="connsiteX6" fmla="*/ 219879 w 800450"/>
              <a:gd name="connsiteY6" fmla="*/ 44870 h 407728"/>
              <a:gd name="connsiteX7" fmla="*/ 306964 w 800450"/>
              <a:gd name="connsiteY7" fmla="*/ 88413 h 407728"/>
              <a:gd name="connsiteX8" fmla="*/ 335993 w 800450"/>
              <a:gd name="connsiteY8" fmla="*/ 233556 h 407728"/>
              <a:gd name="connsiteX9" fmla="*/ 365022 w 800450"/>
              <a:gd name="connsiteY9" fmla="*/ 277099 h 407728"/>
              <a:gd name="connsiteX10" fmla="*/ 350507 w 800450"/>
              <a:gd name="connsiteY10" fmla="*/ 190013 h 407728"/>
              <a:gd name="connsiteX11" fmla="*/ 350507 w 800450"/>
              <a:gd name="connsiteY11" fmla="*/ 30356 h 407728"/>
              <a:gd name="connsiteX12" fmla="*/ 394050 w 800450"/>
              <a:gd name="connsiteY12" fmla="*/ 1328 h 407728"/>
              <a:gd name="connsiteX13" fmla="*/ 510164 w 800450"/>
              <a:gd name="connsiteY13" fmla="*/ 15842 h 407728"/>
              <a:gd name="connsiteX14" fmla="*/ 524679 w 800450"/>
              <a:gd name="connsiteY14" fmla="*/ 59385 h 407728"/>
              <a:gd name="connsiteX15" fmla="*/ 539193 w 800450"/>
              <a:gd name="connsiteY15" fmla="*/ 219042 h 407728"/>
              <a:gd name="connsiteX16" fmla="*/ 568222 w 800450"/>
              <a:gd name="connsiteY16" fmla="*/ 117442 h 407728"/>
              <a:gd name="connsiteX17" fmla="*/ 597250 w 800450"/>
              <a:gd name="connsiteY17" fmla="*/ 30356 h 407728"/>
              <a:gd name="connsiteX18" fmla="*/ 640793 w 800450"/>
              <a:gd name="connsiteY18" fmla="*/ 1328 h 407728"/>
              <a:gd name="connsiteX19" fmla="*/ 698850 w 800450"/>
              <a:gd name="connsiteY19" fmla="*/ 15842 h 407728"/>
              <a:gd name="connsiteX20" fmla="*/ 742393 w 800450"/>
              <a:gd name="connsiteY20" fmla="*/ 59385 h 407728"/>
              <a:gd name="connsiteX21" fmla="*/ 800450 w 800450"/>
              <a:gd name="connsiteY21" fmla="*/ 160985 h 407728"/>
              <a:gd name="connsiteX22" fmla="*/ 771422 w 800450"/>
              <a:gd name="connsiteY22" fmla="*/ 349670 h 407728"/>
              <a:gd name="connsiteX23" fmla="*/ 742393 w 800450"/>
              <a:gd name="connsiteY23" fmla="*/ 378699 h 407728"/>
              <a:gd name="connsiteX24" fmla="*/ 727879 w 800450"/>
              <a:gd name="connsiteY24" fmla="*/ 407728 h 407728"/>
              <a:gd name="connsiteX25" fmla="*/ 727879 w 800450"/>
              <a:gd name="connsiteY25" fmla="*/ 407728 h 407728"/>
              <a:gd name="connsiteX26" fmla="*/ 727879 w 800450"/>
              <a:gd name="connsiteY26" fmla="*/ 407728 h 407728"/>
              <a:gd name="connsiteX27" fmla="*/ 727879 w 800450"/>
              <a:gd name="connsiteY27" fmla="*/ 407728 h 407728"/>
              <a:gd name="connsiteX28" fmla="*/ 785936 w 800450"/>
              <a:gd name="connsiteY28" fmla="*/ 364185 h 407728"/>
              <a:gd name="connsiteX29" fmla="*/ 785936 w 800450"/>
              <a:gd name="connsiteY29" fmla="*/ 364185 h 407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800450" h="407728">
                <a:moveTo>
                  <a:pt x="31193" y="349670"/>
                </a:moveTo>
                <a:cubicBezTo>
                  <a:pt x="26355" y="301289"/>
                  <a:pt x="24072" y="252585"/>
                  <a:pt x="16679" y="204528"/>
                </a:cubicBezTo>
                <a:cubicBezTo>
                  <a:pt x="14353" y="189406"/>
                  <a:pt x="0" y="176131"/>
                  <a:pt x="2164" y="160985"/>
                </a:cubicBezTo>
                <a:cubicBezTo>
                  <a:pt x="8706" y="115193"/>
                  <a:pt x="37610" y="92462"/>
                  <a:pt x="74736" y="73899"/>
                </a:cubicBezTo>
                <a:cubicBezTo>
                  <a:pt x="88420" y="67057"/>
                  <a:pt x="103765" y="64223"/>
                  <a:pt x="118279" y="59385"/>
                </a:cubicBezTo>
                <a:cubicBezTo>
                  <a:pt x="132793" y="49709"/>
                  <a:pt x="144553" y="32823"/>
                  <a:pt x="161822" y="30356"/>
                </a:cubicBezTo>
                <a:cubicBezTo>
                  <a:pt x="181569" y="27535"/>
                  <a:pt x="200699" y="39390"/>
                  <a:pt x="219879" y="44870"/>
                </a:cubicBezTo>
                <a:cubicBezTo>
                  <a:pt x="272457" y="59893"/>
                  <a:pt x="259258" y="56609"/>
                  <a:pt x="306964" y="88413"/>
                </a:cubicBezTo>
                <a:cubicBezTo>
                  <a:pt x="312312" y="125850"/>
                  <a:pt x="315728" y="193026"/>
                  <a:pt x="335993" y="233556"/>
                </a:cubicBezTo>
                <a:cubicBezTo>
                  <a:pt x="343794" y="249158"/>
                  <a:pt x="365022" y="277099"/>
                  <a:pt x="365022" y="277099"/>
                </a:cubicBezTo>
                <a:cubicBezTo>
                  <a:pt x="360184" y="248070"/>
                  <a:pt x="355772" y="218967"/>
                  <a:pt x="350507" y="190013"/>
                </a:cubicBezTo>
                <a:cubicBezTo>
                  <a:pt x="339876" y="131543"/>
                  <a:pt x="320420" y="90529"/>
                  <a:pt x="350507" y="30356"/>
                </a:cubicBezTo>
                <a:cubicBezTo>
                  <a:pt x="358308" y="14754"/>
                  <a:pt x="379536" y="11004"/>
                  <a:pt x="394050" y="1328"/>
                </a:cubicBezTo>
                <a:cubicBezTo>
                  <a:pt x="432755" y="6166"/>
                  <a:pt x="474520" y="0"/>
                  <a:pt x="510164" y="15842"/>
                </a:cubicBezTo>
                <a:cubicBezTo>
                  <a:pt x="524145" y="22056"/>
                  <a:pt x="522515" y="44239"/>
                  <a:pt x="524679" y="59385"/>
                </a:cubicBezTo>
                <a:cubicBezTo>
                  <a:pt x="532236" y="112286"/>
                  <a:pt x="534355" y="165823"/>
                  <a:pt x="539193" y="219042"/>
                </a:cubicBezTo>
                <a:cubicBezTo>
                  <a:pt x="587970" y="72707"/>
                  <a:pt x="513547" y="299692"/>
                  <a:pt x="568222" y="117442"/>
                </a:cubicBezTo>
                <a:cubicBezTo>
                  <a:pt x="577015" y="88134"/>
                  <a:pt x="571790" y="47329"/>
                  <a:pt x="597250" y="30356"/>
                </a:cubicBezTo>
                <a:lnTo>
                  <a:pt x="640793" y="1328"/>
                </a:lnTo>
                <a:cubicBezTo>
                  <a:pt x="660145" y="6166"/>
                  <a:pt x="681530" y="5945"/>
                  <a:pt x="698850" y="15842"/>
                </a:cubicBezTo>
                <a:cubicBezTo>
                  <a:pt x="716672" y="26026"/>
                  <a:pt x="729252" y="43616"/>
                  <a:pt x="742393" y="59385"/>
                </a:cubicBezTo>
                <a:cubicBezTo>
                  <a:pt x="768039" y="90160"/>
                  <a:pt x="782704" y="125492"/>
                  <a:pt x="800450" y="160985"/>
                </a:cubicBezTo>
                <a:cubicBezTo>
                  <a:pt x="799612" y="169362"/>
                  <a:pt x="796529" y="307825"/>
                  <a:pt x="771422" y="349670"/>
                </a:cubicBezTo>
                <a:cubicBezTo>
                  <a:pt x="764381" y="361404"/>
                  <a:pt x="752069" y="369023"/>
                  <a:pt x="742393" y="378699"/>
                </a:cubicBezTo>
                <a:lnTo>
                  <a:pt x="727879" y="407728"/>
                </a:lnTo>
                <a:lnTo>
                  <a:pt x="727879" y="407728"/>
                </a:lnTo>
                <a:lnTo>
                  <a:pt x="727879" y="407728"/>
                </a:lnTo>
                <a:lnTo>
                  <a:pt x="727879" y="407728"/>
                </a:lnTo>
                <a:lnTo>
                  <a:pt x="785936" y="364185"/>
                </a:lnTo>
                <a:lnTo>
                  <a:pt x="785936" y="364185"/>
                </a:lnTo>
              </a:path>
            </a:pathLst>
          </a:cu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8" name="Picture 13" descr="xlights1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-2059" y="2068"/>
              <a:ext cx="4320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4" descr="xlights1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1" y="0"/>
              <a:ext cx="5689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5" descr="xlights1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0" y="4135"/>
              <a:ext cx="5760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6" descr="xlights1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531" y="2090"/>
              <a:ext cx="4320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Rectangle 13"/>
          <p:cNvSpPr/>
          <p:nvPr/>
        </p:nvSpPr>
        <p:spPr>
          <a:xfrm>
            <a:off x="3645971" y="457200"/>
            <a:ext cx="34503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Tranh</a:t>
            </a:r>
            <a:r>
              <a:rPr lang="en-US" sz="5400" b="1" dirty="0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</a:t>
            </a:r>
            <a:r>
              <a:rPr lang="en-US" sz="5400" b="1" dirty="0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vẽ</a:t>
            </a:r>
            <a:endParaRPr lang="en-US" sz="5400" b="1" cap="none" spc="0" dirty="0">
              <a:ln w="11430"/>
              <a:solidFill>
                <a:srgbClr val="FF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Oval 12"/>
          <p:cNvSpPr/>
          <p:nvPr/>
        </p:nvSpPr>
        <p:spPr>
          <a:xfrm rot="958460">
            <a:off x="3609501" y="3107012"/>
            <a:ext cx="2884764" cy="1716520"/>
          </a:xfrm>
          <a:prstGeom prst="ellipse">
            <a:avLst/>
          </a:prstGeom>
          <a:solidFill>
            <a:srgbClr val="EA5C04"/>
          </a:solidFill>
          <a:ln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2590800" y="2362200"/>
            <a:ext cx="1066800" cy="11430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rot="16200000" flipH="1">
            <a:off x="3352800" y="3429000"/>
            <a:ext cx="304800" cy="3048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657600" y="3048000"/>
            <a:ext cx="304800" cy="2286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Isosceles Triangle 21"/>
          <p:cNvSpPr/>
          <p:nvPr/>
        </p:nvSpPr>
        <p:spPr>
          <a:xfrm rot="17320325">
            <a:off x="2348899" y="2514924"/>
            <a:ext cx="179002" cy="422109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819400" y="2590800"/>
            <a:ext cx="2286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Moon 23"/>
          <p:cNvSpPr/>
          <p:nvPr/>
        </p:nvSpPr>
        <p:spPr>
          <a:xfrm rot="17170983">
            <a:off x="4593814" y="3317125"/>
            <a:ext cx="524919" cy="1220403"/>
          </a:xfrm>
          <a:prstGeom prst="moon">
            <a:avLst/>
          </a:prstGeom>
          <a:solidFill>
            <a:srgbClr val="FFC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Isosceles Triangle 45"/>
          <p:cNvSpPr/>
          <p:nvPr/>
        </p:nvSpPr>
        <p:spPr>
          <a:xfrm rot="12432459">
            <a:off x="4418427" y="4700441"/>
            <a:ext cx="327091" cy="407340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Isosceles Triangle 46"/>
          <p:cNvSpPr/>
          <p:nvPr/>
        </p:nvSpPr>
        <p:spPr>
          <a:xfrm rot="10800000">
            <a:off x="4876800" y="4800600"/>
            <a:ext cx="381000" cy="457200"/>
          </a:xfrm>
          <a:prstGeom prst="triangle">
            <a:avLst>
              <a:gd name="adj" fmla="val 6723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 rot="20142979">
            <a:off x="6334525" y="4124644"/>
            <a:ext cx="838200" cy="2286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 rot="20142979">
            <a:off x="6334524" y="3896043"/>
            <a:ext cx="838200" cy="2286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 rot="361156">
            <a:off x="6334276" y="4277044"/>
            <a:ext cx="838200" cy="2286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 rot="1142396">
            <a:off x="6338960" y="4397668"/>
            <a:ext cx="838200" cy="2286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/>
          <p:cNvSpPr/>
          <p:nvPr/>
        </p:nvSpPr>
        <p:spPr>
          <a:xfrm rot="17320325">
            <a:off x="2381470" y="2745382"/>
            <a:ext cx="113859" cy="283256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 flipH="1">
            <a:off x="2133600" y="4800600"/>
            <a:ext cx="228600" cy="152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 flipH="1">
            <a:off x="2667000" y="4724400"/>
            <a:ext cx="228600" cy="152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 flipH="1">
            <a:off x="2438400" y="5410200"/>
            <a:ext cx="228600" cy="152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 flipH="1">
            <a:off x="1447800" y="5257800"/>
            <a:ext cx="228600" cy="152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 flipH="1">
            <a:off x="2514600" y="5867400"/>
            <a:ext cx="228600" cy="152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 rot="20142979">
            <a:off x="6334525" y="3743643"/>
            <a:ext cx="838200" cy="2286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2819400" y="2286000"/>
            <a:ext cx="609601" cy="152400"/>
          </a:xfrm>
          <a:custGeom>
            <a:avLst/>
            <a:gdLst>
              <a:gd name="connsiteX0" fmla="*/ 31193 w 800450"/>
              <a:gd name="connsiteY0" fmla="*/ 349670 h 407728"/>
              <a:gd name="connsiteX1" fmla="*/ 16679 w 800450"/>
              <a:gd name="connsiteY1" fmla="*/ 204528 h 407728"/>
              <a:gd name="connsiteX2" fmla="*/ 2164 w 800450"/>
              <a:gd name="connsiteY2" fmla="*/ 160985 h 407728"/>
              <a:gd name="connsiteX3" fmla="*/ 74736 w 800450"/>
              <a:gd name="connsiteY3" fmla="*/ 73899 h 407728"/>
              <a:gd name="connsiteX4" fmla="*/ 118279 w 800450"/>
              <a:gd name="connsiteY4" fmla="*/ 59385 h 407728"/>
              <a:gd name="connsiteX5" fmla="*/ 161822 w 800450"/>
              <a:gd name="connsiteY5" fmla="*/ 30356 h 407728"/>
              <a:gd name="connsiteX6" fmla="*/ 219879 w 800450"/>
              <a:gd name="connsiteY6" fmla="*/ 44870 h 407728"/>
              <a:gd name="connsiteX7" fmla="*/ 306964 w 800450"/>
              <a:gd name="connsiteY7" fmla="*/ 88413 h 407728"/>
              <a:gd name="connsiteX8" fmla="*/ 335993 w 800450"/>
              <a:gd name="connsiteY8" fmla="*/ 233556 h 407728"/>
              <a:gd name="connsiteX9" fmla="*/ 365022 w 800450"/>
              <a:gd name="connsiteY9" fmla="*/ 277099 h 407728"/>
              <a:gd name="connsiteX10" fmla="*/ 350507 w 800450"/>
              <a:gd name="connsiteY10" fmla="*/ 190013 h 407728"/>
              <a:gd name="connsiteX11" fmla="*/ 350507 w 800450"/>
              <a:gd name="connsiteY11" fmla="*/ 30356 h 407728"/>
              <a:gd name="connsiteX12" fmla="*/ 394050 w 800450"/>
              <a:gd name="connsiteY12" fmla="*/ 1328 h 407728"/>
              <a:gd name="connsiteX13" fmla="*/ 510164 w 800450"/>
              <a:gd name="connsiteY13" fmla="*/ 15842 h 407728"/>
              <a:gd name="connsiteX14" fmla="*/ 524679 w 800450"/>
              <a:gd name="connsiteY14" fmla="*/ 59385 h 407728"/>
              <a:gd name="connsiteX15" fmla="*/ 539193 w 800450"/>
              <a:gd name="connsiteY15" fmla="*/ 219042 h 407728"/>
              <a:gd name="connsiteX16" fmla="*/ 568222 w 800450"/>
              <a:gd name="connsiteY16" fmla="*/ 117442 h 407728"/>
              <a:gd name="connsiteX17" fmla="*/ 597250 w 800450"/>
              <a:gd name="connsiteY17" fmla="*/ 30356 h 407728"/>
              <a:gd name="connsiteX18" fmla="*/ 640793 w 800450"/>
              <a:gd name="connsiteY18" fmla="*/ 1328 h 407728"/>
              <a:gd name="connsiteX19" fmla="*/ 698850 w 800450"/>
              <a:gd name="connsiteY19" fmla="*/ 15842 h 407728"/>
              <a:gd name="connsiteX20" fmla="*/ 742393 w 800450"/>
              <a:gd name="connsiteY20" fmla="*/ 59385 h 407728"/>
              <a:gd name="connsiteX21" fmla="*/ 800450 w 800450"/>
              <a:gd name="connsiteY21" fmla="*/ 160985 h 407728"/>
              <a:gd name="connsiteX22" fmla="*/ 771422 w 800450"/>
              <a:gd name="connsiteY22" fmla="*/ 349670 h 407728"/>
              <a:gd name="connsiteX23" fmla="*/ 742393 w 800450"/>
              <a:gd name="connsiteY23" fmla="*/ 378699 h 407728"/>
              <a:gd name="connsiteX24" fmla="*/ 727879 w 800450"/>
              <a:gd name="connsiteY24" fmla="*/ 407728 h 407728"/>
              <a:gd name="connsiteX25" fmla="*/ 727879 w 800450"/>
              <a:gd name="connsiteY25" fmla="*/ 407728 h 407728"/>
              <a:gd name="connsiteX26" fmla="*/ 727879 w 800450"/>
              <a:gd name="connsiteY26" fmla="*/ 407728 h 407728"/>
              <a:gd name="connsiteX27" fmla="*/ 727879 w 800450"/>
              <a:gd name="connsiteY27" fmla="*/ 407728 h 407728"/>
              <a:gd name="connsiteX28" fmla="*/ 785936 w 800450"/>
              <a:gd name="connsiteY28" fmla="*/ 364185 h 407728"/>
              <a:gd name="connsiteX29" fmla="*/ 785936 w 800450"/>
              <a:gd name="connsiteY29" fmla="*/ 364185 h 407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800450" h="407728">
                <a:moveTo>
                  <a:pt x="31193" y="349670"/>
                </a:moveTo>
                <a:cubicBezTo>
                  <a:pt x="26355" y="301289"/>
                  <a:pt x="24072" y="252585"/>
                  <a:pt x="16679" y="204528"/>
                </a:cubicBezTo>
                <a:cubicBezTo>
                  <a:pt x="14353" y="189406"/>
                  <a:pt x="0" y="176131"/>
                  <a:pt x="2164" y="160985"/>
                </a:cubicBezTo>
                <a:cubicBezTo>
                  <a:pt x="8706" y="115193"/>
                  <a:pt x="37610" y="92462"/>
                  <a:pt x="74736" y="73899"/>
                </a:cubicBezTo>
                <a:cubicBezTo>
                  <a:pt x="88420" y="67057"/>
                  <a:pt x="103765" y="64223"/>
                  <a:pt x="118279" y="59385"/>
                </a:cubicBezTo>
                <a:cubicBezTo>
                  <a:pt x="132793" y="49709"/>
                  <a:pt x="144553" y="32823"/>
                  <a:pt x="161822" y="30356"/>
                </a:cubicBezTo>
                <a:cubicBezTo>
                  <a:pt x="181569" y="27535"/>
                  <a:pt x="200699" y="39390"/>
                  <a:pt x="219879" y="44870"/>
                </a:cubicBezTo>
                <a:cubicBezTo>
                  <a:pt x="272457" y="59893"/>
                  <a:pt x="259258" y="56609"/>
                  <a:pt x="306964" y="88413"/>
                </a:cubicBezTo>
                <a:cubicBezTo>
                  <a:pt x="312312" y="125850"/>
                  <a:pt x="315728" y="193026"/>
                  <a:pt x="335993" y="233556"/>
                </a:cubicBezTo>
                <a:cubicBezTo>
                  <a:pt x="343794" y="249158"/>
                  <a:pt x="365022" y="277099"/>
                  <a:pt x="365022" y="277099"/>
                </a:cubicBezTo>
                <a:cubicBezTo>
                  <a:pt x="360184" y="248070"/>
                  <a:pt x="355772" y="218967"/>
                  <a:pt x="350507" y="190013"/>
                </a:cubicBezTo>
                <a:cubicBezTo>
                  <a:pt x="339876" y="131543"/>
                  <a:pt x="320420" y="90529"/>
                  <a:pt x="350507" y="30356"/>
                </a:cubicBezTo>
                <a:cubicBezTo>
                  <a:pt x="358308" y="14754"/>
                  <a:pt x="379536" y="11004"/>
                  <a:pt x="394050" y="1328"/>
                </a:cubicBezTo>
                <a:cubicBezTo>
                  <a:pt x="432755" y="6166"/>
                  <a:pt x="474520" y="0"/>
                  <a:pt x="510164" y="15842"/>
                </a:cubicBezTo>
                <a:cubicBezTo>
                  <a:pt x="524145" y="22056"/>
                  <a:pt x="522515" y="44239"/>
                  <a:pt x="524679" y="59385"/>
                </a:cubicBezTo>
                <a:cubicBezTo>
                  <a:pt x="532236" y="112286"/>
                  <a:pt x="534355" y="165823"/>
                  <a:pt x="539193" y="219042"/>
                </a:cubicBezTo>
                <a:cubicBezTo>
                  <a:pt x="587970" y="72707"/>
                  <a:pt x="513547" y="299692"/>
                  <a:pt x="568222" y="117442"/>
                </a:cubicBezTo>
                <a:cubicBezTo>
                  <a:pt x="577015" y="88134"/>
                  <a:pt x="571790" y="47329"/>
                  <a:pt x="597250" y="30356"/>
                </a:cubicBezTo>
                <a:lnTo>
                  <a:pt x="640793" y="1328"/>
                </a:lnTo>
                <a:cubicBezTo>
                  <a:pt x="660145" y="6166"/>
                  <a:pt x="681530" y="5945"/>
                  <a:pt x="698850" y="15842"/>
                </a:cubicBezTo>
                <a:cubicBezTo>
                  <a:pt x="716672" y="26026"/>
                  <a:pt x="729252" y="43616"/>
                  <a:pt x="742393" y="59385"/>
                </a:cubicBezTo>
                <a:cubicBezTo>
                  <a:pt x="768039" y="90160"/>
                  <a:pt x="782704" y="125492"/>
                  <a:pt x="800450" y="160985"/>
                </a:cubicBezTo>
                <a:cubicBezTo>
                  <a:pt x="799612" y="169362"/>
                  <a:pt x="796529" y="307825"/>
                  <a:pt x="771422" y="349670"/>
                </a:cubicBezTo>
                <a:cubicBezTo>
                  <a:pt x="764381" y="361404"/>
                  <a:pt x="752069" y="369023"/>
                  <a:pt x="742393" y="378699"/>
                </a:cubicBezTo>
                <a:lnTo>
                  <a:pt x="727879" y="407728"/>
                </a:lnTo>
                <a:lnTo>
                  <a:pt x="727879" y="407728"/>
                </a:lnTo>
                <a:lnTo>
                  <a:pt x="727879" y="407728"/>
                </a:lnTo>
                <a:lnTo>
                  <a:pt x="727879" y="407728"/>
                </a:lnTo>
                <a:lnTo>
                  <a:pt x="785936" y="364185"/>
                </a:lnTo>
                <a:lnTo>
                  <a:pt x="785936" y="364185"/>
                </a:lnTo>
              </a:path>
            </a:pathLst>
          </a:cu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26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286250" y="5099050"/>
              <a:ext cx="268288" cy="214313"/>
            </p14:xfrm>
          </p:contentPart>
        </mc:Choice>
        <mc:Fallback xmlns="">
          <p:pic>
            <p:nvPicPr>
              <p:cNvPr id="1026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276887" y="5089716"/>
                <a:ext cx="287014" cy="2329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027" name="Ink 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724400" y="5276850"/>
              <a:ext cx="446088" cy="188913"/>
            </p14:xfrm>
          </p:contentPart>
        </mc:Choice>
        <mc:Fallback xmlns="">
          <p:pic>
            <p:nvPicPr>
              <p:cNvPr id="1027" name="Ink 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715054" y="5267422"/>
                <a:ext cx="464780" cy="207768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</TotalTime>
  <Words>423</Words>
  <Application>Microsoft Office PowerPoint</Application>
  <PresentationFormat>On-screen Show (4:3)</PresentationFormat>
  <Paragraphs>69</Paragraphs>
  <Slides>19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Arial Unicode MS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Nội dung giáo án</vt:lpstr>
      <vt:lpstr>PowerPoint Presentation</vt:lpstr>
      <vt:lpstr>Tiến hành hoạt động</vt:lpstr>
      <vt:lpstr>Hoạt động 2</vt:lpstr>
      <vt:lpstr>Hoạt động 3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LENOVO</cp:lastModifiedBy>
  <cp:revision>16</cp:revision>
  <dcterms:created xsi:type="dcterms:W3CDTF">2011-03-15T12:16:55Z</dcterms:created>
  <dcterms:modified xsi:type="dcterms:W3CDTF">2025-09-11T14:20:52Z</dcterms:modified>
</cp:coreProperties>
</file>