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75" r:id="rId3"/>
    <p:sldId id="274" r:id="rId4"/>
    <p:sldId id="273" r:id="rId5"/>
    <p:sldId id="276" r:id="rId6"/>
    <p:sldId id="278" r:id="rId7"/>
    <p:sldId id="277" r:id="rId8"/>
    <p:sldId id="279" r:id="rId9"/>
    <p:sldId id="28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2" d="100"/>
          <a:sy n="52" d="100"/>
        </p:scale>
        <p:origin x="108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48417-8BE5-4663-AEB6-4A581BACCC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0D66E8-F1F8-46ED-819C-6D891CD1E2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106DF6-F1FF-436B-8855-65F818877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F459-EB8D-4A83-8F14-98F4857F739D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B99D2C-B928-4456-AAC2-A10CB65D3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991A4-EC37-48A0-941F-C466113AC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28E5-87C1-4843-BFFF-2A2E60723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857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4080D-075A-43AB-86FC-1CB3CFF2E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B4D766-251D-417E-9AEA-5D6D8B9D86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5F4AE1-1BFE-4708-933C-57DDEAB7F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F459-EB8D-4A83-8F14-98F4857F739D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ED24-B735-4EE3-8991-3C3E080CF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E8A17-9D65-4029-BCCD-D108FC2D0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28E5-87C1-4843-BFFF-2A2E60723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16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79804F-F1DB-4EB9-9250-5890C39A06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748C71-9A93-4256-8A88-A343F8D87B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AE9651-2260-48AD-AF6A-E3045E055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F459-EB8D-4A83-8F14-98F4857F739D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F22EE5-6BA0-45FE-A975-5F5F48101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C267F-C81F-41CB-B975-64C36CB6D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28E5-87C1-4843-BFFF-2A2E60723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983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B4F38-189D-4A9B-B9A2-2C6A7BDB0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6696A-355A-40AF-8A98-4C22022C2F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225CE-B94C-43E4-B1ED-7DE02896D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F459-EB8D-4A83-8F14-98F4857F739D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618F7C-724C-4412-A789-2A31F7552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F88E1E-DCB9-4385-AF46-E16E8EF7C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28E5-87C1-4843-BFFF-2A2E60723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398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4C9D2-84DC-4C3C-B7FE-3E440B244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29F93A-C525-40D9-8427-281FFDF4D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A2C831-BAD9-4C91-81AA-AC61A9AA8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F459-EB8D-4A83-8F14-98F4857F739D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3630A6-31B2-4856-8581-0FCAA8ABB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ACAD76-D03B-4997-A953-5078AEE27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28E5-87C1-4843-BFFF-2A2E60723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855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0E915-1EC2-4323-BF4C-5CA01B098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7366C-9EC4-41BF-8D8A-1E5C9F1C79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50426E-6498-43B8-BD0A-69AAF5433E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C2CD3A-1165-411F-BD2F-2CD658AA5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F459-EB8D-4A83-8F14-98F4857F739D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3C846C-5DF5-4F12-8077-EA593FDBC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B979B8-873F-4799-883E-3858F9259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28E5-87C1-4843-BFFF-2A2E60723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365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B2C9D-C814-4BDB-B1E1-242DE1EF7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6F5EF2-9FDF-481B-ABCA-C17ED62046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C7B7B5-1605-4A2F-B688-18A8F2C56B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428459-A9A9-4521-82A4-599FE8CCF0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366935-AEA6-4094-AC03-7C2D78BF31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FF7645-7029-4FA2-93D3-FBD50D418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F459-EB8D-4A83-8F14-98F4857F739D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8B8552-56DB-43ED-8DBB-172001604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518DEC-4339-48D8-973C-98B53ACF5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28E5-87C1-4843-BFFF-2A2E60723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41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C1E83-9319-4FA3-8EBD-CCDC5D5A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8C7ECD-E109-4581-B7D1-0F4C8B76E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F459-EB8D-4A83-8F14-98F4857F739D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773B33-3BC9-40DF-8BD2-170A1CE46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FEC158-7155-437A-A6F2-06EA19948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28E5-87C1-4843-BFFF-2A2E60723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245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785032-B658-41B3-BD96-2A0392B30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F459-EB8D-4A83-8F14-98F4857F739D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DA6ED6-BF7F-40A1-8871-CB06A3D37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46EBDB-1E47-4567-A9F8-52C7AEC6A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28E5-87C1-4843-BFFF-2A2E60723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863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8FF1C-3394-4CC5-9A67-A6B6C4C8A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3E590-CF1E-42F1-8F34-AD2A83D6D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10EBD3-DA9F-4A15-801D-69B1E60AC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6B2C03-BEE7-460A-832C-380F33569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F459-EB8D-4A83-8F14-98F4857F739D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1E2F4A-2D3B-46DC-97E8-85E95498F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A5AF0D-CBFA-4393-B901-732152878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28E5-87C1-4843-BFFF-2A2E60723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033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A8D61-E487-47E2-8FF7-D23037CA3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D81020-2F4E-4CA8-93B8-49400568DD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0218A9-9E5C-4B44-9A01-1F2956CC4D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0D76C0-3E7E-446D-BFE9-161816D0C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F459-EB8D-4A83-8F14-98F4857F739D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32FB94-BC3B-498D-97FC-F2AB094F6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4C7148-3575-4474-A064-310C94D24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28E5-87C1-4843-BFFF-2A2E60723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886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0A0706-75CA-4762-BCBC-891094C1F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8D9BFA-5717-4DA7-B16A-921D59D83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11115F-EE52-47EC-BE02-CC1E87A7BE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8F459-EB8D-4A83-8F14-98F4857F739D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B0504-04E0-4095-BA54-7DF26EEFB6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3C355-43BD-4EC7-AED9-19CD0A6CEB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228E5-87C1-4843-BFFF-2A2E60723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250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32000">
              <a:schemeClr val="accent1">
                <a:lumMod val="5000"/>
                <a:lumOff val="95000"/>
              </a:schemeClr>
            </a:gs>
            <a:gs pos="6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438010" y="256005"/>
            <a:ext cx="823620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 NHÂN DÂN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 BỒ ĐỀ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fr-F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 NON  </a:t>
            </a:r>
            <a:r>
              <a:rPr lang="fr-F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 CẦU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2" t="9519" r="11575" b="14862"/>
          <a:stretch/>
        </p:blipFill>
        <p:spPr>
          <a:xfrm>
            <a:off x="5644430" y="1244600"/>
            <a:ext cx="1770506" cy="17495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90057" y="3251404"/>
            <a:ext cx="93492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Baskerville Old Face" panose="02020602080505020303" pitchFamily="18" charset="0"/>
              </a:rPr>
              <a:t>LĨNH VỰC: </a:t>
            </a:r>
            <a:r>
              <a:rPr lang="en-US" sz="4000" b="1" kern="0" cap="all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Baskerville Old Face" panose="02020602080505020303" pitchFamily="18" charset="0"/>
              </a:rPr>
              <a:t>PHÁT TRIỂN NGÔN NGỮ</a:t>
            </a:r>
            <a:endParaRPr kumimoji="0" lang="en-US" sz="4000" b="1" i="0" u="none" strike="noStrike" kern="0" cap="all" spc="0" normalizeH="0" baseline="0" noProof="0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Baskerville Old Face" panose="02020602080505020303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2945" y="4147403"/>
            <a:ext cx="6786466" cy="1557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ĐỘNG: 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HỌC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Bef>
                <a:spcPct val="20000"/>
              </a:spcBef>
            </a:pP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 “ CÔ GIÁO CỦA EM”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Bef>
                <a:spcPct val="20000"/>
              </a:spcBef>
            </a:pP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NGUYỄN PHƯƠNG THẢO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0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28147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0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863853" y="4368800"/>
            <a:ext cx="3328147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806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ài thơ Cô Giáo Của Em (Chu Huy) - Chủ đề Trường nầm non của bé - Đọc thơ  cho bé nghe - YouTube">
            <a:extLst>
              <a:ext uri="{FF2B5EF4-FFF2-40B4-BE49-F238E27FC236}">
                <a16:creationId xmlns:a16="http://schemas.microsoft.com/office/drawing/2014/main" id="{A77CC85F-14A0-449F-B156-AFD4D4FDE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77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513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3"/>
          <p:cNvSpPr>
            <a:spLocks noChangeArrowheads="1" noChangeShapeType="1" noTextEdit="1"/>
          </p:cNvSpPr>
          <p:nvPr/>
        </p:nvSpPr>
        <p:spPr bwMode="auto">
          <a:xfrm>
            <a:off x="1557618" y="609601"/>
            <a:ext cx="8942294" cy="24257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en-US" sz="2824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00FF"/>
              </a:solidFill>
              <a:latin typeface=".VnTimeH"/>
            </a:endParaRPr>
          </a:p>
        </p:txBody>
      </p:sp>
      <p:grpSp>
        <p:nvGrpSpPr>
          <p:cNvPr id="2055" name="Group 7"/>
          <p:cNvGrpSpPr>
            <a:grpSpLocks noChangeAspect="1"/>
          </p:cNvGrpSpPr>
          <p:nvPr/>
        </p:nvGrpSpPr>
        <p:grpSpPr bwMode="auto">
          <a:xfrm>
            <a:off x="145677" y="-61913"/>
            <a:ext cx="12098151" cy="6842126"/>
            <a:chOff x="0" y="0"/>
            <a:chExt cx="5760" cy="4368"/>
          </a:xfrm>
        </p:grpSpPr>
        <p:pic>
          <p:nvPicPr>
            <p:cNvPr id="2061" name="Picture 10" descr="C:\Users\NGOCTHANH\Desktop\anh dep\18541558_61673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638" y="-270"/>
              <a:ext cx="480" cy="1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62" name="Group 9"/>
            <p:cNvGrpSpPr>
              <a:grpSpLocks noChangeAspect="1"/>
            </p:cNvGrpSpPr>
            <p:nvPr/>
          </p:nvGrpSpPr>
          <p:grpSpPr bwMode="auto">
            <a:xfrm>
              <a:off x="0" y="192"/>
              <a:ext cx="480" cy="4176"/>
              <a:chOff x="0" y="0"/>
              <a:chExt cx="480" cy="4176"/>
            </a:xfrm>
          </p:grpSpPr>
          <p:pic>
            <p:nvPicPr>
              <p:cNvPr id="2079" name="Picture 10" descr="C:\Users\NGOCTHANH\Desktop\anh dep\18541558_61673.gif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600738">
                <a:off x="0" y="1056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80" name="Picture 10" descr="C:\Users\NGOCTHANH\Desktop\anh dep\18541558_61673.gif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0593518">
                <a:off x="0" y="3156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81" name="Picture 10" descr="C:\Users\NGOCTHANH\Desktop\anh dep\18541558_61673.gif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600738">
                <a:off x="0" y="2064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82" name="Picture 10" descr="C:\Users\NGOCTHANH\Desktop\anh dep\18541558_61673.gif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600738">
                <a:off x="0" y="0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63" name="Group 14"/>
            <p:cNvGrpSpPr>
              <a:grpSpLocks noChangeAspect="1"/>
            </p:cNvGrpSpPr>
            <p:nvPr/>
          </p:nvGrpSpPr>
          <p:grpSpPr bwMode="auto">
            <a:xfrm>
              <a:off x="5280" y="48"/>
              <a:ext cx="480" cy="4176"/>
              <a:chOff x="0" y="0"/>
              <a:chExt cx="480" cy="4176"/>
            </a:xfrm>
          </p:grpSpPr>
          <p:pic>
            <p:nvPicPr>
              <p:cNvPr id="2075" name="Picture 10" descr="C:\Users\NGOCTHANH\Desktop\anh dep\18541558_61673.gif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600738">
                <a:off x="0" y="1056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6" name="Picture 10" descr="C:\Users\NGOCTHANH\Desktop\anh dep\18541558_61673.gif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0593518">
                <a:off x="0" y="3156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7" name="Picture 10" descr="C:\Users\NGOCTHANH\Desktop\anh dep\18541558_61673.gif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600738">
                <a:off x="0" y="2064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8" name="Picture 10" descr="C:\Users\NGOCTHANH\Desktop\anh dep\18541558_61673.gif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600738">
                <a:off x="0" y="0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64" name="Group 19"/>
            <p:cNvGrpSpPr>
              <a:grpSpLocks noChangeAspect="1"/>
            </p:cNvGrpSpPr>
            <p:nvPr/>
          </p:nvGrpSpPr>
          <p:grpSpPr bwMode="auto">
            <a:xfrm rot="5400000">
              <a:off x="2040" y="-1800"/>
              <a:ext cx="480" cy="4176"/>
              <a:chOff x="0" y="0"/>
              <a:chExt cx="480" cy="4176"/>
            </a:xfrm>
          </p:grpSpPr>
          <p:pic>
            <p:nvPicPr>
              <p:cNvPr id="2071" name="Picture 10" descr="C:\Users\NGOCTHANH\Desktop\anh dep\18541558_61673.gif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600738">
                <a:off x="0" y="1056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2" name="Picture 10" descr="C:\Users\NGOCTHANH\Desktop\anh dep\18541558_61673.gif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0593518">
                <a:off x="0" y="3156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3" name="Picture 10" descr="C:\Users\NGOCTHANH\Desktop\anh dep\18541558_61673.gif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600738">
                <a:off x="0" y="2064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4" name="Picture 10" descr="C:\Users\NGOCTHANH\Desktop\anh dep\18541558_61673.gif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600738">
                <a:off x="0" y="0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065" name="Picture 10" descr="C:\Users\NGOCTHANH\Desktop\anh dep\18541558_61673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782" y="3618"/>
              <a:ext cx="480" cy="1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66" name="Group 25"/>
            <p:cNvGrpSpPr>
              <a:grpSpLocks noChangeAspect="1"/>
            </p:cNvGrpSpPr>
            <p:nvPr/>
          </p:nvGrpSpPr>
          <p:grpSpPr bwMode="auto">
            <a:xfrm rot="5400000">
              <a:off x="2184" y="2040"/>
              <a:ext cx="480" cy="4176"/>
              <a:chOff x="0" y="0"/>
              <a:chExt cx="480" cy="4176"/>
            </a:xfrm>
          </p:grpSpPr>
          <p:pic>
            <p:nvPicPr>
              <p:cNvPr id="2067" name="Picture 10" descr="C:\Users\NGOCTHANH\Desktop\anh dep\18541558_61673.gif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600738">
                <a:off x="0" y="1056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8" name="Picture 10" descr="C:\Users\NGOCTHANH\Desktop\anh dep\18541558_61673.gif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0593518">
                <a:off x="0" y="3156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9" name="Picture 10" descr="C:\Users\NGOCTHANH\Desktop\anh dep\18541558_61673.gif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600738">
                <a:off x="0" y="2064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0" name="Picture 10" descr="C:\Users\NGOCTHANH\Desktop\anh dep\18541558_61673.gif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600738">
                <a:off x="0" y="0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056" name="Picture 30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41" y="0"/>
            <a:ext cx="3328147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3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46883" y="4093744"/>
            <a:ext cx="2511425" cy="3315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32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020735" y="4267202"/>
            <a:ext cx="3328147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33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321149" y="-401263"/>
            <a:ext cx="2513013" cy="3315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36"/>
          <p:cNvSpPr/>
          <p:nvPr/>
        </p:nvSpPr>
        <p:spPr>
          <a:xfrm>
            <a:off x="3393802" y="2045504"/>
            <a:ext cx="6997496" cy="570400"/>
          </a:xfrm>
          <a:prstGeom prst="rect">
            <a:avLst/>
          </a:prstGeom>
          <a:noFill/>
        </p:spPr>
        <p:txBody>
          <a:bodyPr wrap="square" lIns="26912" tIns="13456" rIns="26912" bIns="13456">
            <a:spAutoFit/>
          </a:bodyPr>
          <a:lstStyle/>
          <a:p>
            <a:pPr algn="ctr">
              <a:defRPr/>
            </a:pPr>
            <a:endParaRPr lang="en-US" sz="3530" b="1" dirty="0">
              <a:ln w="127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D33D218-6619-4ADB-93AF-82DA8F4B7D5E}"/>
              </a:ext>
            </a:extLst>
          </p:cNvPr>
          <p:cNvSpPr txBox="1"/>
          <p:nvPr/>
        </p:nvSpPr>
        <p:spPr>
          <a:xfrm>
            <a:off x="3125030" y="940013"/>
            <a:ext cx="9505949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vi-VN" sz="4000" b="1" dirty="0">
                <a:solidFill>
                  <a:srgbClr val="333333"/>
                </a:solidFill>
                <a:latin typeface="+mj-lt"/>
              </a:rPr>
              <a:t>Cô dạy em xếp hàng</a:t>
            </a:r>
          </a:p>
          <a:p>
            <a:pPr algn="l" fontAlgn="base"/>
            <a:r>
              <a:rPr lang="vi-VN" sz="4000" b="1" dirty="0">
                <a:solidFill>
                  <a:srgbClr val="333333"/>
                </a:solidFill>
                <a:latin typeface="+mj-lt"/>
              </a:rPr>
              <a:t>Bạn sau nhường bạn trước</a:t>
            </a:r>
          </a:p>
          <a:p>
            <a:pPr algn="l" fontAlgn="base"/>
            <a:r>
              <a:rPr lang="vi-VN" sz="4000" b="1" dirty="0">
                <a:solidFill>
                  <a:srgbClr val="333333"/>
                </a:solidFill>
                <a:latin typeface="+mj-lt"/>
              </a:rPr>
              <a:t>Cùng nhau đi đều bước</a:t>
            </a:r>
          </a:p>
          <a:p>
            <a:pPr algn="l" fontAlgn="base"/>
            <a:r>
              <a:rPr lang="vi-VN" sz="4000" b="1" dirty="0">
                <a:solidFill>
                  <a:srgbClr val="333333"/>
                </a:solidFill>
                <a:latin typeface="+mj-lt"/>
              </a:rPr>
              <a:t>Ngay ngắn và ngiêm trang</a:t>
            </a:r>
          </a:p>
          <a:p>
            <a:pPr algn="l" fontAlgn="base"/>
            <a:r>
              <a:rPr lang="vi-VN" sz="4000" b="1" dirty="0">
                <a:solidFill>
                  <a:srgbClr val="333333"/>
                </a:solidFill>
                <a:latin typeface="+mj-lt"/>
              </a:rPr>
              <a:t>Chúng em ngồi thẳng hàng</a:t>
            </a:r>
          </a:p>
          <a:p>
            <a:pPr algn="l" fontAlgn="base"/>
            <a:r>
              <a:rPr lang="vi-VN" sz="4000" b="1" dirty="0">
                <a:solidFill>
                  <a:srgbClr val="333333"/>
                </a:solidFill>
                <a:latin typeface="+mj-lt"/>
              </a:rPr>
              <a:t>Học chữ qua hình vẽ</a:t>
            </a:r>
          </a:p>
          <a:p>
            <a:pPr algn="l" fontAlgn="base"/>
            <a:r>
              <a:rPr lang="vi-VN" sz="4000" b="1" dirty="0">
                <a:solidFill>
                  <a:srgbClr val="333333"/>
                </a:solidFill>
                <a:latin typeface="+mj-lt"/>
              </a:rPr>
              <a:t>Chữ O hình tròn nhé</a:t>
            </a:r>
          </a:p>
          <a:p>
            <a:pPr algn="l" fontAlgn="base"/>
            <a:r>
              <a:rPr lang="vi-VN" sz="4000" b="1" dirty="0">
                <a:solidFill>
                  <a:srgbClr val="333333"/>
                </a:solidFill>
                <a:latin typeface="+mj-lt"/>
              </a:rPr>
              <a:t>Chữ Ô hình cái ô</a:t>
            </a:r>
          </a:p>
        </p:txBody>
      </p:sp>
    </p:spTree>
    <p:extLst>
      <p:ext uri="{BB962C8B-B14F-4D97-AF65-F5344CB8AC3E}">
        <p14:creationId xmlns:p14="http://schemas.microsoft.com/office/powerpoint/2010/main" val="1693925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3"/>
          <p:cNvSpPr>
            <a:spLocks noChangeArrowheads="1" noChangeShapeType="1" noTextEdit="1"/>
          </p:cNvSpPr>
          <p:nvPr/>
        </p:nvSpPr>
        <p:spPr bwMode="auto">
          <a:xfrm>
            <a:off x="1557618" y="609601"/>
            <a:ext cx="8942294" cy="24257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en-US" sz="2824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00FF"/>
              </a:solidFill>
              <a:latin typeface=".VnTimeH"/>
            </a:endParaRPr>
          </a:p>
        </p:txBody>
      </p:sp>
      <p:grpSp>
        <p:nvGrpSpPr>
          <p:cNvPr id="2055" name="Group 7"/>
          <p:cNvGrpSpPr>
            <a:grpSpLocks noChangeAspect="1"/>
          </p:cNvGrpSpPr>
          <p:nvPr/>
        </p:nvGrpSpPr>
        <p:grpSpPr bwMode="auto">
          <a:xfrm>
            <a:off x="145677" y="-61913"/>
            <a:ext cx="12098151" cy="6842126"/>
            <a:chOff x="0" y="0"/>
            <a:chExt cx="5760" cy="4368"/>
          </a:xfrm>
        </p:grpSpPr>
        <p:pic>
          <p:nvPicPr>
            <p:cNvPr id="2061" name="Picture 10" descr="C:\Users\NGOCTHANH\Desktop\anh dep\18541558_61673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638" y="-270"/>
              <a:ext cx="480" cy="1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62" name="Group 9"/>
            <p:cNvGrpSpPr>
              <a:grpSpLocks noChangeAspect="1"/>
            </p:cNvGrpSpPr>
            <p:nvPr/>
          </p:nvGrpSpPr>
          <p:grpSpPr bwMode="auto">
            <a:xfrm>
              <a:off x="0" y="192"/>
              <a:ext cx="480" cy="4176"/>
              <a:chOff x="0" y="0"/>
              <a:chExt cx="480" cy="4176"/>
            </a:xfrm>
          </p:grpSpPr>
          <p:pic>
            <p:nvPicPr>
              <p:cNvPr id="2079" name="Picture 10" descr="C:\Users\NGOCTHANH\Desktop\anh dep\18541558_61673.gif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600738">
                <a:off x="0" y="1056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80" name="Picture 10" descr="C:\Users\NGOCTHANH\Desktop\anh dep\18541558_61673.gif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0593518">
                <a:off x="0" y="3156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81" name="Picture 10" descr="C:\Users\NGOCTHANH\Desktop\anh dep\18541558_61673.gif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600738">
                <a:off x="0" y="2064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82" name="Picture 10" descr="C:\Users\NGOCTHANH\Desktop\anh dep\18541558_61673.gif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600738">
                <a:off x="0" y="0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63" name="Group 14"/>
            <p:cNvGrpSpPr>
              <a:grpSpLocks noChangeAspect="1"/>
            </p:cNvGrpSpPr>
            <p:nvPr/>
          </p:nvGrpSpPr>
          <p:grpSpPr bwMode="auto">
            <a:xfrm>
              <a:off x="5280" y="48"/>
              <a:ext cx="480" cy="4176"/>
              <a:chOff x="0" y="0"/>
              <a:chExt cx="480" cy="4176"/>
            </a:xfrm>
          </p:grpSpPr>
          <p:pic>
            <p:nvPicPr>
              <p:cNvPr id="2075" name="Picture 10" descr="C:\Users\NGOCTHANH\Desktop\anh dep\18541558_61673.gif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600738">
                <a:off x="0" y="1056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6" name="Picture 10" descr="C:\Users\NGOCTHANH\Desktop\anh dep\18541558_61673.gif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0593518">
                <a:off x="0" y="3156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7" name="Picture 10" descr="C:\Users\NGOCTHANH\Desktop\anh dep\18541558_61673.gif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600738">
                <a:off x="0" y="2064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8" name="Picture 10" descr="C:\Users\NGOCTHANH\Desktop\anh dep\18541558_61673.gif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600738">
                <a:off x="0" y="0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64" name="Group 19"/>
            <p:cNvGrpSpPr>
              <a:grpSpLocks noChangeAspect="1"/>
            </p:cNvGrpSpPr>
            <p:nvPr/>
          </p:nvGrpSpPr>
          <p:grpSpPr bwMode="auto">
            <a:xfrm rot="5400000">
              <a:off x="2040" y="-1800"/>
              <a:ext cx="480" cy="4176"/>
              <a:chOff x="0" y="0"/>
              <a:chExt cx="480" cy="4176"/>
            </a:xfrm>
          </p:grpSpPr>
          <p:pic>
            <p:nvPicPr>
              <p:cNvPr id="2071" name="Picture 10" descr="C:\Users\NGOCTHANH\Desktop\anh dep\18541558_61673.gif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600738">
                <a:off x="0" y="1056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2" name="Picture 10" descr="C:\Users\NGOCTHANH\Desktop\anh dep\18541558_61673.gif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0593518">
                <a:off x="0" y="3156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3" name="Picture 10" descr="C:\Users\NGOCTHANH\Desktop\anh dep\18541558_61673.gif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600738">
                <a:off x="0" y="2064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4" name="Picture 10" descr="C:\Users\NGOCTHANH\Desktop\anh dep\18541558_61673.gif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600738">
                <a:off x="0" y="0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065" name="Picture 10" descr="C:\Users\NGOCTHANH\Desktop\anh dep\18541558_61673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782" y="3618"/>
              <a:ext cx="480" cy="1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66" name="Group 25"/>
            <p:cNvGrpSpPr>
              <a:grpSpLocks noChangeAspect="1"/>
            </p:cNvGrpSpPr>
            <p:nvPr/>
          </p:nvGrpSpPr>
          <p:grpSpPr bwMode="auto">
            <a:xfrm rot="5400000">
              <a:off x="2184" y="2040"/>
              <a:ext cx="480" cy="4176"/>
              <a:chOff x="0" y="0"/>
              <a:chExt cx="480" cy="4176"/>
            </a:xfrm>
          </p:grpSpPr>
          <p:pic>
            <p:nvPicPr>
              <p:cNvPr id="2067" name="Picture 10" descr="C:\Users\NGOCTHANH\Desktop\anh dep\18541558_61673.gif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600738">
                <a:off x="0" y="1056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8" name="Picture 10" descr="C:\Users\NGOCTHANH\Desktop\anh dep\18541558_61673.gif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0593518">
                <a:off x="0" y="3156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9" name="Picture 10" descr="C:\Users\NGOCTHANH\Desktop\anh dep\18541558_61673.gif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600738">
                <a:off x="0" y="2064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0" name="Picture 10" descr="C:\Users\NGOCTHANH\Desktop\anh dep\18541558_61673.gif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600738">
                <a:off x="0" y="0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056" name="Picture 30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41" y="0"/>
            <a:ext cx="3328147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3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46883" y="4093744"/>
            <a:ext cx="2511425" cy="3315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32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020735" y="4267202"/>
            <a:ext cx="3328147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33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321149" y="-401263"/>
            <a:ext cx="2513013" cy="3315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36"/>
          <p:cNvSpPr/>
          <p:nvPr/>
        </p:nvSpPr>
        <p:spPr>
          <a:xfrm>
            <a:off x="3393802" y="2045504"/>
            <a:ext cx="6997496" cy="570400"/>
          </a:xfrm>
          <a:prstGeom prst="rect">
            <a:avLst/>
          </a:prstGeom>
          <a:noFill/>
        </p:spPr>
        <p:txBody>
          <a:bodyPr wrap="square" lIns="26912" tIns="13456" rIns="26912" bIns="13456">
            <a:spAutoFit/>
          </a:bodyPr>
          <a:lstStyle/>
          <a:p>
            <a:pPr algn="ctr">
              <a:defRPr/>
            </a:pPr>
            <a:endParaRPr lang="en-US" sz="3530" b="1" dirty="0">
              <a:ln w="127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D33D218-6619-4ADB-93AF-82DA8F4B7D5E}"/>
              </a:ext>
            </a:extLst>
          </p:cNvPr>
          <p:cNvSpPr txBox="1"/>
          <p:nvPr/>
        </p:nvSpPr>
        <p:spPr>
          <a:xfrm>
            <a:off x="2204184" y="796249"/>
            <a:ext cx="9505949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vi-VN" sz="4000" b="1" dirty="0">
                <a:solidFill>
                  <a:srgbClr val="333333"/>
                </a:solidFill>
                <a:latin typeface="+mj-lt"/>
              </a:rPr>
              <a:t>Rồi cô kể chuyện thỏ</a:t>
            </a:r>
          </a:p>
          <a:p>
            <a:pPr algn="l" fontAlgn="base"/>
            <a:r>
              <a:rPr lang="vi-VN" sz="4000" b="1" dirty="0">
                <a:solidFill>
                  <a:srgbClr val="333333"/>
                </a:solidFill>
                <a:latin typeface="+mj-lt"/>
              </a:rPr>
              <a:t>Chuyện bác Gấu, chuyện Voi</a:t>
            </a:r>
          </a:p>
          <a:p>
            <a:pPr algn="l" fontAlgn="base"/>
            <a:r>
              <a:rPr lang="vi-VN" sz="4000" b="1" dirty="0">
                <a:solidFill>
                  <a:srgbClr val="333333"/>
                </a:solidFill>
                <a:latin typeface="+mj-lt"/>
              </a:rPr>
              <a:t>Chuyện nhổ cây củ cải</a:t>
            </a:r>
          </a:p>
          <a:p>
            <a:pPr algn="l" fontAlgn="base"/>
            <a:r>
              <a:rPr lang="vi-VN" sz="4000" b="1" dirty="0">
                <a:solidFill>
                  <a:srgbClr val="333333"/>
                </a:solidFill>
                <a:latin typeface="+mj-lt"/>
              </a:rPr>
              <a:t>Cho cả lớp cùng chơi.</a:t>
            </a:r>
          </a:p>
          <a:p>
            <a:pPr algn="l" fontAlgn="base"/>
            <a:r>
              <a:rPr lang="vi-VN" sz="4000" b="1" dirty="0">
                <a:solidFill>
                  <a:srgbClr val="333333"/>
                </a:solidFill>
                <a:latin typeface="+mj-lt"/>
              </a:rPr>
              <a:t>Em yêu cô giáo thế</a:t>
            </a:r>
          </a:p>
          <a:p>
            <a:pPr algn="l" fontAlgn="base"/>
            <a:r>
              <a:rPr lang="vi-VN" sz="4000" b="1" dirty="0">
                <a:solidFill>
                  <a:srgbClr val="333333"/>
                </a:solidFill>
                <a:latin typeface="+mj-lt"/>
              </a:rPr>
              <a:t>Như yêu mẹ của em</a:t>
            </a:r>
          </a:p>
          <a:p>
            <a:pPr algn="l" fontAlgn="base"/>
            <a:r>
              <a:rPr lang="vi-VN" sz="4000" b="1" dirty="0">
                <a:solidFill>
                  <a:srgbClr val="333333"/>
                </a:solidFill>
                <a:latin typeface="+mj-lt"/>
              </a:rPr>
              <a:t>Thầm thì em gọi nhỏ:</a:t>
            </a:r>
          </a:p>
          <a:p>
            <a:pPr algn="l" fontAlgn="base"/>
            <a:r>
              <a:rPr lang="vi-VN" sz="4000" b="1" dirty="0">
                <a:solidFill>
                  <a:srgbClr val="333333"/>
                </a:solidFill>
                <a:latin typeface="+mj-lt"/>
              </a:rPr>
              <a:t>“ Cô giáo hiền của em”.</a:t>
            </a:r>
            <a:endParaRPr lang="en-US" sz="4000" b="1" dirty="0">
              <a:solidFill>
                <a:srgbClr val="333333"/>
              </a:solidFill>
              <a:latin typeface="+mj-lt"/>
            </a:endParaRPr>
          </a:p>
          <a:p>
            <a:pPr algn="l" fontAlgn="base"/>
            <a:r>
              <a:rPr lang="en-US" sz="4000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Chu </a:t>
            </a:r>
            <a:r>
              <a:rPr lang="en-US" sz="4000" b="1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endParaRPr lang="vi-VN" sz="4000" b="1" i="1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877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CC9F7C0-DEEC-4EA5-B0BA-16184F9FCE41}"/>
              </a:ext>
            </a:extLst>
          </p:cNvPr>
          <p:cNvSpPr txBox="1"/>
          <p:nvPr/>
        </p:nvSpPr>
        <p:spPr>
          <a:xfrm>
            <a:off x="7943849" y="4638586"/>
            <a:ext cx="456247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vi-VN" sz="2800" b="1" dirty="0">
                <a:solidFill>
                  <a:srgbClr val="333333"/>
                </a:solidFill>
                <a:latin typeface="+mj-lt"/>
              </a:rPr>
              <a:t>Cô dạy em xếp hàng</a:t>
            </a:r>
          </a:p>
          <a:p>
            <a:pPr algn="l" fontAlgn="base"/>
            <a:r>
              <a:rPr lang="vi-VN" sz="2800" b="1" dirty="0">
                <a:solidFill>
                  <a:srgbClr val="333333"/>
                </a:solidFill>
                <a:latin typeface="+mj-lt"/>
              </a:rPr>
              <a:t>Bạn sau nhường bạn trước</a:t>
            </a:r>
          </a:p>
          <a:p>
            <a:pPr algn="l" fontAlgn="base"/>
            <a:r>
              <a:rPr lang="vi-VN" sz="2800" b="1" dirty="0">
                <a:solidFill>
                  <a:srgbClr val="333333"/>
                </a:solidFill>
                <a:latin typeface="+mj-lt"/>
              </a:rPr>
              <a:t>Cùng nhau đi đều bước</a:t>
            </a:r>
          </a:p>
          <a:p>
            <a:pPr algn="l" fontAlgn="base"/>
            <a:r>
              <a:rPr lang="vi-VN" sz="2800" b="1" dirty="0">
                <a:solidFill>
                  <a:srgbClr val="333333"/>
                </a:solidFill>
                <a:latin typeface="+mj-lt"/>
              </a:rPr>
              <a:t>Ngay ngắn và ngiêm trang</a:t>
            </a:r>
          </a:p>
        </p:txBody>
      </p:sp>
      <p:pic>
        <p:nvPicPr>
          <p:cNvPr id="4098" name="Picture 2" descr="SƯU TẦM BÀI THƠ: CÔ GIÁO CỦA EM | MẦM NON HỢP ĐỨC">
            <a:extLst>
              <a:ext uri="{FF2B5EF4-FFF2-40B4-BE49-F238E27FC236}">
                <a16:creationId xmlns:a16="http://schemas.microsoft.com/office/drawing/2014/main" id="{B3F613AF-CB7E-4C1B-B21F-8A144734B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794384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77CE2F-8383-4414-9D7A-3EC12EAD418D}"/>
              </a:ext>
            </a:extLst>
          </p:cNvPr>
          <p:cNvSpPr txBox="1"/>
          <p:nvPr/>
        </p:nvSpPr>
        <p:spPr>
          <a:xfrm>
            <a:off x="8284369" y="585191"/>
            <a:ext cx="33075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4551A7-F7DE-40F6-934F-53BC27D9E454}"/>
              </a:ext>
            </a:extLst>
          </p:cNvPr>
          <p:cNvSpPr txBox="1"/>
          <p:nvPr/>
        </p:nvSpPr>
        <p:spPr>
          <a:xfrm>
            <a:off x="8284369" y="1850082"/>
            <a:ext cx="39076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Khi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0940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4D55D71-FAC6-4F4E-8EAA-F0600AD4FA01}"/>
              </a:ext>
            </a:extLst>
          </p:cNvPr>
          <p:cNvSpPr txBox="1"/>
          <p:nvPr/>
        </p:nvSpPr>
        <p:spPr>
          <a:xfrm>
            <a:off x="7924799" y="4611231"/>
            <a:ext cx="481965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vi-VN" sz="2800" b="1" dirty="0">
                <a:solidFill>
                  <a:srgbClr val="333333"/>
                </a:solidFill>
                <a:latin typeface="+mj-lt"/>
              </a:rPr>
              <a:t>Rồi cô kể chuyện thỏ</a:t>
            </a:r>
          </a:p>
          <a:p>
            <a:pPr algn="l" fontAlgn="base"/>
            <a:r>
              <a:rPr lang="vi-VN" sz="2800" b="1" dirty="0">
                <a:solidFill>
                  <a:srgbClr val="333333"/>
                </a:solidFill>
                <a:latin typeface="+mj-lt"/>
              </a:rPr>
              <a:t>Chuyện bác Gấu, chuyện Voi</a:t>
            </a:r>
          </a:p>
          <a:p>
            <a:pPr algn="l" fontAlgn="base"/>
            <a:r>
              <a:rPr lang="vi-VN" sz="2800" b="1" dirty="0">
                <a:solidFill>
                  <a:srgbClr val="333333"/>
                </a:solidFill>
                <a:latin typeface="+mj-lt"/>
              </a:rPr>
              <a:t>Chuyện nhổ cây củ cải</a:t>
            </a:r>
          </a:p>
          <a:p>
            <a:pPr algn="l" fontAlgn="base"/>
            <a:r>
              <a:rPr lang="vi-VN" sz="2800" b="1" dirty="0">
                <a:solidFill>
                  <a:srgbClr val="333333"/>
                </a:solidFill>
                <a:latin typeface="+mj-lt"/>
              </a:rPr>
              <a:t>Cho cả lớp cùng chơi.</a:t>
            </a:r>
          </a:p>
        </p:txBody>
      </p:sp>
      <p:pic>
        <p:nvPicPr>
          <p:cNvPr id="5122" name="Picture 2" descr="BÀI THƠ &quot;CÔ GIÁO CỦA EM&quot;.">
            <a:extLst>
              <a:ext uri="{FF2B5EF4-FFF2-40B4-BE49-F238E27FC236}">
                <a16:creationId xmlns:a16="http://schemas.microsoft.com/office/drawing/2014/main" id="{0154C43B-86EF-4483-8B0B-012D317E5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0038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C8D2D3-B8F8-490F-8F78-1B770FB18B25}"/>
              </a:ext>
            </a:extLst>
          </p:cNvPr>
          <p:cNvSpPr txBox="1"/>
          <p:nvPr/>
        </p:nvSpPr>
        <p:spPr>
          <a:xfrm>
            <a:off x="8003862" y="246221"/>
            <a:ext cx="35690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</a:rPr>
              <a:t>+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</a:rPr>
              <a:t>Cô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</a:rPr>
              <a:t>kể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</a:rPr>
              <a:t>những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</a:rPr>
              <a:t>câu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</a:rPr>
              <a:t>chuyện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</a:rPr>
              <a:t>gì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</a:rPr>
              <a:t>?</a:t>
            </a:r>
            <a:endParaRPr lang="en-US" sz="2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61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8C8737-15DA-4C37-A323-C7F26D61C062}"/>
              </a:ext>
            </a:extLst>
          </p:cNvPr>
          <p:cNvSpPr txBox="1"/>
          <p:nvPr/>
        </p:nvSpPr>
        <p:spPr>
          <a:xfrm>
            <a:off x="7696200" y="4324261"/>
            <a:ext cx="44958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vi-VN" sz="2800" b="1" dirty="0">
                <a:solidFill>
                  <a:srgbClr val="333333"/>
                </a:solidFill>
                <a:latin typeface="+mj-lt"/>
              </a:rPr>
              <a:t>Chúng em ngồi thẳng hàng</a:t>
            </a:r>
          </a:p>
          <a:p>
            <a:pPr algn="l" fontAlgn="base"/>
            <a:r>
              <a:rPr lang="vi-VN" sz="2800" b="1" dirty="0">
                <a:solidFill>
                  <a:srgbClr val="333333"/>
                </a:solidFill>
                <a:latin typeface="+mj-lt"/>
              </a:rPr>
              <a:t>Học chữ qua hình vẽ</a:t>
            </a:r>
          </a:p>
          <a:p>
            <a:pPr algn="l" fontAlgn="base"/>
            <a:r>
              <a:rPr lang="vi-VN" sz="2800" b="1" dirty="0">
                <a:solidFill>
                  <a:srgbClr val="333333"/>
                </a:solidFill>
                <a:latin typeface="+mj-lt"/>
              </a:rPr>
              <a:t>Chữ O hình tròn nhé</a:t>
            </a:r>
          </a:p>
          <a:p>
            <a:pPr algn="l" fontAlgn="base"/>
            <a:r>
              <a:rPr lang="vi-VN" sz="2800" b="1" dirty="0">
                <a:solidFill>
                  <a:srgbClr val="333333"/>
                </a:solidFill>
                <a:latin typeface="+mj-lt"/>
              </a:rPr>
              <a:t>Chữ Ô hình cái ô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FAA6C1-72A7-4D41-A7FD-5956BBE25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8105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B1B8E2F-3D6C-46C6-8051-B34A90A2ED02}"/>
              </a:ext>
            </a:extLst>
          </p:cNvPr>
          <p:cNvSpPr txBox="1"/>
          <p:nvPr/>
        </p:nvSpPr>
        <p:spPr>
          <a:xfrm>
            <a:off x="8077200" y="394691"/>
            <a:ext cx="38481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13CC81-A505-448B-9891-9E9B6BD3624C}"/>
              </a:ext>
            </a:extLst>
          </p:cNvPr>
          <p:cNvSpPr txBox="1"/>
          <p:nvPr/>
        </p:nvSpPr>
        <p:spPr>
          <a:xfrm>
            <a:off x="8181974" y="1399950"/>
            <a:ext cx="37433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627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67FEED-1A45-4A3B-BD73-1B31F4D5643C}"/>
              </a:ext>
            </a:extLst>
          </p:cNvPr>
          <p:cNvSpPr txBox="1"/>
          <p:nvPr/>
        </p:nvSpPr>
        <p:spPr>
          <a:xfrm>
            <a:off x="8296275" y="4819561"/>
            <a:ext cx="421005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vi-VN" sz="2800" b="1" dirty="0">
                <a:solidFill>
                  <a:srgbClr val="333333"/>
                </a:solidFill>
                <a:latin typeface="+mj-lt"/>
              </a:rPr>
              <a:t>Em yêu cô giáo thế</a:t>
            </a:r>
          </a:p>
          <a:p>
            <a:pPr algn="l" fontAlgn="base"/>
            <a:r>
              <a:rPr lang="vi-VN" sz="2800" b="1" dirty="0">
                <a:solidFill>
                  <a:srgbClr val="333333"/>
                </a:solidFill>
                <a:latin typeface="+mj-lt"/>
              </a:rPr>
              <a:t>Như yêu mẹ của em</a:t>
            </a:r>
          </a:p>
          <a:p>
            <a:pPr algn="l" fontAlgn="base"/>
            <a:r>
              <a:rPr lang="vi-VN" sz="2800" b="1" dirty="0">
                <a:solidFill>
                  <a:srgbClr val="333333"/>
                </a:solidFill>
                <a:latin typeface="+mj-lt"/>
              </a:rPr>
              <a:t>Thầm thì em gọi nhỏ:</a:t>
            </a:r>
          </a:p>
          <a:p>
            <a:pPr algn="l" fontAlgn="base"/>
            <a:r>
              <a:rPr lang="vi-VN" sz="2800" b="1" dirty="0">
                <a:solidFill>
                  <a:srgbClr val="333333"/>
                </a:solidFill>
                <a:latin typeface="+mj-lt"/>
              </a:rPr>
              <a:t>“ Cô giáo hiền của em”.</a:t>
            </a:r>
            <a:endParaRPr lang="en-US" sz="2800" b="1" dirty="0">
              <a:solidFill>
                <a:srgbClr val="333333"/>
              </a:solidFill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BD029D-C561-4B14-A96D-308683227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296275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4EAFC0-C353-4B3D-82EB-BA93ED514795}"/>
              </a:ext>
            </a:extLst>
          </p:cNvPr>
          <p:cNvSpPr txBox="1"/>
          <p:nvPr/>
        </p:nvSpPr>
        <p:spPr>
          <a:xfrm>
            <a:off x="8401050" y="391210"/>
            <a:ext cx="41052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ai?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4C1A82-7105-45B7-90E3-B97EFD03FD08}"/>
              </a:ext>
            </a:extLst>
          </p:cNvPr>
          <p:cNvSpPr txBox="1"/>
          <p:nvPr/>
        </p:nvSpPr>
        <p:spPr>
          <a:xfrm>
            <a:off x="8401050" y="1395654"/>
            <a:ext cx="35880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2397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3"/>
          <p:cNvSpPr>
            <a:spLocks noChangeArrowheads="1" noChangeShapeType="1" noTextEdit="1"/>
          </p:cNvSpPr>
          <p:nvPr/>
        </p:nvSpPr>
        <p:spPr bwMode="auto">
          <a:xfrm>
            <a:off x="1557618" y="609601"/>
            <a:ext cx="8942294" cy="24257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en-US" sz="2824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00FF"/>
              </a:solidFill>
              <a:latin typeface=".VnTimeH"/>
            </a:endParaRPr>
          </a:p>
        </p:txBody>
      </p:sp>
      <p:grpSp>
        <p:nvGrpSpPr>
          <p:cNvPr id="2055" name="Group 7"/>
          <p:cNvGrpSpPr>
            <a:grpSpLocks noChangeAspect="1"/>
          </p:cNvGrpSpPr>
          <p:nvPr/>
        </p:nvGrpSpPr>
        <p:grpSpPr bwMode="auto">
          <a:xfrm>
            <a:off x="145677" y="-61913"/>
            <a:ext cx="12098151" cy="6842126"/>
            <a:chOff x="0" y="0"/>
            <a:chExt cx="5760" cy="4368"/>
          </a:xfrm>
        </p:grpSpPr>
        <p:pic>
          <p:nvPicPr>
            <p:cNvPr id="2061" name="Picture 10" descr="C:\Users\NGOCTHANH\Desktop\anh dep\18541558_61673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638" y="-270"/>
              <a:ext cx="480" cy="1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62" name="Group 9"/>
            <p:cNvGrpSpPr>
              <a:grpSpLocks noChangeAspect="1"/>
            </p:cNvGrpSpPr>
            <p:nvPr/>
          </p:nvGrpSpPr>
          <p:grpSpPr bwMode="auto">
            <a:xfrm>
              <a:off x="0" y="192"/>
              <a:ext cx="480" cy="4176"/>
              <a:chOff x="0" y="0"/>
              <a:chExt cx="480" cy="4176"/>
            </a:xfrm>
          </p:grpSpPr>
          <p:pic>
            <p:nvPicPr>
              <p:cNvPr id="2079" name="Picture 10" descr="C:\Users\NGOCTHANH\Desktop\anh dep\18541558_61673.gif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600738">
                <a:off x="0" y="1056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80" name="Picture 10" descr="C:\Users\NGOCTHANH\Desktop\anh dep\18541558_61673.gif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0593518">
                <a:off x="0" y="3156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81" name="Picture 10" descr="C:\Users\NGOCTHANH\Desktop\anh dep\18541558_61673.gif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600738">
                <a:off x="0" y="2064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82" name="Picture 10" descr="C:\Users\NGOCTHANH\Desktop\anh dep\18541558_61673.gif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600738">
                <a:off x="0" y="0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63" name="Group 14"/>
            <p:cNvGrpSpPr>
              <a:grpSpLocks noChangeAspect="1"/>
            </p:cNvGrpSpPr>
            <p:nvPr/>
          </p:nvGrpSpPr>
          <p:grpSpPr bwMode="auto">
            <a:xfrm>
              <a:off x="5280" y="48"/>
              <a:ext cx="480" cy="4176"/>
              <a:chOff x="0" y="0"/>
              <a:chExt cx="480" cy="4176"/>
            </a:xfrm>
          </p:grpSpPr>
          <p:pic>
            <p:nvPicPr>
              <p:cNvPr id="2075" name="Picture 10" descr="C:\Users\NGOCTHANH\Desktop\anh dep\18541558_61673.gif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600738">
                <a:off x="0" y="1056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6" name="Picture 10" descr="C:\Users\NGOCTHANH\Desktop\anh dep\18541558_61673.gif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0593518">
                <a:off x="0" y="3156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7" name="Picture 10" descr="C:\Users\NGOCTHANH\Desktop\anh dep\18541558_61673.gif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600738">
                <a:off x="0" y="2064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8" name="Picture 10" descr="C:\Users\NGOCTHANH\Desktop\anh dep\18541558_61673.gif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600738">
                <a:off x="0" y="0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64" name="Group 19"/>
            <p:cNvGrpSpPr>
              <a:grpSpLocks noChangeAspect="1"/>
            </p:cNvGrpSpPr>
            <p:nvPr/>
          </p:nvGrpSpPr>
          <p:grpSpPr bwMode="auto">
            <a:xfrm rot="5400000">
              <a:off x="2040" y="-1800"/>
              <a:ext cx="480" cy="4176"/>
              <a:chOff x="0" y="0"/>
              <a:chExt cx="480" cy="4176"/>
            </a:xfrm>
          </p:grpSpPr>
          <p:pic>
            <p:nvPicPr>
              <p:cNvPr id="2071" name="Picture 10" descr="C:\Users\NGOCTHANH\Desktop\anh dep\18541558_61673.gif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600738">
                <a:off x="0" y="1056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2" name="Picture 10" descr="C:\Users\NGOCTHANH\Desktop\anh dep\18541558_61673.gif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0593518">
                <a:off x="0" y="3156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3" name="Picture 10" descr="C:\Users\NGOCTHANH\Desktop\anh dep\18541558_61673.gif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600738">
                <a:off x="0" y="2064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4" name="Picture 10" descr="C:\Users\NGOCTHANH\Desktop\anh dep\18541558_61673.gif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600738">
                <a:off x="0" y="0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065" name="Picture 10" descr="C:\Users\NGOCTHANH\Desktop\anh dep\18541558_61673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782" y="3618"/>
              <a:ext cx="480" cy="1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66" name="Group 25"/>
            <p:cNvGrpSpPr>
              <a:grpSpLocks noChangeAspect="1"/>
            </p:cNvGrpSpPr>
            <p:nvPr/>
          </p:nvGrpSpPr>
          <p:grpSpPr bwMode="auto">
            <a:xfrm rot="5400000">
              <a:off x="2184" y="2040"/>
              <a:ext cx="480" cy="4176"/>
              <a:chOff x="0" y="0"/>
              <a:chExt cx="480" cy="4176"/>
            </a:xfrm>
          </p:grpSpPr>
          <p:pic>
            <p:nvPicPr>
              <p:cNvPr id="2067" name="Picture 10" descr="C:\Users\NGOCTHANH\Desktop\anh dep\18541558_61673.gif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600738">
                <a:off x="0" y="1056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8" name="Picture 10" descr="C:\Users\NGOCTHANH\Desktop\anh dep\18541558_61673.gif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0593518">
                <a:off x="0" y="3156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9" name="Picture 10" descr="C:\Users\NGOCTHANH\Desktop\anh dep\18541558_61673.gif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600738">
                <a:off x="0" y="2064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0" name="Picture 10" descr="C:\Users\NGOCTHANH\Desktop\anh dep\18541558_61673.gif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600738">
                <a:off x="0" y="0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056" name="Picture 30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41" y="0"/>
            <a:ext cx="3328147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3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46883" y="4093744"/>
            <a:ext cx="2511425" cy="3315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32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020735" y="4267202"/>
            <a:ext cx="3328147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33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321149" y="-401263"/>
            <a:ext cx="2513013" cy="3315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36"/>
          <p:cNvSpPr/>
          <p:nvPr/>
        </p:nvSpPr>
        <p:spPr>
          <a:xfrm>
            <a:off x="3393802" y="2045504"/>
            <a:ext cx="6997496" cy="570400"/>
          </a:xfrm>
          <a:prstGeom prst="rect">
            <a:avLst/>
          </a:prstGeom>
          <a:noFill/>
        </p:spPr>
        <p:txBody>
          <a:bodyPr wrap="square" lIns="26912" tIns="13456" rIns="26912" bIns="13456">
            <a:spAutoFit/>
          </a:bodyPr>
          <a:lstStyle/>
          <a:p>
            <a:pPr algn="ctr">
              <a:defRPr/>
            </a:pPr>
            <a:endParaRPr lang="en-US" sz="3530" b="1" dirty="0">
              <a:ln w="127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60160C0-913B-4770-AF6D-D492D366C0FD}"/>
              </a:ext>
            </a:extLst>
          </p:cNvPr>
          <p:cNvSpPr txBox="1"/>
          <p:nvPr/>
        </p:nvSpPr>
        <p:spPr>
          <a:xfrm>
            <a:off x="1924990" y="1248132"/>
            <a:ext cx="8709392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4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4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GD :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ngoãn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sz="4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82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294</Words>
  <Application>Microsoft Office PowerPoint</Application>
  <PresentationFormat>Widescreen</PresentationFormat>
  <Paragraphs>53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.VnTimeH</vt:lpstr>
      <vt:lpstr>Arial</vt:lpstr>
      <vt:lpstr>Baskerville Old Face</vt:lpstr>
      <vt:lpstr>Calibri</vt:lpstr>
      <vt:lpstr>Calibri Light</vt:lpstr>
      <vt:lpstr>Time New Roman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LENOVO</cp:lastModifiedBy>
  <cp:revision>6</cp:revision>
  <dcterms:created xsi:type="dcterms:W3CDTF">2024-09-25T01:01:14Z</dcterms:created>
  <dcterms:modified xsi:type="dcterms:W3CDTF">2025-09-11T14:31:12Z</dcterms:modified>
</cp:coreProperties>
</file>