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01" r:id="rId3"/>
    <p:sldId id="289" r:id="rId4"/>
    <p:sldId id="261" r:id="rId5"/>
    <p:sldId id="302" r:id="rId6"/>
    <p:sldId id="267" r:id="rId7"/>
    <p:sldId id="270" r:id="rId8"/>
    <p:sldId id="271" r:id="rId9"/>
    <p:sldId id="272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0DB3F-BEF1-4F1D-8EEC-322CB9B7C86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4F16A-0A2E-4D76-A529-0F444D21D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B5157-4C9F-4F24-89FC-62F258FD3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7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A630-B72F-4DFB-8B1F-FE8456AF2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5B0DF-E05C-41FC-BE3F-5BF9DB62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29EFD-F576-4D6A-9FB5-F355437A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228EC-0B27-47AB-B862-0C12A15E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E67F-F52D-4679-AA56-2ECB6C4C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E8A3-BA93-472E-928D-B2E8C283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CF387-87E4-4578-9046-2DE754E8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39A87-435A-483C-8C49-245BCB0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53957-A566-4DCF-9E12-F32FB52F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055F-CC4A-420F-8A5C-AECB941F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38DA0-2999-4FD9-AC3F-4719E3E28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98C6-BEA6-4D95-B5DC-A9A800AF6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53479-BD88-498B-A75F-59D19D63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8899-AE17-4AA6-B0A7-68343BF4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04D1-BCDB-4D9A-BF9B-E070631E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0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2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03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290E-2E82-48AC-AD7A-8526CA16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49BD-B794-4B8B-B99B-5564B980D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E528F-D63C-4989-97EB-BCCA3F1B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130C-3803-442C-AFEC-CAE12A40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53-7C98-4375-BB5D-F7572E7B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7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4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8ACE-9986-420E-862C-1B129FB1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6053F-DAE3-40AB-93FD-B790EBA9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E7B76-DA3A-456C-876E-5849B4F2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FA606-C4FC-43E4-B5F9-9A74ED6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F781-F9A9-40E2-8E6E-8976E381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9873-D331-4EF7-9A53-0872C9D9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FA81-1FE1-425A-BEB2-DF744D6A4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115C0-F5BC-4ED5-8AEE-DBD89103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24775-CD8C-4ED1-836F-B53EBBF6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87830-7D9B-4B2E-B14D-E5A71037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E115B-4C28-4660-814A-8CA68E0D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3C77-B29D-4CBB-8F65-22BE4D46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F2D8-59BE-4A32-8EA2-C58412CCC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F4E30-6A2B-404D-AD9F-AB0F3A4F9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35B65-B0DB-4AE2-A797-E93F9BCE4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33708-2B1A-4853-AFAD-C0E3FB13C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0FDF1-F31B-46CC-B5DC-39C57A3C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91294-8674-4084-82A3-8DEAF51A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84019-9196-421D-9A65-F90708F8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0837-CCA0-4D74-AFE5-F0B06E42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95CBB-A603-43BC-BBAF-267D1066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39592-DC26-4F92-A114-12D704DE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F43CD-3595-4F11-A78A-0E70FF9E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251BF-EFE2-4198-A479-EE26C2EF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82AAE-CB6A-4046-A834-2D52ACF5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0C482-8F28-45FB-A34E-71678D44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4AD5-E216-48F6-84DD-6ABDEAFC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1BAA-EB1E-4C65-8504-B65CDBB0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E55B-A6A6-4CA0-B90B-F9C1185D5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1C0C-A711-4C20-9E68-5A367145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A7BC5-730A-40E6-9423-904F4AEF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ADEC-6E84-4D23-98EB-939B0FEA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CA58-D1F2-4370-9982-D9A3D45C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62151-D343-49C8-B18D-91AFD7970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4A6B8-8C15-49DC-92F1-2AA418ADD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F7124-6B81-407C-958A-1874A8D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0A8F-CD64-4213-BF20-247E91FD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2D6F1-A727-4100-8CE1-5FA318D6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663B-13B1-48CE-AA5C-1F402F24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A23A-F2B9-4020-BC04-22D21FB6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FCCB-FD57-4382-B697-A5884DB07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F894-7B81-44BA-8875-A10B4540C8B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20E0-FCB7-421F-BB39-BDB90BB87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CE11-D67C-4405-8AB9-9A5790B45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NUL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445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ỦY BAN NHÂN DÂN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PHƯỜNG BỒ ĐỀ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TRƯỜNG MẦM NON BẮC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37737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6428" y="3048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Thỏ 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 Thị Tố Vân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D2</a:t>
            </a:r>
            <a:endParaRPr lang="en-US" sz="3200" b="1" dirty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04" y="1270861"/>
            <a:ext cx="1720312" cy="13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77A905-2249-4254-83C0-E4BDCA81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165D4F-2B6F-4554-9E55-91C1373FF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73B26-2649-4F47-ACF0-13CE89A6F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37" y="1869113"/>
            <a:ext cx="3805695" cy="2153924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5BCF7-E719-41D9-8CA8-45A6E3ABF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6" y="1869113"/>
            <a:ext cx="4181475" cy="2153924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777E02-B2BE-4CA2-AEBB-127CFD187CF3}"/>
              </a:ext>
            </a:extLst>
          </p:cNvPr>
          <p:cNvSpPr txBox="1"/>
          <p:nvPr/>
        </p:nvSpPr>
        <p:spPr>
          <a:xfrm>
            <a:off x="807232" y="4067718"/>
            <a:ext cx="354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nhỏ</a:t>
            </a:r>
            <a:endParaRPr lang="en-US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996408-B05C-4381-B372-D499415D833A}"/>
              </a:ext>
            </a:extLst>
          </p:cNvPr>
          <p:cNvSpPr txBox="1"/>
          <p:nvPr/>
        </p:nvSpPr>
        <p:spPr>
          <a:xfrm>
            <a:off x="7986482" y="4023037"/>
            <a:ext cx="399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Thỏ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ngoan</a:t>
            </a:r>
            <a:endParaRPr lang="en-US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815753"/>
            <a:ext cx="11043732" cy="856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22501-63D6-42DE-8F82-FBADC78AE553}"/>
              </a:ext>
            </a:extLst>
          </p:cNvPr>
          <p:cNvSpPr txBox="1"/>
          <p:nvPr/>
        </p:nvSpPr>
        <p:spPr>
          <a:xfrm>
            <a:off x="304800" y="864907"/>
            <a:ext cx="1113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Cô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vừa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kể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cho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chúng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mình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nghe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câu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chuyện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gì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162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8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28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E414EE3-324D-4067-AF9F-DBD47C111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t="340" r="-2230" b="-340"/>
          <a:stretch/>
        </p:blipFill>
        <p:spPr>
          <a:xfrm>
            <a:off x="0" y="0"/>
            <a:ext cx="1251585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F1E957-1644-46D2-B279-83C4331C8A92}"/>
              </a:ext>
            </a:extLst>
          </p:cNvPr>
          <p:cNvGrpSpPr/>
          <p:nvPr/>
        </p:nvGrpSpPr>
        <p:grpSpPr>
          <a:xfrm>
            <a:off x="7478470" y="1830479"/>
            <a:ext cx="4118032" cy="2612757"/>
            <a:chOff x="1406769" y="3617507"/>
            <a:chExt cx="7736112" cy="32404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4C26F8-2C89-4C99-8F62-EDED31F7E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8" t="52749" r="25009"/>
            <a:stretch/>
          </p:blipFill>
          <p:spPr>
            <a:xfrm>
              <a:off x="1406769" y="3617508"/>
              <a:ext cx="7736112" cy="3240492"/>
            </a:xfrm>
            <a:prstGeom prst="round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4F8F07-B426-4D99-9DFF-95748AE84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9907" r="95514">
                          <a14:foregroundMark x1="93271" y1="45833" x2="93271" y2="45833"/>
                          <a14:foregroundMark x1="95514" y1="45833" x2="95514" y2="45833"/>
                          <a14:backgroundMark x1="49346" y1="21528" x2="37757" y2="32361"/>
                          <a14:backgroundMark x1="37757" y1="32361" x2="32336" y2="43611"/>
                          <a14:backgroundMark x1="32336" y1="43611" x2="15514" y2="43056"/>
                          <a14:backgroundMark x1="15514" y1="43056" x2="18131" y2="31806"/>
                          <a14:backgroundMark x1="18131" y1="31806" x2="46729" y2="21528"/>
                          <a14:backgroundMark x1="69907" y1="24444" x2="84486" y2="34167"/>
                          <a14:backgroundMark x1="84486" y1="34167" x2="87850" y2="46389"/>
                          <a14:backgroundMark x1="87850" y1="46389" x2="71776" y2="39861"/>
                          <a14:backgroundMark x1="71776" y1="39861" x2="71589" y2="2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2" t="15040" b="14228"/>
            <a:stretch/>
          </p:blipFill>
          <p:spPr>
            <a:xfrm>
              <a:off x="1840156" y="3617507"/>
              <a:ext cx="2471372" cy="3059724"/>
            </a:xfrm>
            <a:prstGeom prst="round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623FFD-0E1C-4DB9-B77D-CB9EA2386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451" r="89911">
                          <a14:foregroundMark x1="4451" y1="58750" x2="4451" y2="58750"/>
                          <a14:backgroundMark x1="40950" y1="26250" x2="40950" y2="26250"/>
                          <a14:backgroundMark x1="28783" y1="34167" x2="28783" y2="34167"/>
                          <a14:backgroundMark x1="22255" y1="42083" x2="22255" y2="42083"/>
                          <a14:backgroundMark x1="87834" y1="46111" x2="87834" y2="46111"/>
                          <a14:backgroundMark x1="30564" y1="41250" x2="30564" y2="4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3" b="19705"/>
            <a:stretch/>
          </p:blipFill>
          <p:spPr>
            <a:xfrm>
              <a:off x="7023222" y="3938955"/>
              <a:ext cx="2119659" cy="2567354"/>
            </a:xfrm>
            <a:prstGeom prst="round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46DDA7-1BED-4C2F-9027-0BB67B4C3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3906" y1="22361" x2="33906" y2="22361"/>
                          <a14:backgroundMark x1="34335" y1="16944" x2="34335" y2="16944"/>
                          <a14:backgroundMark x1="18884" y1="11806" x2="43562" y2="10972"/>
                          <a14:backgroundMark x1="43562" y1="10972" x2="53433" y2="16806"/>
                          <a14:backgroundMark x1="53433" y1="16806" x2="58369" y2="23333"/>
                          <a14:backgroundMark x1="58369" y1="23333" x2="69528" y2="26528"/>
                          <a14:backgroundMark x1="69528" y1="26528" x2="55579" y2="25972"/>
                          <a14:backgroundMark x1="55579" y1="25972" x2="43777" y2="30556"/>
                          <a14:backgroundMark x1="43777" y1="30556" x2="37124" y2="37778"/>
                          <a14:backgroundMark x1="37124" y1="37778" x2="23176" y2="36528"/>
                          <a14:backgroundMark x1="23176" y1="36528" x2="30043" y2="29861"/>
                          <a14:backgroundMark x1="30043" y1="29861" x2="20386" y2="151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5" r="18546" b="12178"/>
            <a:stretch/>
          </p:blipFill>
          <p:spPr>
            <a:xfrm>
              <a:off x="4551851" y="3798276"/>
              <a:ext cx="2471372" cy="3059724"/>
            </a:xfrm>
            <a:prstGeom prst="round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83A0A9-483D-4E14-94E2-8FA1E01837AA}"/>
              </a:ext>
            </a:extLst>
          </p:cNvPr>
          <p:cNvGrpSpPr/>
          <p:nvPr/>
        </p:nvGrpSpPr>
        <p:grpSpPr>
          <a:xfrm>
            <a:off x="569907" y="1995611"/>
            <a:ext cx="3896570" cy="2467006"/>
            <a:chOff x="2444261" y="2189285"/>
            <a:chExt cx="6383215" cy="3429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3402C4-913E-4776-9285-08DA611AD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7644"/>
            <a:stretch/>
          </p:blipFill>
          <p:spPr>
            <a:xfrm>
              <a:off x="2444261" y="2189285"/>
              <a:ext cx="6383215" cy="3429000"/>
            </a:xfrm>
            <a:prstGeom prst="round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C39B47-A3DF-4EA0-9BF4-F6F5F3A2F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3906" y1="22361" x2="33906" y2="22361"/>
                          <a14:backgroundMark x1="34335" y1="16944" x2="34335" y2="16944"/>
                          <a14:backgroundMark x1="18884" y1="11806" x2="43562" y2="10972"/>
                          <a14:backgroundMark x1="43562" y1="10972" x2="53433" y2="16806"/>
                          <a14:backgroundMark x1="53433" y1="16806" x2="58369" y2="23333"/>
                          <a14:backgroundMark x1="58369" y1="23333" x2="69528" y2="26528"/>
                          <a14:backgroundMark x1="69528" y1="26528" x2="55579" y2="25972"/>
                          <a14:backgroundMark x1="55579" y1="25972" x2="43777" y2="30556"/>
                          <a14:backgroundMark x1="43777" y1="30556" x2="37124" y2="37778"/>
                          <a14:backgroundMark x1="37124" y1="37778" x2="23176" y2="36528"/>
                          <a14:backgroundMark x1="23176" y1="36528" x2="30043" y2="29861"/>
                          <a14:backgroundMark x1="30043" y1="29861" x2="20386" y2="151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5" r="18546" b="12178"/>
            <a:stretch/>
          </p:blipFill>
          <p:spPr>
            <a:xfrm>
              <a:off x="5443540" y="2373923"/>
              <a:ext cx="2471372" cy="3059724"/>
            </a:xfrm>
            <a:prstGeom prst="round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9A48A6-2EE5-4AF8-A71A-4B252BCBD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9907" r="95514">
                          <a14:foregroundMark x1="93271" y1="45833" x2="93271" y2="45833"/>
                          <a14:foregroundMark x1="95514" y1="45833" x2="95514" y2="45833"/>
                          <a14:backgroundMark x1="49346" y1="21528" x2="37757" y2="32361"/>
                          <a14:backgroundMark x1="37757" y1="32361" x2="32336" y2="43611"/>
                          <a14:backgroundMark x1="32336" y1="43611" x2="15514" y2="43056"/>
                          <a14:backgroundMark x1="15514" y1="43056" x2="18131" y2="31806"/>
                          <a14:backgroundMark x1="18131" y1="31806" x2="46729" y2="21528"/>
                          <a14:backgroundMark x1="69907" y1="24444" x2="84486" y2="34167"/>
                          <a14:backgroundMark x1="84486" y1="34167" x2="87850" y2="46389"/>
                          <a14:backgroundMark x1="87850" y1="46389" x2="71776" y2="39861"/>
                          <a14:backgroundMark x1="71776" y1="39861" x2="71589" y2="2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2" t="15040" b="14228"/>
            <a:stretch/>
          </p:blipFill>
          <p:spPr>
            <a:xfrm>
              <a:off x="3041404" y="2373923"/>
              <a:ext cx="2471372" cy="3059724"/>
            </a:xfrm>
            <a:prstGeom prst="round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29F833-1A00-4379-9E5C-A8C6CCF925E7}"/>
              </a:ext>
            </a:extLst>
          </p:cNvPr>
          <p:cNvSpPr txBox="1"/>
          <p:nvPr/>
        </p:nvSpPr>
        <p:spPr>
          <a:xfrm>
            <a:off x="1037863" y="4595455"/>
            <a:ext cx="389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gấu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llRoundGothic" panose="020B07030202020201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27012A-3903-40B3-BBE8-7F7ECC98D168}"/>
              </a:ext>
            </a:extLst>
          </p:cNvPr>
          <p:cNvSpPr txBox="1"/>
          <p:nvPr/>
        </p:nvSpPr>
        <p:spPr>
          <a:xfrm>
            <a:off x="8196970" y="4595455"/>
            <a:ext cx="364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gấu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cáo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llRoundGothic" panose="020B0703020202020104" pitchFamily="34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1959" y="615234"/>
            <a:ext cx="10100638" cy="856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EEFBD-781A-4311-A0C3-0E770CBA348D}"/>
              </a:ext>
            </a:extLst>
          </p:cNvPr>
          <p:cNvSpPr txBox="1"/>
          <p:nvPr/>
        </p:nvSpPr>
        <p:spPr>
          <a:xfrm>
            <a:off x="1037863" y="751109"/>
            <a:ext cx="996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07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4"/>
          <a:stretch/>
        </p:blipFill>
        <p:spPr>
          <a:xfrm>
            <a:off x="-1" y="0"/>
            <a:ext cx="1225759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20DAC-3F65-4838-BDDA-D08D73AC5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8421"/>
          <a:stretch/>
        </p:blipFill>
        <p:spPr>
          <a:xfrm>
            <a:off x="6200530" y="1955574"/>
            <a:ext cx="3093307" cy="2946852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3D340-BF84-41E0-BC7D-5252A06B8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9" y="2273606"/>
            <a:ext cx="3257430" cy="280211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8507D-12FE-44A1-A629-9BF2E8674A19}"/>
              </a:ext>
            </a:extLst>
          </p:cNvPr>
          <p:cNvSpPr txBox="1"/>
          <p:nvPr/>
        </p:nvSpPr>
        <p:spPr>
          <a:xfrm>
            <a:off x="960115" y="5075716"/>
            <a:ext cx="348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llRoundGothic" panose="020B0703020202020104" pitchFamily="34" charset="0"/>
              </a:rPr>
              <a:t>1. </a:t>
            </a:r>
            <a:r>
              <a:rPr lang="en-US" sz="2400" dirty="0" err="1"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Thỏ</a:t>
            </a:r>
            <a:endParaRPr lang="en-US" sz="2400" dirty="0">
              <a:latin typeface="#9Slide03 AllRoundGothic" panose="020B07030202020201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F8278-7F1F-44C0-A0F5-31BE200D7759}"/>
              </a:ext>
            </a:extLst>
          </p:cNvPr>
          <p:cNvSpPr txBox="1"/>
          <p:nvPr/>
        </p:nvSpPr>
        <p:spPr>
          <a:xfrm>
            <a:off x="6198670" y="5007682"/>
            <a:ext cx="348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llRoundGothic" panose="020B0703020202020104" pitchFamily="34" charset="0"/>
              </a:rPr>
              <a:t>2. </a:t>
            </a:r>
            <a:r>
              <a:rPr lang="en-US" sz="2400" dirty="0" err="1"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Cáo</a:t>
            </a:r>
            <a:endParaRPr lang="en-US" sz="2400" dirty="0">
              <a:latin typeface="#9Slide03 AllRoundGothic" panose="020B07030202020201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1580" y="271038"/>
            <a:ext cx="8324238" cy="925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937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39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39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3925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94CCB-04FE-4647-A8A5-5976220A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7A0C2-9514-46C8-961E-42ABD107432E}"/>
              </a:ext>
            </a:extLst>
          </p:cNvPr>
          <p:cNvSpPr txBox="1"/>
          <p:nvPr/>
        </p:nvSpPr>
        <p:spPr>
          <a:xfrm>
            <a:off x="4088371" y="476249"/>
            <a:ext cx="870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C7ACC-C172-48B9-977D-4A176EB43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8660" r="11838"/>
          <a:stretch/>
        </p:blipFill>
        <p:spPr>
          <a:xfrm>
            <a:off x="4088371" y="2152826"/>
            <a:ext cx="6548763" cy="4587063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6642686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367260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9D4EB-BDFC-4B24-A245-BB7674D29D47}"/>
              </a:ext>
            </a:extLst>
          </p:cNvPr>
          <p:cNvSpPr txBox="1"/>
          <p:nvPr/>
        </p:nvSpPr>
        <p:spPr>
          <a:xfrm>
            <a:off x="2912745" y="2623399"/>
            <a:ext cx="7151370" cy="65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1B81E-794F-4F1C-9956-A734C4EB9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771" r="830" b="-18771"/>
          <a:stretch/>
        </p:blipFill>
        <p:spPr>
          <a:xfrm>
            <a:off x="3354485" y="3363972"/>
            <a:ext cx="6267890" cy="3791331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4118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82C9C-B22C-412C-902A-2628E378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0C536-846A-46B8-AED0-2C4F9A8B94E2}"/>
              </a:ext>
            </a:extLst>
          </p:cNvPr>
          <p:cNvSpPr txBox="1"/>
          <p:nvPr/>
        </p:nvSpPr>
        <p:spPr>
          <a:xfrm>
            <a:off x="1162050" y="914400"/>
            <a:ext cx="1038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55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09B2B-B8A9-4ACF-9D23-55C56031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6589F-9606-4899-BBCC-A88616E00A59}"/>
              </a:ext>
            </a:extLst>
          </p:cNvPr>
          <p:cNvSpPr txBox="1"/>
          <p:nvPr/>
        </p:nvSpPr>
        <p:spPr>
          <a:xfrm>
            <a:off x="812410" y="1970039"/>
            <a:ext cx="1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38280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214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#9Slide03 AllRoundGothic</vt:lpstr>
      <vt:lpstr>#9Slide03 Ample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khuê</cp:lastModifiedBy>
  <cp:revision>39</cp:revision>
  <dcterms:created xsi:type="dcterms:W3CDTF">2021-11-22T15:46:59Z</dcterms:created>
  <dcterms:modified xsi:type="dcterms:W3CDTF">2025-08-19T12:41:43Z</dcterms:modified>
</cp:coreProperties>
</file>