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6" r:id="rId2"/>
    <p:sldId id="305" r:id="rId3"/>
    <p:sldId id="267" r:id="rId4"/>
    <p:sldId id="300" r:id="rId5"/>
    <p:sldId id="301" r:id="rId6"/>
    <p:sldId id="302" r:id="rId7"/>
    <p:sldId id="303" r:id="rId8"/>
    <p:sldId id="30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0066"/>
    <a:srgbClr val="00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BBAB7-BABA-4EC9-AF2A-D9EBA7EA662F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A8091-A4C4-479F-8367-325B740B0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9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519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3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8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4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9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80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08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04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0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06706-0EE0-4EA1-B843-7A82A7AE24DD}" type="datetimeFigureOut">
              <a:rPr lang="en-US" smtClean="0"/>
              <a:t>8/18/2025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45467-171F-4403-A1A3-476635419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88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" Target="slide2.xml"/><Relationship Id="rId7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2.xml"/><Relationship Id="rId7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2.xml"/><Relationship Id="rId7" Type="http://schemas.microsoft.com/office/2007/relationships/hdphoto" Target="../media/hdphoto4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24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87234" y="1005279"/>
            <a:ext cx="9837174" cy="525547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en-US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2140174" y="3633014"/>
            <a:ext cx="70103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8578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b="1" dirty="0">
                <a:solidFill>
                  <a:srgbClr val="0101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E02957-B443-4770-B0FB-62D859856596}"/>
              </a:ext>
            </a:extLst>
          </p:cNvPr>
          <p:cNvSpPr/>
          <p:nvPr/>
        </p:nvSpPr>
        <p:spPr>
          <a:xfrm>
            <a:off x="2632202" y="4575522"/>
            <a:ext cx="622195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68578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10"/>
          <p:cNvSpPr txBox="1">
            <a:spLocks noChangeArrowheads="1"/>
          </p:cNvSpPr>
          <p:nvPr/>
        </p:nvSpPr>
        <p:spPr bwMode="auto">
          <a:xfrm>
            <a:off x="4426955" y="5452434"/>
            <a:ext cx="28675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defTabSz="685783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en-US" altLang="en-US" b="1" dirty="0">
              <a:solidFill>
                <a:srgbClr val="0101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1"/>
          <p:cNvSpPr txBox="1">
            <a:spLocks noChangeArrowheads="1"/>
          </p:cNvSpPr>
          <p:nvPr/>
        </p:nvSpPr>
        <p:spPr bwMode="auto">
          <a:xfrm>
            <a:off x="1889759" y="3740382"/>
            <a:ext cx="8412481" cy="186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  <a:endParaRPr lang="en-US" alt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Thị Hương</a:t>
            </a:r>
          </a:p>
          <a:p>
            <a:pPr algn="ctr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MGB C1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808" y="1370733"/>
            <a:ext cx="11176000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783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1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PHƯỜNG BỒ ĐỀ</a:t>
            </a:r>
          </a:p>
        </p:txBody>
      </p:sp>
      <p:pic>
        <p:nvPicPr>
          <p:cNvPr id="3" name="Hình ảnh 2" descr="Ảnh có chứa phim hoạt hình&#10;&#10;Nội dung do AI tạo ra có thể không chính xác.">
            <a:extLst>
              <a:ext uri="{FF2B5EF4-FFF2-40B4-BE49-F238E27FC236}">
                <a16:creationId xmlns:a16="http://schemas.microsoft.com/office/drawing/2014/main" id="{352313C9-F348-C98C-B767-02215C80A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196" y="1752652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7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Gross Smiley Fac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457" y="3840120"/>
            <a:ext cx="2143956" cy="1607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Fun Smile GIF - Download &amp; Share on PHONEK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645" y="3630617"/>
            <a:ext cx="2674636" cy="184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C6D4E53F-EB09-5C5E-9A26-B95583789769}"/>
              </a:ext>
            </a:extLst>
          </p:cNvPr>
          <p:cNvSpPr/>
          <p:nvPr/>
        </p:nvSpPr>
        <p:spPr>
          <a:xfrm>
            <a:off x="6682733" y="3725738"/>
            <a:ext cx="1247336" cy="1253197"/>
          </a:xfrm>
          <a:prstGeom prst="rect">
            <a:avLst/>
          </a:prstGeom>
          <a:solidFill>
            <a:srgbClr val="FF66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3B3A598-7E1F-CEEC-F3E3-6040B068E8A2}"/>
              </a:ext>
            </a:extLst>
          </p:cNvPr>
          <p:cNvSpPr txBox="1"/>
          <p:nvPr/>
        </p:nvSpPr>
        <p:spPr>
          <a:xfrm>
            <a:off x="7032081" y="3844504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7264A13E-2994-6F21-1054-E48C030E677F}"/>
              </a:ext>
            </a:extLst>
          </p:cNvPr>
          <p:cNvSpPr/>
          <p:nvPr/>
        </p:nvSpPr>
        <p:spPr>
          <a:xfrm>
            <a:off x="6646984" y="2206862"/>
            <a:ext cx="1247336" cy="1253197"/>
          </a:xfrm>
          <a:prstGeom prst="rect">
            <a:avLst/>
          </a:prstGeom>
          <a:solidFill>
            <a:srgbClr val="CC006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CF3DB6A-F9A4-D9B0-010E-BFB07DB37A37}"/>
              </a:ext>
            </a:extLst>
          </p:cNvPr>
          <p:cNvSpPr txBox="1"/>
          <p:nvPr/>
        </p:nvSpPr>
        <p:spPr>
          <a:xfrm>
            <a:off x="6996332" y="2294569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96A8CC-5B2A-A2E4-18F4-F9DDDE073D37}"/>
              </a:ext>
            </a:extLst>
          </p:cNvPr>
          <p:cNvSpPr/>
          <p:nvPr/>
        </p:nvSpPr>
        <p:spPr>
          <a:xfrm>
            <a:off x="5080780" y="2172681"/>
            <a:ext cx="1247336" cy="1253197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0D8C997C-1DBF-2439-7C7E-FD7863020619}"/>
              </a:ext>
            </a:extLst>
          </p:cNvPr>
          <p:cNvSpPr txBox="1"/>
          <p:nvPr/>
        </p:nvSpPr>
        <p:spPr>
          <a:xfrm>
            <a:off x="5462953" y="2350611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34BC986-FCD3-A37B-8535-EA880433B88B}"/>
              </a:ext>
            </a:extLst>
          </p:cNvPr>
          <p:cNvSpPr/>
          <p:nvPr/>
        </p:nvSpPr>
        <p:spPr>
          <a:xfrm>
            <a:off x="5146430" y="3725738"/>
            <a:ext cx="1247336" cy="1253197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96C8BA-01CD-F9B1-935F-7AA840BC6BF1}"/>
              </a:ext>
            </a:extLst>
          </p:cNvPr>
          <p:cNvSpPr txBox="1"/>
          <p:nvPr/>
        </p:nvSpPr>
        <p:spPr>
          <a:xfrm>
            <a:off x="5462953" y="3844504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B9F153D-A7F1-0412-663B-CCDAA2EB3509}"/>
              </a:ext>
            </a:extLst>
          </p:cNvPr>
          <p:cNvSpPr/>
          <p:nvPr/>
        </p:nvSpPr>
        <p:spPr>
          <a:xfrm>
            <a:off x="3580226" y="3725738"/>
            <a:ext cx="1247336" cy="1253197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AD603CB-1A08-B272-112F-A47F559E700B}"/>
              </a:ext>
            </a:extLst>
          </p:cNvPr>
          <p:cNvSpPr txBox="1"/>
          <p:nvPr/>
        </p:nvSpPr>
        <p:spPr>
          <a:xfrm>
            <a:off x="3929574" y="3844504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CA45F7F0-DBE6-2FA5-32FB-0A75C860472B}"/>
              </a:ext>
            </a:extLst>
          </p:cNvPr>
          <p:cNvSpPr/>
          <p:nvPr/>
        </p:nvSpPr>
        <p:spPr>
          <a:xfrm>
            <a:off x="3580226" y="2175803"/>
            <a:ext cx="1247336" cy="1253197"/>
          </a:xfrm>
          <a:prstGeom prst="rect">
            <a:avLst/>
          </a:prstGeom>
          <a:solidFill>
            <a:srgbClr val="00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C5310F-DD74-7BC0-45EB-E63A9C8AC72D}"/>
              </a:ext>
            </a:extLst>
          </p:cNvPr>
          <p:cNvSpPr txBox="1"/>
          <p:nvPr/>
        </p:nvSpPr>
        <p:spPr>
          <a:xfrm>
            <a:off x="3929574" y="2294569"/>
            <a:ext cx="548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FB66FE2-27DB-D482-D6E3-ADD2B204BC9B}"/>
              </a:ext>
            </a:extLst>
          </p:cNvPr>
          <p:cNvSpPr/>
          <p:nvPr/>
        </p:nvSpPr>
        <p:spPr>
          <a:xfrm>
            <a:off x="2363721" y="458553"/>
            <a:ext cx="64985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kern="1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400" b="0" kern="1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kern="1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400" b="0" kern="1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Ô </a:t>
            </a:r>
            <a:r>
              <a:rPr lang="en-US" sz="5400" b="0" kern="1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5400" b="0" kern="1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kern="1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5400" b="0" kern="10" cap="none" spc="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0" kern="10" cap="none" spc="0" dirty="0" err="1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84295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500086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3970" y="1575219"/>
            <a:ext cx="3029990" cy="212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1EBBD8-5663-7BBF-B134-832C5102F3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5408" y="1607906"/>
            <a:ext cx="3377477" cy="20613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EABD13-A301-138F-B118-6915061710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115" y="1542533"/>
            <a:ext cx="2981202" cy="2126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746A6972-D29F-AA56-D694-58CEA6F287F0}"/>
              </a:ext>
            </a:extLst>
          </p:cNvPr>
          <p:cNvSpPr/>
          <p:nvPr/>
        </p:nvSpPr>
        <p:spPr>
          <a:xfrm>
            <a:off x="899960" y="211414"/>
            <a:ext cx="9052176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85EFBB33-7DD9-A73A-CE97-74F4BD558E49}"/>
              </a:ext>
            </a:extLst>
          </p:cNvPr>
          <p:cNvSpPr/>
          <p:nvPr/>
        </p:nvSpPr>
        <p:spPr>
          <a:xfrm>
            <a:off x="899960" y="4166352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F5DAB78F-749F-D681-B8CD-80C8D08688BE}"/>
              </a:ext>
            </a:extLst>
          </p:cNvPr>
          <p:cNvSpPr/>
          <p:nvPr/>
        </p:nvSpPr>
        <p:spPr>
          <a:xfrm>
            <a:off x="4869400" y="4166352"/>
            <a:ext cx="1834488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085517BD-012F-4DC1-A8D8-21ECC82BF4FF}"/>
              </a:ext>
            </a:extLst>
          </p:cNvPr>
          <p:cNvSpPr/>
          <p:nvPr/>
        </p:nvSpPr>
        <p:spPr>
          <a:xfrm>
            <a:off x="8916318" y="4166352"/>
            <a:ext cx="1881822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32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524108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431" y="1261181"/>
            <a:ext cx="2714987" cy="216781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8689933" y="1086376"/>
            <a:ext cx="2963281" cy="2315844"/>
            <a:chOff x="7021287" y="1164712"/>
            <a:chExt cx="4038601" cy="2761288"/>
          </a:xfrm>
        </p:grpSpPr>
        <p:sp>
          <p:nvSpPr>
            <p:cNvPr id="19" name="Rounded Rectangle 18"/>
            <p:cNvSpPr/>
            <p:nvPr/>
          </p:nvSpPr>
          <p:spPr>
            <a:xfrm>
              <a:off x="7021287" y="1164712"/>
              <a:ext cx="4038601" cy="276128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667" b="92667" l="1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3" b="14484"/>
            <a:stretch/>
          </p:blipFill>
          <p:spPr>
            <a:xfrm>
              <a:off x="7683739" y="1402169"/>
              <a:ext cx="1017814" cy="842862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667" b="92667" l="1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3" b="14484"/>
            <a:stretch/>
          </p:blipFill>
          <p:spPr>
            <a:xfrm>
              <a:off x="9652909" y="1414799"/>
              <a:ext cx="1017814" cy="842863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667" b="92667" l="1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3" b="14484"/>
            <a:stretch/>
          </p:blipFill>
          <p:spPr>
            <a:xfrm>
              <a:off x="9707338" y="2644536"/>
              <a:ext cx="1017814" cy="842863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1667" b="92667" l="1000" r="97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903" b="14484"/>
            <a:stretch/>
          </p:blipFill>
          <p:spPr>
            <a:xfrm>
              <a:off x="7742439" y="2569352"/>
              <a:ext cx="1017814" cy="842862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036971" y="980987"/>
            <a:ext cx="3732175" cy="2527712"/>
            <a:chOff x="713695" y="2010574"/>
            <a:chExt cx="4354285" cy="2804831"/>
          </a:xfrm>
        </p:grpSpPr>
        <p:sp>
          <p:nvSpPr>
            <p:cNvPr id="26" name="Oval 25"/>
            <p:cNvSpPr/>
            <p:nvPr/>
          </p:nvSpPr>
          <p:spPr>
            <a:xfrm>
              <a:off x="713695" y="2010574"/>
              <a:ext cx="4354285" cy="2804831"/>
            </a:xfrm>
            <a:prstGeom prst="ellipse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89" b="95556" l="0" r="100000">
                          <a14:foregroundMark x1="59556" y1="37333" x2="59556" y2="37333"/>
                          <a14:foregroundMark x1="40000" y1="34222" x2="40000" y2="34222"/>
                          <a14:foregroundMark x1="40000" y1="34222" x2="40000" y2="34222"/>
                          <a14:foregroundMark x1="40000" y1="34222" x2="40000" y2="34222"/>
                          <a14:foregroundMark x1="59111" y1="32889" x2="59111" y2="32889"/>
                          <a14:foregroundMark x1="59111" y1="32889" x2="59111" y2="32889"/>
                          <a14:foregroundMark x1="59111" y1="32000" x2="59111" y2="32000"/>
                          <a14:foregroundMark x1="49778" y1="22222" x2="49778" y2="22222"/>
                          <a14:foregroundMark x1="49778" y1="22222" x2="49778" y2="22222"/>
                          <a14:foregroundMark x1="49778" y1="22222" x2="49778" y2="22222"/>
                          <a14:foregroundMark x1="54222" y1="27556" x2="54222" y2="27556"/>
                          <a14:foregroundMark x1="54222" y1="27556" x2="54222" y2="27556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48000" y1="89333" x2="48000" y2="89333"/>
                          <a14:foregroundMark x1="48000" y1="89333" x2="48000" y2="89333"/>
                          <a14:foregroundMark x1="48000" y1="89333" x2="48000" y2="89333"/>
                          <a14:foregroundMark x1="45333" y1="37333" x2="45333" y2="37333"/>
                          <a14:foregroundMark x1="45333" y1="37333" x2="45333" y2="37333"/>
                          <a14:foregroundMark x1="45333" y1="37333" x2="45333" y2="37333"/>
                          <a14:foregroundMark x1="44889" y1="36889" x2="44889" y2="36889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110" y="2260661"/>
              <a:ext cx="1071563" cy="107156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89" b="95556" l="0" r="100000">
                          <a14:foregroundMark x1="59556" y1="37333" x2="59556" y2="37333"/>
                          <a14:foregroundMark x1="40000" y1="34222" x2="40000" y2="34222"/>
                          <a14:foregroundMark x1="40000" y1="34222" x2="40000" y2="34222"/>
                          <a14:foregroundMark x1="40000" y1="34222" x2="40000" y2="34222"/>
                          <a14:foregroundMark x1="59111" y1="32889" x2="59111" y2="32889"/>
                          <a14:foregroundMark x1="59111" y1="32889" x2="59111" y2="32889"/>
                          <a14:foregroundMark x1="59111" y1="32000" x2="59111" y2="32000"/>
                          <a14:foregroundMark x1="49778" y1="22222" x2="49778" y2="22222"/>
                          <a14:foregroundMark x1="49778" y1="22222" x2="49778" y2="22222"/>
                          <a14:foregroundMark x1="49778" y1="22222" x2="49778" y2="22222"/>
                          <a14:foregroundMark x1="54222" y1="27556" x2="54222" y2="27556"/>
                          <a14:foregroundMark x1="54222" y1="27556" x2="54222" y2="27556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48000" y1="89333" x2="48000" y2="89333"/>
                          <a14:foregroundMark x1="48000" y1="89333" x2="48000" y2="89333"/>
                          <a14:foregroundMark x1="48000" y1="89333" x2="48000" y2="89333"/>
                          <a14:foregroundMark x1="45333" y1="37333" x2="45333" y2="37333"/>
                          <a14:foregroundMark x1="45333" y1="37333" x2="45333" y2="37333"/>
                          <a14:foregroundMark x1="45333" y1="37333" x2="45333" y2="37333"/>
                          <a14:foregroundMark x1="44889" y1="36889" x2="44889" y2="36889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5055" y="2223342"/>
              <a:ext cx="1071563" cy="107156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89" b="95556" l="0" r="100000">
                          <a14:foregroundMark x1="59556" y1="37333" x2="59556" y2="37333"/>
                          <a14:foregroundMark x1="40000" y1="34222" x2="40000" y2="34222"/>
                          <a14:foregroundMark x1="40000" y1="34222" x2="40000" y2="34222"/>
                          <a14:foregroundMark x1="40000" y1="34222" x2="40000" y2="34222"/>
                          <a14:foregroundMark x1="59111" y1="32889" x2="59111" y2="32889"/>
                          <a14:foregroundMark x1="59111" y1="32889" x2="59111" y2="32889"/>
                          <a14:foregroundMark x1="59111" y1="32000" x2="59111" y2="32000"/>
                          <a14:foregroundMark x1="49778" y1="22222" x2="49778" y2="22222"/>
                          <a14:foregroundMark x1="49778" y1="22222" x2="49778" y2="22222"/>
                          <a14:foregroundMark x1="49778" y1="22222" x2="49778" y2="22222"/>
                          <a14:foregroundMark x1="54222" y1="27556" x2="54222" y2="27556"/>
                          <a14:foregroundMark x1="54222" y1="27556" x2="54222" y2="27556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48000" y1="89333" x2="48000" y2="89333"/>
                          <a14:foregroundMark x1="48000" y1="89333" x2="48000" y2="89333"/>
                          <a14:foregroundMark x1="48000" y1="89333" x2="48000" y2="89333"/>
                          <a14:foregroundMark x1="45333" y1="37333" x2="45333" y2="37333"/>
                          <a14:foregroundMark x1="45333" y1="37333" x2="45333" y2="37333"/>
                          <a14:foregroundMark x1="45333" y1="37333" x2="45333" y2="37333"/>
                          <a14:foregroundMark x1="44889" y1="36889" x2="44889" y2="36889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450" y="2417700"/>
              <a:ext cx="1071563" cy="107156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89" b="95556" l="0" r="100000">
                          <a14:foregroundMark x1="59556" y1="37333" x2="59556" y2="37333"/>
                          <a14:foregroundMark x1="40000" y1="34222" x2="40000" y2="34222"/>
                          <a14:foregroundMark x1="40000" y1="34222" x2="40000" y2="34222"/>
                          <a14:foregroundMark x1="40000" y1="34222" x2="40000" y2="34222"/>
                          <a14:foregroundMark x1="59111" y1="32889" x2="59111" y2="32889"/>
                          <a14:foregroundMark x1="59111" y1="32889" x2="59111" y2="32889"/>
                          <a14:foregroundMark x1="59111" y1="32000" x2="59111" y2="32000"/>
                          <a14:foregroundMark x1="49778" y1="22222" x2="49778" y2="22222"/>
                          <a14:foregroundMark x1="49778" y1="22222" x2="49778" y2="22222"/>
                          <a14:foregroundMark x1="49778" y1="22222" x2="49778" y2="22222"/>
                          <a14:foregroundMark x1="54222" y1="27556" x2="54222" y2="27556"/>
                          <a14:foregroundMark x1="54222" y1="27556" x2="54222" y2="27556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48000" y1="89333" x2="48000" y2="89333"/>
                          <a14:foregroundMark x1="48000" y1="89333" x2="48000" y2="89333"/>
                          <a14:foregroundMark x1="48000" y1="89333" x2="48000" y2="89333"/>
                          <a14:foregroundMark x1="45333" y1="37333" x2="45333" y2="37333"/>
                          <a14:foregroundMark x1="45333" y1="37333" x2="45333" y2="37333"/>
                          <a14:foregroundMark x1="45333" y1="37333" x2="45333" y2="37333"/>
                          <a14:foregroundMark x1="44889" y1="36889" x2="44889" y2="36889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7966" y="3483846"/>
              <a:ext cx="1071564" cy="107156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4889" b="95556" l="0" r="100000">
                          <a14:foregroundMark x1="59556" y1="37333" x2="59556" y2="37333"/>
                          <a14:foregroundMark x1="40000" y1="34222" x2="40000" y2="34222"/>
                          <a14:foregroundMark x1="40000" y1="34222" x2="40000" y2="34222"/>
                          <a14:foregroundMark x1="40000" y1="34222" x2="40000" y2="34222"/>
                          <a14:foregroundMark x1="59111" y1="32889" x2="59111" y2="32889"/>
                          <a14:foregroundMark x1="59111" y1="32889" x2="59111" y2="32889"/>
                          <a14:foregroundMark x1="59111" y1="32000" x2="59111" y2="32000"/>
                          <a14:foregroundMark x1="49778" y1="22222" x2="49778" y2="22222"/>
                          <a14:foregroundMark x1="49778" y1="22222" x2="49778" y2="22222"/>
                          <a14:foregroundMark x1="49778" y1="22222" x2="49778" y2="22222"/>
                          <a14:foregroundMark x1="54222" y1="27556" x2="54222" y2="27556"/>
                          <a14:foregroundMark x1="54222" y1="27556" x2="54222" y2="27556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51111" y1="58667" x2="51111" y2="58667"/>
                          <a14:foregroundMark x1="48000" y1="89333" x2="48000" y2="89333"/>
                          <a14:foregroundMark x1="48000" y1="89333" x2="48000" y2="89333"/>
                          <a14:foregroundMark x1="48000" y1="89333" x2="48000" y2="89333"/>
                          <a14:foregroundMark x1="45333" y1="37333" x2="45333" y2="37333"/>
                          <a14:foregroundMark x1="45333" y1="37333" x2="45333" y2="37333"/>
                          <a14:foregroundMark x1="45333" y1="37333" x2="45333" y2="37333"/>
                          <a14:foregroundMark x1="44889" y1="36889" x2="44889" y2="36889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  <a14:foregroundMark x1="25333" y1="34222" x2="25333" y2="34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5974" y="3501524"/>
              <a:ext cx="1071564" cy="1071563"/>
            </a:xfrm>
            <a:prstGeom prst="rect">
              <a:avLst/>
            </a:prstGeom>
          </p:spPr>
        </p:pic>
      </p:grp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03EB4B01-36EC-5DFF-8306-B57E2444F353}"/>
              </a:ext>
            </a:extLst>
          </p:cNvPr>
          <p:cNvSpPr/>
          <p:nvPr/>
        </p:nvSpPr>
        <p:spPr>
          <a:xfrm>
            <a:off x="1042863" y="3948838"/>
            <a:ext cx="1736298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30679B58-E8F3-9F81-6ECD-E17D01CB01A4}"/>
              </a:ext>
            </a:extLst>
          </p:cNvPr>
          <p:cNvSpPr/>
          <p:nvPr/>
        </p:nvSpPr>
        <p:spPr>
          <a:xfrm>
            <a:off x="5206581" y="3960183"/>
            <a:ext cx="1392954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F8477454-6639-AE06-C7A1-FE585445CCAC}"/>
              </a:ext>
            </a:extLst>
          </p:cNvPr>
          <p:cNvSpPr/>
          <p:nvPr/>
        </p:nvSpPr>
        <p:spPr>
          <a:xfrm>
            <a:off x="9197972" y="3960183"/>
            <a:ext cx="1836228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547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460897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8289" y="1413560"/>
            <a:ext cx="3215650" cy="2341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A052F37-0E85-0C60-943F-64AC4D3E8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9960" y="1413559"/>
            <a:ext cx="3109544" cy="2341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E4345F3-D958-7940-2C20-F7EBA7DDBE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0308" y="1459580"/>
            <a:ext cx="3512704" cy="24058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0C10B282-3D17-4F11-F2D5-ABA8AB4E98D4}"/>
              </a:ext>
            </a:extLst>
          </p:cNvPr>
          <p:cNvSpPr/>
          <p:nvPr/>
        </p:nvSpPr>
        <p:spPr>
          <a:xfrm>
            <a:off x="1213322" y="4166352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05754355-4E0A-431C-4FCF-CA1F1AA72E17}"/>
              </a:ext>
            </a:extLst>
          </p:cNvPr>
          <p:cNvSpPr/>
          <p:nvPr/>
        </p:nvSpPr>
        <p:spPr>
          <a:xfrm>
            <a:off x="4949219" y="4166352"/>
            <a:ext cx="211379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908405F7-7BD5-ADA7-9183-50A1F4D4A4B4}"/>
              </a:ext>
            </a:extLst>
          </p:cNvPr>
          <p:cNvSpPr/>
          <p:nvPr/>
        </p:nvSpPr>
        <p:spPr>
          <a:xfrm>
            <a:off x="8663826" y="4166352"/>
            <a:ext cx="2465669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1163A5B9-81BB-D82A-9D92-4DDF1B4D9B76}"/>
              </a:ext>
            </a:extLst>
          </p:cNvPr>
          <p:cNvSpPr/>
          <p:nvPr/>
        </p:nvSpPr>
        <p:spPr>
          <a:xfrm>
            <a:off x="899960" y="211414"/>
            <a:ext cx="9052176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543028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77924" y="1457247"/>
            <a:ext cx="3583363" cy="2908927"/>
            <a:chOff x="100070" y="1176318"/>
            <a:chExt cx="2977832" cy="2056447"/>
          </a:xfrm>
        </p:grpSpPr>
        <p:sp>
          <p:nvSpPr>
            <p:cNvPr id="10" name="Oval 9"/>
            <p:cNvSpPr/>
            <p:nvPr/>
          </p:nvSpPr>
          <p:spPr bwMode="auto">
            <a:xfrm>
              <a:off x="100070" y="1176318"/>
              <a:ext cx="2977832" cy="2056447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1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018" y="1508657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501" y="2196077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543" y="1577483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5981" y="2298133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3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3850" y="1605987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331" y="2347566"/>
              <a:ext cx="533272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7157" y="1690742"/>
              <a:ext cx="618594" cy="61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226364" y="1640544"/>
            <a:ext cx="3518935" cy="2644771"/>
            <a:chOff x="4012161" y="424427"/>
            <a:chExt cx="3017840" cy="198542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4159416" y="424427"/>
              <a:ext cx="2820504" cy="198542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21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161" y="442827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7152" y="1571946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378" y="547551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6806" y="1589031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5680" y="489446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2962" y="556954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1636" y="1549821"/>
              <a:ext cx="1147039" cy="781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8417751" y="1605484"/>
            <a:ext cx="3260215" cy="2548326"/>
            <a:chOff x="6111530" y="1934681"/>
            <a:chExt cx="2835303" cy="1962271"/>
          </a:xfrm>
        </p:grpSpPr>
        <p:grpSp>
          <p:nvGrpSpPr>
            <p:cNvPr id="36" name="Group 35"/>
            <p:cNvGrpSpPr/>
            <p:nvPr/>
          </p:nvGrpSpPr>
          <p:grpSpPr>
            <a:xfrm>
              <a:off x="6111530" y="1934681"/>
              <a:ext cx="2835303" cy="1962271"/>
              <a:chOff x="6129495" y="1335088"/>
              <a:chExt cx="4294030" cy="2762250"/>
            </a:xfrm>
            <a:solidFill>
              <a:schemeClr val="accent3">
                <a:lumMod val="20000"/>
                <a:lumOff val="80000"/>
              </a:schemeClr>
            </a:solidFill>
          </p:grpSpPr>
          <p:sp>
            <p:nvSpPr>
              <p:cNvPr id="37" name="Rounded Rectangle 36"/>
              <p:cNvSpPr/>
              <p:nvPr/>
            </p:nvSpPr>
            <p:spPr bwMode="auto">
              <a:xfrm>
                <a:off x="6129495" y="1335088"/>
                <a:ext cx="4294030" cy="2762250"/>
              </a:xfrm>
              <a:prstGeom prst="round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106" y="1422348"/>
                <a:ext cx="1057240" cy="1209727"/>
              </a:xfrm>
              <a:prstGeom prst="rect">
                <a:avLst/>
              </a:prstGeom>
              <a:grpFill/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8106" y="2750970"/>
                <a:ext cx="1057240" cy="1209727"/>
              </a:xfrm>
              <a:prstGeom prst="rect">
                <a:avLst/>
              </a:prstGeom>
              <a:grpFill/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19270" y="2750969"/>
                <a:ext cx="1057239" cy="1209727"/>
              </a:xfrm>
              <a:prstGeom prst="rect">
                <a:avLst/>
              </a:prstGeom>
              <a:grpFill/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70687" y="1383480"/>
                <a:ext cx="1057240" cy="1209727"/>
              </a:xfrm>
              <a:prstGeom prst="rect">
                <a:avLst/>
              </a:prstGeom>
              <a:grpFill/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50434" y="2724221"/>
                <a:ext cx="1057239" cy="1209727"/>
              </a:xfrm>
              <a:prstGeom prst="rect">
                <a:avLst/>
              </a:prstGeom>
              <a:grpFill/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08528" y="1351104"/>
                <a:ext cx="1057240" cy="1209727"/>
              </a:xfrm>
              <a:prstGeom prst="rect">
                <a:avLst/>
              </a:prstGeom>
              <a:grpFill/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74141" y="1422348"/>
                <a:ext cx="1057240" cy="1209727"/>
              </a:xfrm>
              <a:prstGeom prst="rect">
                <a:avLst/>
              </a:prstGeom>
              <a:grpFill/>
            </p:spPr>
          </p:pic>
        </p:grpSp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6053" y="2979541"/>
              <a:ext cx="751051" cy="85937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</p:pic>
      </p:grp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957DF00D-4ED3-A34F-7859-98B8CD6BC4BF}"/>
              </a:ext>
            </a:extLst>
          </p:cNvPr>
          <p:cNvSpPr/>
          <p:nvPr/>
        </p:nvSpPr>
        <p:spPr>
          <a:xfrm>
            <a:off x="667087" y="4552189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chuèi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A0FB0074-C65B-1178-B723-E078D0A04E96}"/>
              </a:ext>
            </a:extLst>
          </p:cNvPr>
          <p:cNvSpPr/>
          <p:nvPr/>
        </p:nvSpPr>
        <p:spPr>
          <a:xfrm>
            <a:off x="4298161" y="4510536"/>
            <a:ext cx="2973332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d©u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t©y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6EDDF07E-D676-791C-F720-0EA0D9EC87B2}"/>
              </a:ext>
            </a:extLst>
          </p:cNvPr>
          <p:cNvSpPr/>
          <p:nvPr/>
        </p:nvSpPr>
        <p:spPr>
          <a:xfrm>
            <a:off x="8822442" y="4540844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qu</a:t>
            </a:r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¶ </a:t>
            </a:r>
            <a:r>
              <a:rPr lang="en-US" sz="2400" b="1" dirty="0" err="1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Xoµi</a:t>
            </a:r>
            <a:endParaRPr lang="en-US" sz="2400" b="1" dirty="0">
              <a:solidFill>
                <a:srgbClr val="FF0000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A0C41A32-B835-DB5B-DAA3-42EFAA1B02E4}"/>
              </a:ext>
            </a:extLst>
          </p:cNvPr>
          <p:cNvSpPr/>
          <p:nvPr/>
        </p:nvSpPr>
        <p:spPr>
          <a:xfrm>
            <a:off x="899960" y="211414"/>
            <a:ext cx="9052176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2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538646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6504" y="1479797"/>
            <a:ext cx="3450058" cy="2291375"/>
            <a:chOff x="1302924" y="2175605"/>
            <a:chExt cx="4260607" cy="2051947"/>
          </a:xfrm>
        </p:grpSpPr>
        <p:sp>
          <p:nvSpPr>
            <p:cNvPr id="48" name="Rounded Rectangle 47"/>
            <p:cNvSpPr/>
            <p:nvPr/>
          </p:nvSpPr>
          <p:spPr>
            <a:xfrm>
              <a:off x="1302924" y="2175605"/>
              <a:ext cx="4260607" cy="2051947"/>
            </a:xfrm>
            <a:prstGeom prst="roundRect">
              <a:avLst/>
            </a:prstGeom>
            <a:solidFill>
              <a:srgbClr val="00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623" y="2269429"/>
              <a:ext cx="696336" cy="91710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2017" y="3310451"/>
              <a:ext cx="696336" cy="91710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4623" y="3280354"/>
              <a:ext cx="696336" cy="91710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7953" y="2269428"/>
              <a:ext cx="696336" cy="91710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7837" y="2244941"/>
              <a:ext cx="696336" cy="91710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7674" y="2244941"/>
              <a:ext cx="696336" cy="91710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119" y="2272807"/>
              <a:ext cx="696336" cy="91710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42444" y1="81111" x2="42444" y2="81111"/>
                          <a14:foregroundMark x1="4556" y1="69259" x2="4556" y2="69259"/>
                          <a14:foregroundMark x1="4111" y1="45185" x2="4111" y2="45185"/>
                          <a14:foregroundMark x1="3556" y1="56481" x2="3556" y2="56481"/>
                          <a14:foregroundMark x1="6889" y1="76296" x2="6889" y2="76296"/>
                          <a14:foregroundMark x1="81222" y1="88333" x2="81222" y2="88333"/>
                          <a14:foregroundMark x1="91778" y1="84444" x2="91778" y2="84444"/>
                          <a14:foregroundMark x1="87444" y1="85926" x2="87444" y2="85926"/>
                          <a14:foregroundMark x1="41889" y1="85185" x2="41889" y2="85185"/>
                          <a14:foregroundMark x1="34778" y1="83519" x2="34778" y2="83519"/>
                          <a14:foregroundMark x1="30000" y1="81111" x2="30000" y2="81111"/>
                          <a14:foregroundMark x1="37111" y1="93148" x2="37111" y2="93148"/>
                          <a14:foregroundMark x1="43333" y1="91481" x2="43333" y2="91481"/>
                          <a14:foregroundMark x1="47222" y1="82778" x2="47222" y2="82778"/>
                          <a14:foregroundMark x1="34778" y1="77222" x2="34778" y2="77222"/>
                          <a14:foregroundMark x1="29444" y1="89259" x2="29444" y2="89259"/>
                          <a14:foregroundMark x1="33778" y1="90000" x2="33778" y2="90000"/>
                          <a14:foregroundMark x1="36667" y1="87593" x2="36667" y2="87593"/>
                          <a14:foregroundMark x1="30444" y1="77222" x2="30444" y2="77222"/>
                          <a14:foregroundMark x1="2667" y1="63519" x2="2667" y2="63519"/>
                          <a14:foregroundMark x1="2111" y1="77222" x2="2111" y2="77222"/>
                          <a14:foregroundMark x1="5556" y1="80370" x2="5556" y2="80370"/>
                          <a14:foregroundMark x1="87444" y1="89259" x2="87444" y2="89259"/>
                          <a14:foregroundMark x1="82667" y1="88333" x2="82667" y2="88333"/>
                          <a14:foregroundMark x1="77889" y1="85926" x2="77889" y2="85926"/>
                          <a14:foregroundMark x1="82222" y1="88333" x2="82222" y2="88333"/>
                          <a14:foregroundMark x1="89444" y1="92407" x2="89444" y2="92407"/>
                          <a14:foregroundMark x1="40556" y1="93889" x2="40556" y2="93889"/>
                          <a14:foregroundMark x1="33333" y1="94815" x2="33333" y2="94815"/>
                          <a14:foregroundMark x1="8333" y1="81111" x2="8333" y2="81111"/>
                          <a14:foregroundMark x1="11778" y1="74074" x2="11778" y2="74074"/>
                          <a14:foregroundMark x1="8889" y1="73148" x2="8889" y2="73148"/>
                          <a14:foregroundMark x1="2111" y1="60370" x2="2111" y2="60370"/>
                          <a14:foregroundMark x1="30000" y1="78704" x2="30000" y2="787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4321" y="3241055"/>
              <a:ext cx="696336" cy="917101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472466" y="1372176"/>
            <a:ext cx="3379721" cy="2522627"/>
            <a:chOff x="1217546" y="3069501"/>
            <a:chExt cx="4394605" cy="1996590"/>
          </a:xfrm>
        </p:grpSpPr>
        <p:sp>
          <p:nvSpPr>
            <p:cNvPr id="59" name="Rounded Rectangle 58"/>
            <p:cNvSpPr/>
            <p:nvPr/>
          </p:nvSpPr>
          <p:spPr>
            <a:xfrm>
              <a:off x="1258751" y="3154680"/>
              <a:ext cx="4349570" cy="181356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1271549" y="3069501"/>
              <a:ext cx="949955" cy="966609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2145859" y="3108181"/>
              <a:ext cx="949955" cy="966609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3046232" y="3119767"/>
              <a:ext cx="949955" cy="966609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3838537" y="3116140"/>
              <a:ext cx="949955" cy="966609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4662196" y="3108181"/>
              <a:ext cx="949955" cy="966609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1217546" y="4057509"/>
              <a:ext cx="949955" cy="966609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2093283" y="4099482"/>
              <a:ext cx="949955" cy="966609"/>
            </a:xfrm>
            <a:prstGeom prst="rect">
              <a:avLst/>
            </a:prstGeom>
          </p:spPr>
        </p:pic>
        <p:pic>
          <p:nvPicPr>
            <p:cNvPr id="67" name="Picture 6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3003104" y="4058851"/>
              <a:ext cx="949955" cy="966609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7536" b="95735" l="2800" r="26000">
                          <a14:foregroundMark x1="14133" y1="77014" x2="14133" y2="77014"/>
                          <a14:foregroundMark x1="10267" y1="76066" x2="10267" y2="76066"/>
                          <a14:foregroundMark x1="8133" y1="81754" x2="8133" y2="81754"/>
                          <a14:foregroundMark x1="6933" y1="82938" x2="6933" y2="82938"/>
                          <a14:foregroundMark x1="4667" y1="86019" x2="4667" y2="86019"/>
                          <a14:foregroundMark x1="11733" y1="70142" x2="11733" y2="70142"/>
                          <a14:foregroundMark x1="20267" y1="77962" x2="20267" y2="77962"/>
                          <a14:foregroundMark x1="17867" y1="81280" x2="17867" y2="81280"/>
                          <a14:foregroundMark x1="14533" y1="82938" x2="14533" y2="82938"/>
                          <a14:foregroundMark x1="13200" y1="78673" x2="13200" y2="78673"/>
                          <a14:foregroundMark x1="19200" y1="77014" x2="19200" y2="77014"/>
                          <a14:foregroundMark x1="24400" y1="85308" x2="24400" y2="85308"/>
                          <a14:foregroundMark x1="13200" y1="67536" x2="13200" y2="67536"/>
                          <a14:foregroundMark x1="15200" y1="71564" x2="15200" y2="71564"/>
                          <a14:foregroundMark x1="21333" y1="82464" x2="21333" y2="82464"/>
                          <a14:foregroundMark x1="18400" y1="78436" x2="18400" y2="78436"/>
                          <a14:foregroundMark x1="23867" y1="78436" x2="23867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6234" r="70998" b="752"/>
            <a:stretch/>
          </p:blipFill>
          <p:spPr>
            <a:xfrm>
              <a:off x="3899136" y="4088081"/>
              <a:ext cx="949955" cy="966609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8371253" y="1381406"/>
            <a:ext cx="3541690" cy="2399855"/>
            <a:chOff x="1279299" y="3871296"/>
            <a:chExt cx="4523623" cy="1706543"/>
          </a:xfrm>
        </p:grpSpPr>
        <p:sp>
          <p:nvSpPr>
            <p:cNvPr id="71" name="Rounded Rectangle 70"/>
            <p:cNvSpPr/>
            <p:nvPr/>
          </p:nvSpPr>
          <p:spPr>
            <a:xfrm>
              <a:off x="1279300" y="3871296"/>
              <a:ext cx="4523622" cy="1706543"/>
            </a:xfrm>
            <a:prstGeom prst="round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3915457" y="3980254"/>
              <a:ext cx="801237" cy="601021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4783920" y="3979282"/>
              <a:ext cx="811138" cy="608448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1279299" y="4724567"/>
              <a:ext cx="822219" cy="616760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2133609" y="4724567"/>
              <a:ext cx="770800" cy="578190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3069586" y="3994987"/>
              <a:ext cx="802331" cy="60184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2150846" y="3964700"/>
              <a:ext cx="842707" cy="632129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3036157" y="4743975"/>
              <a:ext cx="753350" cy="565100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1279299" y="3964700"/>
              <a:ext cx="816983" cy="61283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0664" b="95261" l="29200" r="59600">
                          <a14:foregroundMark x1="48400" y1="68720" x2="48400" y2="68720"/>
                          <a14:foregroundMark x1="46667" y1="72512" x2="46667" y2="72512"/>
                          <a14:foregroundMark x1="46400" y1="78436" x2="46400" y2="7843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34" t="56998" r="38969" b="4406"/>
            <a:stretch/>
          </p:blipFill>
          <p:spPr>
            <a:xfrm>
              <a:off x="3868554" y="4712991"/>
              <a:ext cx="753350" cy="565100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3C017F8-030F-300F-F0CE-EDEDFFEC5AC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0664" b="95261" l="29200" r="59600">
                        <a14:foregroundMark x1="48400" y1="68720" x2="48400" y2="68720"/>
                        <a14:foregroundMark x1="46667" y1="72512" x2="46667" y2="72512"/>
                        <a14:foregroundMark x1="46400" y1="78436" x2="46400" y2="784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34" t="56998" r="38969" b="4406"/>
          <a:stretch/>
        </p:blipFill>
        <p:spPr>
          <a:xfrm>
            <a:off x="11077211" y="2429646"/>
            <a:ext cx="603484" cy="813089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3BD85F2A-6A25-8E15-16BB-A7342EB4375E}"/>
              </a:ext>
            </a:extLst>
          </p:cNvPr>
          <p:cNvSpPr/>
          <p:nvPr/>
        </p:nvSpPr>
        <p:spPr>
          <a:xfrm>
            <a:off x="667087" y="4540844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Ô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E7F0015F-D0A3-AFDF-892E-0C67003954C9}"/>
              </a:ext>
            </a:extLst>
          </p:cNvPr>
          <p:cNvSpPr/>
          <p:nvPr/>
        </p:nvSpPr>
        <p:spPr>
          <a:xfrm>
            <a:off x="4298161" y="4510536"/>
            <a:ext cx="2973332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Xe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293C397E-648C-2AD9-8928-7E97F4409F9D}"/>
              </a:ext>
            </a:extLst>
          </p:cNvPr>
          <p:cNvSpPr/>
          <p:nvPr/>
        </p:nvSpPr>
        <p:spPr>
          <a:xfrm>
            <a:off x="8822442" y="4540844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Xe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tải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8395F020-6814-89C6-34A5-69E3C7932B81}"/>
              </a:ext>
            </a:extLst>
          </p:cNvPr>
          <p:cNvSpPr/>
          <p:nvPr/>
        </p:nvSpPr>
        <p:spPr>
          <a:xfrm>
            <a:off x="899960" y="211414"/>
            <a:ext cx="9052176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06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>
            <a:hlinkClick r:id="rId3" action="ppaction://hlinksldjump"/>
          </p:cNvPr>
          <p:cNvSpPr/>
          <p:nvPr/>
        </p:nvSpPr>
        <p:spPr>
          <a:xfrm>
            <a:off x="8604589" y="5683236"/>
            <a:ext cx="3587411" cy="1016041"/>
          </a:xfrm>
          <a:prstGeom prst="flowChartPreparati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VNI-Avo" pitchFamily="2" charset="0"/>
              </a:rPr>
              <a:t>Trang chuû</a:t>
            </a:r>
            <a:endParaRPr lang="en-US" sz="2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26500" y="1768618"/>
            <a:ext cx="2905106" cy="2458056"/>
            <a:chOff x="186036" y="81878"/>
            <a:chExt cx="2482206" cy="2073292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399964" y="81878"/>
              <a:ext cx="478964" cy="113124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860460" y="83574"/>
              <a:ext cx="478964" cy="1131246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293109" y="91991"/>
              <a:ext cx="478964" cy="1131246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748746" y="122118"/>
              <a:ext cx="478964" cy="1131246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2189278" y="137397"/>
              <a:ext cx="478964" cy="113124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86036" y="968405"/>
              <a:ext cx="478964" cy="1131246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646532" y="970101"/>
              <a:ext cx="478964" cy="1131246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079181" y="978518"/>
              <a:ext cx="478964" cy="1131246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534818" y="1008645"/>
              <a:ext cx="478964" cy="1131246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25" r="35794"/>
            <a:stretch/>
          </p:blipFill>
          <p:spPr>
            <a:xfrm rot="12853344">
              <a:off x="1975350" y="1023924"/>
              <a:ext cx="478964" cy="1131246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325140" y="1789853"/>
            <a:ext cx="3541719" cy="2535800"/>
            <a:chOff x="4184062" y="294879"/>
            <a:chExt cx="3541719" cy="1654314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8376" y="371598"/>
              <a:ext cx="899820" cy="662844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4062" y="356319"/>
              <a:ext cx="899820" cy="662844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5184" y="333366"/>
              <a:ext cx="899820" cy="662844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498" y="333366"/>
              <a:ext cx="899820" cy="662844"/>
            </a:xfrm>
            <a:prstGeom prst="rect">
              <a:avLst/>
            </a:prstGeom>
          </p:spPr>
        </p:pic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9108" y="294879"/>
              <a:ext cx="899820" cy="662844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087" y="1286349"/>
              <a:ext cx="899820" cy="662844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44838" y="1261139"/>
              <a:ext cx="899820" cy="662844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5753" y="1235712"/>
              <a:ext cx="899820" cy="662844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961" y="1228679"/>
              <a:ext cx="899820" cy="662844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8227614" y="1741803"/>
            <a:ext cx="2935808" cy="2553018"/>
            <a:chOff x="7968965" y="327717"/>
            <a:chExt cx="2935808" cy="1584182"/>
          </a:xfrm>
        </p:grpSpPr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515" y="353447"/>
              <a:ext cx="829956" cy="638677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00" y="366875"/>
              <a:ext cx="829956" cy="638677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6441" y="357533"/>
              <a:ext cx="829956" cy="638677"/>
            </a:xfrm>
            <a:prstGeom prst="rect">
              <a:avLst/>
            </a:prstGeom>
          </p:spPr>
        </p:pic>
        <p:pic>
          <p:nvPicPr>
            <p:cNvPr id="96" name="Picture 9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0271" y="327717"/>
              <a:ext cx="829956" cy="638677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965" y="1273222"/>
              <a:ext cx="829956" cy="638677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500" y="1240762"/>
              <a:ext cx="829956" cy="638677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1662" y="1210635"/>
              <a:ext cx="829956" cy="63867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4817" y="1180508"/>
              <a:ext cx="829956" cy="638677"/>
            </a:xfrm>
            <a:prstGeom prst="rect">
              <a:avLst/>
            </a:prstGeom>
          </p:spPr>
        </p:pic>
      </p:grp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F910EA7F-2A40-1D6E-A2C0-C7F35E8AC2EC}"/>
              </a:ext>
            </a:extLst>
          </p:cNvPr>
          <p:cNvSpPr/>
          <p:nvPr/>
        </p:nvSpPr>
        <p:spPr>
          <a:xfrm>
            <a:off x="667087" y="4540844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FC7B75F9-050F-C72C-4CBC-130BC710CBE2}"/>
              </a:ext>
            </a:extLst>
          </p:cNvPr>
          <p:cNvSpPr/>
          <p:nvPr/>
        </p:nvSpPr>
        <p:spPr>
          <a:xfrm>
            <a:off x="4649160" y="4540844"/>
            <a:ext cx="2973332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BBD066D5-5C20-9632-B870-BA4CEC791613}"/>
              </a:ext>
            </a:extLst>
          </p:cNvPr>
          <p:cNvSpPr/>
          <p:nvPr/>
        </p:nvSpPr>
        <p:spPr>
          <a:xfrm>
            <a:off x="8822442" y="4540844"/>
            <a:ext cx="2450831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4A126F97-12E9-D7C0-3E25-A3824148B4F3}"/>
              </a:ext>
            </a:extLst>
          </p:cNvPr>
          <p:cNvSpPr/>
          <p:nvPr/>
        </p:nvSpPr>
        <p:spPr>
          <a:xfrm>
            <a:off x="899960" y="211414"/>
            <a:ext cx="9052176" cy="81915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là10?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2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222</Words>
  <Application>Microsoft Office PowerPoint</Application>
  <PresentationFormat>Màn hình rộng</PresentationFormat>
  <Paragraphs>41</Paragraphs>
  <Slides>8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5" baseType="lpstr">
      <vt:lpstr>.VnAvant</vt:lpstr>
      <vt:lpstr>Arial</vt:lpstr>
      <vt:lpstr>Calibri</vt:lpstr>
      <vt:lpstr>Calibri Light</vt:lpstr>
      <vt:lpstr>Times New Roman</vt:lpstr>
      <vt:lpstr>VNI-Avo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Laptop</dc:creator>
  <cp:lastModifiedBy>12268</cp:lastModifiedBy>
  <cp:revision>68</cp:revision>
  <dcterms:created xsi:type="dcterms:W3CDTF">2022-07-24T02:08:53Z</dcterms:created>
  <dcterms:modified xsi:type="dcterms:W3CDTF">2025-08-18T13:54:34Z</dcterms:modified>
</cp:coreProperties>
</file>