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4" r:id="rId2"/>
    <p:sldId id="264" r:id="rId3"/>
    <p:sldId id="265" r:id="rId4"/>
    <p:sldId id="266" r:id="rId5"/>
    <p:sldId id="267" r:id="rId6"/>
    <p:sldId id="263" r:id="rId7"/>
    <p:sldId id="257" r:id="rId8"/>
    <p:sldId id="258" r:id="rId9"/>
    <p:sldId id="259" r:id="rId10"/>
    <p:sldId id="261" r:id="rId11"/>
    <p:sldId id="262" r:id="rId12"/>
    <p:sldId id="272" r:id="rId13"/>
    <p:sldId id="273" r:id="rId14"/>
    <p:sldId id="279" r:id="rId15"/>
    <p:sldId id="270" r:id="rId16"/>
    <p:sldId id="280" r:id="rId17"/>
    <p:sldId id="271" r:id="rId18"/>
    <p:sldId id="281" r:id="rId19"/>
    <p:sldId id="274" r:id="rId20"/>
    <p:sldId id="282" r:id="rId21"/>
    <p:sldId id="275" r:id="rId22"/>
    <p:sldId id="283" r:id="rId23"/>
    <p:sldId id="276" r:id="rId24"/>
    <p:sldId id="277" r:id="rId25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D080D-186B-4A4B-A48B-5441A7734660}" type="datetimeFigureOut">
              <a:rPr lang="vi-VN" smtClean="0"/>
              <a:pPr/>
              <a:t>18/08/2025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FE196-1516-438E-B21A-B48EE41C836C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D080D-186B-4A4B-A48B-5441A7734660}" type="datetimeFigureOut">
              <a:rPr lang="vi-VN" smtClean="0"/>
              <a:pPr/>
              <a:t>18/08/2025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FE196-1516-438E-B21A-B48EE41C836C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D080D-186B-4A4B-A48B-5441A7734660}" type="datetimeFigureOut">
              <a:rPr lang="vi-VN" smtClean="0"/>
              <a:pPr/>
              <a:t>18/08/2025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FE196-1516-438E-B21A-B48EE41C836C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D080D-186B-4A4B-A48B-5441A7734660}" type="datetimeFigureOut">
              <a:rPr lang="vi-VN" smtClean="0"/>
              <a:pPr/>
              <a:t>18/08/2025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FE196-1516-438E-B21A-B48EE41C836C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D080D-186B-4A4B-A48B-5441A7734660}" type="datetimeFigureOut">
              <a:rPr lang="vi-VN" smtClean="0"/>
              <a:pPr/>
              <a:t>18/08/2025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FE196-1516-438E-B21A-B48EE41C836C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D080D-186B-4A4B-A48B-5441A7734660}" type="datetimeFigureOut">
              <a:rPr lang="vi-VN" smtClean="0"/>
              <a:pPr/>
              <a:t>18/08/2025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FE196-1516-438E-B21A-B48EE41C836C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D080D-186B-4A4B-A48B-5441A7734660}" type="datetimeFigureOut">
              <a:rPr lang="vi-VN" smtClean="0"/>
              <a:pPr/>
              <a:t>18/08/2025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FE196-1516-438E-B21A-B48EE41C836C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D080D-186B-4A4B-A48B-5441A7734660}" type="datetimeFigureOut">
              <a:rPr lang="vi-VN" smtClean="0"/>
              <a:pPr/>
              <a:t>18/08/2025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FE196-1516-438E-B21A-B48EE41C836C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D080D-186B-4A4B-A48B-5441A7734660}" type="datetimeFigureOut">
              <a:rPr lang="vi-VN" smtClean="0"/>
              <a:pPr/>
              <a:t>18/08/2025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FE196-1516-438E-B21A-B48EE41C836C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D080D-186B-4A4B-A48B-5441A7734660}" type="datetimeFigureOut">
              <a:rPr lang="vi-VN" smtClean="0"/>
              <a:pPr/>
              <a:t>18/08/2025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FE196-1516-438E-B21A-B48EE41C836C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D080D-186B-4A4B-A48B-5441A7734660}" type="datetimeFigureOut">
              <a:rPr lang="vi-VN" smtClean="0"/>
              <a:pPr/>
              <a:t>18/08/2025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FE196-1516-438E-B21A-B48EE41C836C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3D080D-186B-4A4B-A48B-5441A7734660}" type="datetimeFigureOut">
              <a:rPr lang="vi-VN" smtClean="0"/>
              <a:pPr/>
              <a:t>18/08/2025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8FE196-1516-438E-B21A-B48EE41C836C}" type="slidenum">
              <a:rPr lang="vi-VN" smtClean="0"/>
              <a:pPr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11" y="0"/>
            <a:ext cx="930939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02303" y="4745176"/>
            <a:ext cx="4268348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Lứa tuổi :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4 – 5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vi-VN" sz="2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71867" y="2573914"/>
            <a:ext cx="5464959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LĨNH VỰC PHÁT TRIỂN NGÔN NGỮ</a:t>
            </a:r>
            <a:endParaRPr lang="vi-VN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41793" y="3251477"/>
            <a:ext cx="4413389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Triangle">
              <a:avLst/>
            </a:prstTxWarp>
            <a:spAutoFit/>
          </a:bodyPr>
          <a:lstStyle/>
          <a:p>
            <a:pPr algn="ctr"/>
            <a:r>
              <a:rPr lang="en-US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chào</a:t>
            </a:r>
            <a:endParaRPr lang="vi-VN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71800" y="762000"/>
            <a:ext cx="4191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UBND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QUẬN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LONG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vi-V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BẮC CẦU</a:t>
            </a:r>
            <a:endPara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72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429000" cy="204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AutoShape 6"/>
          <p:cNvSpPr>
            <a:spLocks noChangeArrowheads="1"/>
          </p:cNvSpPr>
          <p:nvPr/>
        </p:nvSpPr>
        <p:spPr bwMode="auto">
          <a:xfrm>
            <a:off x="5105400" y="0"/>
            <a:ext cx="3886200" cy="914400"/>
          </a:xfrm>
          <a:prstGeom prst="wedgeEllipseCallout">
            <a:avLst>
              <a:gd name="adj1" fmla="val -36889"/>
              <a:gd name="adj2" fmla="val 9409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vi-VN" sz="2400" dirty="0">
              <a:latin typeface="+mj-lt"/>
            </a:endParaRPr>
          </a:p>
        </p:txBody>
      </p:sp>
      <p:sp>
        <p:nvSpPr>
          <p:cNvPr id="14343" name="WordArt 7"/>
          <p:cNvSpPr>
            <a:spLocks noChangeArrowheads="1" noChangeShapeType="1" noTextEdit="1"/>
          </p:cNvSpPr>
          <p:nvPr/>
        </p:nvSpPr>
        <p:spPr bwMode="auto">
          <a:xfrm>
            <a:off x="5486400" y="304800"/>
            <a:ext cx="33528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vi-VN" sz="4000" b="1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FF00FF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96000" y="228600"/>
            <a:ext cx="197765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2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BỐ ĐI VẮNG</a:t>
            </a:r>
            <a:endParaRPr lang="vi-VN" sz="2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3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 descr="h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895600" y="2971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vi-VN" dirty="0"/>
          </a:p>
        </p:txBody>
      </p:sp>
      <p:sp>
        <p:nvSpPr>
          <p:cNvPr id="6" name="Rectangle 5"/>
          <p:cNvSpPr/>
          <p:nvPr/>
        </p:nvSpPr>
        <p:spPr>
          <a:xfrm>
            <a:off x="2514600" y="2590800"/>
            <a:ext cx="50417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vi-VN" sz="5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Ô CỬA BÍ MẬT</a:t>
            </a:r>
            <a:endParaRPr lang="vi-VN" sz="54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 descr="HINH TRO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57400" y="1219200"/>
            <a:ext cx="4648200" cy="4038600"/>
          </a:xfrm>
        </p:spPr>
      </p:pic>
      <p:sp>
        <p:nvSpPr>
          <p:cNvPr id="5" name="TextBox 4"/>
          <p:cNvSpPr txBox="1"/>
          <p:nvPr/>
        </p:nvSpPr>
        <p:spPr>
          <a:xfrm>
            <a:off x="2438400" y="2590800"/>
            <a:ext cx="39196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 smtClean="0">
                <a:latin typeface="+mj-lt"/>
              </a:rPr>
              <a:t>Cô vừa đọc bài thơ gì?</a:t>
            </a:r>
          </a:p>
          <a:p>
            <a:pPr algn="ctr"/>
            <a:r>
              <a:rPr lang="vi-VN" sz="3200" dirty="0" smtClean="0">
                <a:latin typeface="+mj-lt"/>
              </a:rPr>
              <a:t>Do ai sáng tác?</a:t>
            </a:r>
            <a:endParaRPr lang="vi-VN" sz="32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 descr="NỀN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6800" y="1219200"/>
            <a:ext cx="6858000" cy="4191000"/>
          </a:xfrm>
        </p:spPr>
      </p:pic>
      <p:sp>
        <p:nvSpPr>
          <p:cNvPr id="5" name="TextBox 4"/>
          <p:cNvSpPr txBox="1"/>
          <p:nvPr/>
        </p:nvSpPr>
        <p:spPr>
          <a:xfrm>
            <a:off x="1295400" y="2888159"/>
            <a:ext cx="64636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dirty="0" smtClean="0"/>
              <a:t>Đi về bạn nhỏ đã làm gì?</a:t>
            </a:r>
            <a:endParaRPr lang="vi-VN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4" descr="IMG_079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 descr="TAM GIAC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TextBox 4"/>
          <p:cNvSpPr txBox="1"/>
          <p:nvPr/>
        </p:nvSpPr>
        <p:spPr>
          <a:xfrm>
            <a:off x="2362200" y="4038600"/>
            <a:ext cx="44646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000" dirty="0" smtClean="0">
                <a:latin typeface="+mj-lt"/>
              </a:rPr>
              <a:t>Ra vườn bạn làm gì?</a:t>
            </a:r>
            <a:endParaRPr lang="vi-VN" sz="40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4" descr="IMG_079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 descr="HINH VUON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2600" y="1295400"/>
            <a:ext cx="5486400" cy="4830763"/>
          </a:xfrm>
        </p:spPr>
      </p:pic>
      <p:sp>
        <p:nvSpPr>
          <p:cNvPr id="5" name="TextBox 4"/>
          <p:cNvSpPr txBox="1"/>
          <p:nvPr/>
        </p:nvSpPr>
        <p:spPr>
          <a:xfrm>
            <a:off x="1752600" y="3429000"/>
            <a:ext cx="56076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 smtClean="0">
                <a:latin typeface="+mj-lt"/>
              </a:rPr>
              <a:t>Gặp ông bé chào, bé nói như thế nào?</a:t>
            </a:r>
            <a:endParaRPr lang="vi-VN" sz="28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4" descr="IMG_079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20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loud Callout 4"/>
          <p:cNvSpPr/>
          <p:nvPr/>
        </p:nvSpPr>
        <p:spPr>
          <a:xfrm>
            <a:off x="6400800" y="685800"/>
            <a:ext cx="2438400" cy="12954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Cháu chào ông ạ!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 descr="E BE DI HOC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209800" y="2438400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vi-VN" sz="3600" dirty="0"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914400" y="2971800"/>
            <a:ext cx="1050727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36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Lời chào của bạn nhỏ đẹp như thế nào?</a:t>
            </a:r>
            <a:endParaRPr lang="vi-VN" sz="36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vi-VN" sz="4400" dirty="0" smtClean="0">
              <a:latin typeface="+mj-lt"/>
            </a:endParaRPr>
          </a:p>
          <a:p>
            <a:pPr algn="ctr">
              <a:buNone/>
            </a:pPr>
            <a:endParaRPr lang="vi-VN" sz="4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+mj-lt"/>
            </a:endParaRPr>
          </a:p>
          <a:p>
            <a:pPr algn="ctr">
              <a:buNone/>
            </a:pPr>
            <a:r>
              <a:rPr lang="vi-VN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+mj-lt"/>
              </a:rPr>
              <a:t>Ổn định trò chuyện</a:t>
            </a:r>
            <a:endParaRPr lang="vi-VN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439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7" descr="vuon-hoa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76600"/>
            <a:ext cx="91440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 descr="BE CHA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Rectangle 6"/>
          <p:cNvSpPr/>
          <p:nvPr/>
        </p:nvSpPr>
        <p:spPr>
          <a:xfrm>
            <a:off x="0" y="3276600"/>
            <a:ext cx="911659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3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j-lt"/>
              </a:rPr>
              <a:t>Chi co ai là không được bé tặng chào?</a:t>
            </a:r>
            <a:endParaRPr lang="vi-VN" sz="3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429000" cy="204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Callout 5"/>
          <p:cNvSpPr/>
          <p:nvPr/>
        </p:nvSpPr>
        <p:spPr>
          <a:xfrm>
            <a:off x="5257800" y="0"/>
            <a:ext cx="3886200" cy="99060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Chỉ những người đi vắng em không được tặng chào</a:t>
            </a:r>
            <a:endParaRPr lang="vi-VN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 descr="p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286000" y="2590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vi-VN" dirty="0"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96428" y="2967335"/>
            <a:ext cx="67511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isometricTopUp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vi-VN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DẠY TRẺ ĐỌC THƠ</a:t>
            </a:r>
            <a:endParaRPr lang="vi-VN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 descr="k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Rectangle 5"/>
          <p:cNvSpPr/>
          <p:nvPr/>
        </p:nvSpPr>
        <p:spPr>
          <a:xfrm>
            <a:off x="609600" y="2819400"/>
            <a:ext cx="8121133" cy="58477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oubleWave1">
              <a:avLst/>
            </a:prstTxWarp>
            <a:spAutoFit/>
          </a:bodyPr>
          <a:lstStyle/>
          <a:p>
            <a:pPr algn="ctr"/>
            <a:r>
              <a:rPr lang="vi-VN" sz="32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j-lt"/>
              </a:rPr>
              <a:t>CHÚC CÁC BÉ CHĂM NGOAN HỌC GiỎI</a:t>
            </a:r>
            <a:endParaRPr lang="vi-VN" sz="32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 descr="u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</p:spPr>
      </p:pic>
      <p:sp>
        <p:nvSpPr>
          <p:cNvPr id="6" name="Rectangle 5"/>
          <p:cNvSpPr/>
          <p:nvPr/>
        </p:nvSpPr>
        <p:spPr>
          <a:xfrm>
            <a:off x="1143000" y="2895600"/>
            <a:ext cx="6684958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</a:bodyPr>
          <a:lstStyle/>
          <a:p>
            <a:pPr algn="ctr"/>
            <a:r>
              <a:rPr lang="vi-VN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BÉ NGHE ĐiỀU GÌ?</a:t>
            </a:r>
            <a:endParaRPr lang="vi-VN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 descr="h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514600" y="2819400"/>
            <a:ext cx="370806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dirty="0" smtClean="0"/>
              <a:t>      </a:t>
            </a:r>
            <a:endParaRPr lang="vi-VN" sz="3600" dirty="0" smtClean="0">
              <a:latin typeface="+mj-lt"/>
            </a:endParaRPr>
          </a:p>
          <a:p>
            <a:pPr algn="ctr"/>
            <a:endParaRPr lang="vi-VN" dirty="0" smtClean="0"/>
          </a:p>
          <a:p>
            <a:pPr algn="ctr"/>
            <a:r>
              <a:rPr lang="vi-VN" dirty="0" smtClean="0"/>
              <a:t>      </a:t>
            </a:r>
            <a:r>
              <a:rPr lang="vi-VN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TÁC GiẢ: PHẠM CÚC</a:t>
            </a:r>
            <a:endParaRPr lang="vi-VN" sz="2400" dirty="0"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76400" y="2133600"/>
            <a:ext cx="56477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vi-VN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THƠ: LỜI CHÀO</a:t>
            </a:r>
            <a:endParaRPr lang="vi-VN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4" descr="IMG_079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4" name="Picture 4" descr="IMG_079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4" descr="IMG_079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7" descr="vuon-hoa0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76600"/>
            <a:ext cx="91440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142</Words>
  <Application>Microsoft Office PowerPoint</Application>
  <PresentationFormat>On-screen Show (4:3)</PresentationFormat>
  <Paragraphs>27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anhtuyen</dc:creator>
  <cp:lastModifiedBy>LENOVO</cp:lastModifiedBy>
  <cp:revision>41</cp:revision>
  <dcterms:created xsi:type="dcterms:W3CDTF">2016-09-24T12:20:27Z</dcterms:created>
  <dcterms:modified xsi:type="dcterms:W3CDTF">2025-08-18T14:11:19Z</dcterms:modified>
</cp:coreProperties>
</file>