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0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0F69-A257-4172-BFF7-A7B8328A1EC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B079-C289-474A-A76B-E9F8106C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902" y="2819400"/>
            <a:ext cx="8458200" cy="1470025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602" y="1905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610284"/>
            <a:ext cx="5240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 BAN NHÂN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CẦU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11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oiBanAn-V.A-3755144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5673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hatDangCheBacKimThang2-Dangcap_mk5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Trò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chơi</a:t>
            </a:r>
            <a:r>
              <a:rPr lang="en-US" b="1" dirty="0" smtClean="0">
                <a:solidFill>
                  <a:srgbClr val="0070C0"/>
                </a:solidFill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</a:rPr>
              <a:t>Đoán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tên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hát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On-screen Show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Đề tài : DH : “Mời bạn ăn” NH : “Thật đáng chê” TC : Đoán tên bài hát </vt:lpstr>
      <vt:lpstr>Dạy hát : Mời bạn ăn</vt:lpstr>
      <vt:lpstr>Nghe hát : Thật đáng chê</vt:lpstr>
      <vt:lpstr>Trò chơi : Đoán tên bài hát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thẩm mỹ Âm nhạc Đề tài : Dạy hát : Mời bạn ăn  Nghe hát : Thật đáng chê TCAAN ; Đoán tên bài hát</dc:title>
  <dc:creator>Welcome</dc:creator>
  <cp:lastModifiedBy>LENOVO</cp:lastModifiedBy>
  <cp:revision>3</cp:revision>
  <dcterms:created xsi:type="dcterms:W3CDTF">2019-01-11T02:31:02Z</dcterms:created>
  <dcterms:modified xsi:type="dcterms:W3CDTF">2025-08-18T14:24:15Z</dcterms:modified>
</cp:coreProperties>
</file>