
<file path=[Content_Types].xml><?xml version="1.0" encoding="utf-8"?>
<Types xmlns="http://schemas.openxmlformats.org/package/2006/content-types">
  <Default Extension="bmp" ContentType="image/bmp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1584" y="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8EF6E3C-543D-4E15-881C-D160DA6F3DBB}" type="datetimeFigureOut">
              <a:rPr lang="en-US" smtClean="0"/>
              <a:t>5/19/2025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393E7E2-CC77-4171-9EC6-D09FB73151DC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93E7E2-CC77-4171-9EC6-D09FB73151DC}" type="slidenum">
              <a:rPr lang="en-US" smtClean="0"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93E7E2-CC77-4171-9EC6-D09FB73151DC}" type="slidenum">
              <a:rPr lang="en-US" smtClean="0"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93E7E2-CC77-4171-9EC6-D09FB73151DC}" type="slidenum">
              <a:rPr lang="en-US" smtClean="0"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93E7E2-CC77-4171-9EC6-D09FB73151DC}" type="slidenum">
              <a:rPr lang="en-US" smtClean="0"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93E7E2-CC77-4171-9EC6-D09FB73151DC}" type="slidenum">
              <a:rPr lang="en-US" smtClean="0"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93E7E2-CC77-4171-9EC6-D09FB73151DC}" type="slidenum">
              <a:rPr lang="en-US" smtClean="0"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93E7E2-CC77-4171-9EC6-D09FB73151DC}" type="slidenum">
              <a:rPr lang="en-US" smtClean="0"/>
              <a:t>7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bmp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bmp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31750" ty="-120650" sx="100000" sy="100000" flip="xy" algn="tl"/>
          </a:blipFill>
          <a:ln w="19050" cmpd="sng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80902" y="1275025"/>
            <a:ext cx="7182197" cy="4307950"/>
          </a:xfrm>
          <a:prstGeom prst="rect">
            <a:avLst/>
          </a:prstGeom>
          <a:solidFill>
            <a:sysClr val="window" lastClr="FFFFFF"/>
          </a:solidFill>
          <a:ln w="6350" cap="flat" cmpd="sng" algn="ctr">
            <a:solidFill>
              <a:schemeClr val="tx1">
                <a:lumMod val="75000"/>
              </a:schemeClr>
            </a:solidFill>
            <a:prstDash val="solid"/>
          </a:ln>
          <a:effectLst>
            <a:outerShdw blurRad="63500" algn="ctr" rotWithShape="0">
              <a:prstClr val="black">
                <a:alpha val="40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088136" y="1385316"/>
            <a:ext cx="6967728" cy="4087368"/>
          </a:xfrm>
          <a:prstGeom prst="rect">
            <a:avLst/>
          </a:prstGeom>
          <a:solidFill>
            <a:schemeClr val="bg2"/>
          </a:solidFill>
          <a:ln w="6350" cap="sq" cmpd="sng" algn="ctr">
            <a:noFill/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3794760" y="1274764"/>
            <a:ext cx="1554480" cy="64008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38100" dist="635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3886200" y="1274765"/>
            <a:ext cx="1371600" cy="548640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71281" y="2091263"/>
            <a:ext cx="6801440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kumimoji="0" lang="en-US" sz="6200" b="0" i="0" u="none" strike="noStrike" kern="1200" cap="all" spc="-100" normalizeH="0" baseline="0">
                <a:ln>
                  <a:noFill/>
                </a:ln>
                <a:solidFill>
                  <a:sysClr val="window" lastClr="FFFFFF"/>
                </a:solidFill>
                <a:effectLst>
                  <a:outerShdw blurRad="38100" dist="1270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71575" y="4682062"/>
            <a:ext cx="6803136" cy="502920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400" spc="8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1400"/>
            </a:lvl2pPr>
            <a:lvl3pPr marL="914400" indent="0" algn="ctr">
              <a:buNone/>
              <a:defRPr sz="1400"/>
            </a:lvl3pPr>
            <a:lvl4pPr marL="1371600" indent="0" algn="ctr">
              <a:buNone/>
              <a:defRPr sz="1400"/>
            </a:lvl4pPr>
            <a:lvl5pPr marL="1828800" indent="0" algn="ctr">
              <a:buNone/>
              <a:defRPr sz="1400"/>
            </a:lvl5pPr>
            <a:lvl6pPr marL="2286000" indent="0" algn="ctr">
              <a:buNone/>
              <a:defRPr sz="1400"/>
            </a:lvl6pPr>
            <a:lvl7pPr marL="2743200" indent="0" algn="ctr">
              <a:buNone/>
              <a:defRPr sz="1400"/>
            </a:lvl7pPr>
            <a:lvl8pPr marL="3200400" indent="0" algn="ctr">
              <a:buNone/>
              <a:defRPr sz="1400"/>
            </a:lvl8pPr>
            <a:lvl9pPr marL="3657600" indent="0" algn="ctr">
              <a:buNone/>
              <a:defRPr sz="14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3931920" y="1334222"/>
            <a:ext cx="1280160" cy="457200"/>
          </a:xfrm>
        </p:spPr>
        <p:txBody>
          <a:bodyPr/>
          <a:lstStyle>
            <a:lvl1pPr algn="ctr">
              <a:defRPr sz="1100" spc="0" baseline="0">
                <a:solidFill>
                  <a:srgbClr val="FFFFFF"/>
                </a:solidFill>
                <a:latin typeface="+mn-lt"/>
              </a:defRPr>
            </a:lvl1pPr>
          </a:lstStyle>
          <a:p>
            <a:fld id="{4FFA74B9-2C8E-4900-87FA-5553D1C2394B}" type="datetimeFigureOut">
              <a:rPr lang="en-US" smtClean="0"/>
              <a:t>5/19/2025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104936" y="5211060"/>
            <a:ext cx="4429125" cy="228600"/>
          </a:xfrm>
        </p:spPr>
        <p:txBody>
          <a:bodyPr/>
          <a:lstStyle>
            <a:lvl1pPr algn="l">
              <a:defRPr sz="9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6455190" y="5212080"/>
            <a:ext cx="1583911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E51F06F-6C06-4FA6-A366-17647B4741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00510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A74B9-2C8E-4900-87FA-5553D1C2394B}" type="datetimeFigureOut">
              <a:rPr lang="en-US" smtClean="0"/>
              <a:t>5/19/2025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51F06F-6C06-4FA6-A366-17647B4741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33569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43700" y="762000"/>
            <a:ext cx="1771650" cy="5257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762000"/>
            <a:ext cx="6057900" cy="52578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A74B9-2C8E-4900-87FA-5553D1C2394B}" type="datetimeFigureOut">
              <a:rPr lang="en-US" smtClean="0"/>
              <a:t>5/19/2025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51F06F-6C06-4FA6-A366-17647B4741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16440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A74B9-2C8E-4900-87FA-5553D1C2394B}" type="datetimeFigureOut">
              <a:rPr lang="en-US" smtClean="0"/>
              <a:t>5/19/2025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51F06F-6C06-4FA6-A366-17647B4741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38819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 dpi="0" rotWithShape="1">
            <a:blip r:embed="rId2">
              <a:alphaModFix amt="40000"/>
              <a:duotone>
                <a:schemeClr val="accent3">
                  <a:shade val="45000"/>
                  <a:satMod val="135000"/>
                </a:schemeClr>
                <a:prstClr val="white"/>
              </a:duotone>
            </a:blip>
            <a:srcRect/>
            <a:tile tx="-31750" ty="-120650" sx="100000" sy="100000" flip="xy" algn="tl"/>
          </a:blipFill>
          <a:ln w="19050" cmpd="sng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980902" y="1275025"/>
            <a:ext cx="7182197" cy="4307950"/>
          </a:xfrm>
          <a:prstGeom prst="rect">
            <a:avLst/>
          </a:prstGeom>
          <a:solidFill>
            <a:schemeClr val="tx1"/>
          </a:solidFill>
          <a:ln w="6350" cap="flat" cmpd="sng" algn="ctr">
            <a:solidFill>
              <a:schemeClr val="tx1">
                <a:lumMod val="75000"/>
              </a:schemeClr>
            </a:solidFill>
            <a:prstDash val="solid"/>
          </a:ln>
          <a:effectLst>
            <a:outerShdw blurRad="63500" algn="ctr" rotWithShape="0">
              <a:prstClr val="black">
                <a:alpha val="40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088136" y="1385316"/>
            <a:ext cx="6967728" cy="4087368"/>
          </a:xfrm>
          <a:prstGeom prst="rect">
            <a:avLst/>
          </a:prstGeom>
          <a:solidFill>
            <a:schemeClr val="bg2"/>
          </a:solidFill>
          <a:ln w="6350" cap="sq" cmpd="sng" algn="ctr">
            <a:noFill/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3794760" y="1274764"/>
            <a:ext cx="1554480" cy="64008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38100" dist="635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3886200" y="1274765"/>
            <a:ext cx="1371600" cy="548640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2717" y="2094309"/>
            <a:ext cx="6803136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kumimoji="0" lang="en-US" sz="6200" b="0" i="0" u="none" strike="noStrike" kern="1200" cap="all" spc="-100" normalizeH="0" baseline="0" dirty="0">
                <a:ln>
                  <a:noFill/>
                </a:ln>
                <a:solidFill>
                  <a:sysClr val="window" lastClr="FFFFFF"/>
                </a:solidFill>
                <a:effectLst>
                  <a:outerShdw blurRad="38100" dist="1270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2718" y="4682062"/>
            <a:ext cx="6803136" cy="502920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>
                <a:solidFill>
                  <a:schemeClr val="tx2"/>
                </a:solidFill>
                <a:effectLst/>
              </a:defRPr>
            </a:lvl1pPr>
            <a:lvl2pPr marL="457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931920" y="1332914"/>
            <a:ext cx="1280160" cy="457200"/>
          </a:xfrm>
        </p:spPr>
        <p:txBody>
          <a:bodyPr/>
          <a:lstStyle>
            <a:lvl1pPr algn="ctr">
              <a:defRPr lang="en-US" sz="1100" kern="1200" spc="0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</a:lstStyle>
          <a:p>
            <a:fld id="{4FFA74B9-2C8E-4900-87FA-5553D1C2394B}" type="datetimeFigureOut">
              <a:rPr lang="en-US" smtClean="0"/>
              <a:t>5/19/2025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04679" y="5211060"/>
            <a:ext cx="4430268" cy="228600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3378" y="5211060"/>
            <a:ext cx="1584198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E51F06F-6C06-4FA6-A366-17647B4741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77891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1520" y="2103120"/>
            <a:ext cx="3657600" cy="393192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4880" y="2103120"/>
            <a:ext cx="3657600" cy="393192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A74B9-2C8E-4900-87FA-5553D1C2394B}" type="datetimeFigureOut">
              <a:rPr lang="en-US" smtClean="0"/>
              <a:t>5/19/2025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51F06F-6C06-4FA6-A366-17647B4741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72870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1520" y="2074334"/>
            <a:ext cx="365760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1520" y="2755898"/>
            <a:ext cx="365760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2074334"/>
            <a:ext cx="365760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756581"/>
            <a:ext cx="365760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A74B9-2C8E-4900-87FA-5553D1C2394B}" type="datetimeFigureOut">
              <a:rPr lang="en-US" smtClean="0"/>
              <a:t>5/19/2025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51F06F-6C06-4FA6-A366-17647B4741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17251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A74B9-2C8E-4900-87FA-5553D1C2394B}" type="datetimeFigureOut">
              <a:rPr lang="en-US" smtClean="0"/>
              <a:t>5/19/2025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51F06F-6C06-4FA6-A366-17647B4741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04216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A74B9-2C8E-4900-87FA-5553D1C2394B}" type="datetimeFigureOut">
              <a:rPr lang="en-US" smtClean="0"/>
              <a:t>5/19/2025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51F06F-6C06-4FA6-A366-17647B4741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11722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307336" y="292608"/>
            <a:ext cx="6163056" cy="6272784"/>
          </a:xfrm>
          <a:prstGeom prst="rect">
            <a:avLst/>
          </a:prstGeom>
          <a:solidFill>
            <a:schemeClr val="bg2"/>
          </a:solidFill>
          <a:ln w="6350" cap="sq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" name="Rectangle 15"/>
          <p:cNvSpPr/>
          <p:nvPr/>
        </p:nvSpPr>
        <p:spPr>
          <a:xfrm>
            <a:off x="184147" y="173736"/>
            <a:ext cx="6398514" cy="6510528"/>
          </a:xfrm>
          <a:prstGeom prst="rect">
            <a:avLst/>
          </a:prstGeom>
          <a:noFill/>
          <a:ln w="635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6765290" y="173736"/>
            <a:ext cx="2194560" cy="651052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72300" y="607392"/>
            <a:ext cx="1823085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400" b="0" kern="1200" cap="none" spc="0" baseline="0" dirty="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68976" y="907143"/>
            <a:ext cx="5428856" cy="5043714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72300" y="2286000"/>
            <a:ext cx="1823085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3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A74B9-2C8E-4900-87FA-5553D1C2394B}" type="datetimeFigureOut">
              <a:rPr lang="en-US" smtClean="0"/>
              <a:t>5/19/2025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2505454" y="6265818"/>
            <a:ext cx="3950208" cy="274320"/>
          </a:xfrm>
        </p:spPr>
        <p:txBody>
          <a:bodyPr/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7795258" y="6310086"/>
            <a:ext cx="1097280" cy="27432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3E51F06F-6C06-4FA6-A366-17647B474149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6884162" y="292608"/>
            <a:ext cx="1956816" cy="6272784"/>
          </a:xfrm>
          <a:prstGeom prst="rect">
            <a:avLst/>
          </a:prstGeom>
          <a:noFill/>
          <a:ln w="6350" cap="sq">
            <a:solidFill>
              <a:schemeClr val="tx1">
                <a:lumMod val="65000"/>
                <a:lumOff val="3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8013424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6765290" y="173736"/>
            <a:ext cx="2194560" cy="6510528"/>
          </a:xfrm>
          <a:prstGeom prst="rect">
            <a:avLst/>
          </a:prstGeom>
          <a:solidFill>
            <a:schemeClr val="tx1"/>
          </a:solidFill>
          <a:ln w="6350">
            <a:solidFill>
              <a:schemeClr val="tx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6884162" y="292608"/>
            <a:ext cx="1956816" cy="6272784"/>
          </a:xfrm>
          <a:prstGeom prst="rect">
            <a:avLst/>
          </a:prstGeom>
          <a:solidFill>
            <a:schemeClr val="bg2"/>
          </a:solidFill>
          <a:ln w="6350" cap="sq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72300" y="603504"/>
            <a:ext cx="1824228" cy="1645920"/>
          </a:xfrm>
        </p:spPr>
        <p:txBody>
          <a:bodyPr anchor="b">
            <a:noAutofit/>
          </a:bodyPr>
          <a:lstStyle>
            <a:lvl1pPr algn="l">
              <a:defRPr sz="2400" b="0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71449" y="173736"/>
            <a:ext cx="6398514" cy="6510528"/>
          </a:xfrm>
          <a:solidFill>
            <a:schemeClr val="bg1">
              <a:lumMod val="50000"/>
              <a:lumOff val="5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72300" y="2286000"/>
            <a:ext cx="1824228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3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4FFA74B9-2C8E-4900-87FA-5553D1C2394B}" type="datetimeFigureOut">
              <a:rPr lang="en-US" smtClean="0"/>
              <a:t>5/19/2025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9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797546" y="6309360"/>
            <a:ext cx="1097280" cy="27432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E51F06F-6C06-4FA6-A366-17647B4741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48398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76022" y="173736"/>
            <a:ext cx="8791956" cy="6510528"/>
          </a:xfrm>
          <a:prstGeom prst="rect">
            <a:avLst/>
          </a:prstGeom>
          <a:solidFill>
            <a:schemeClr val="tx1"/>
          </a:solidFill>
          <a:ln w="6350" cap="flat" cmpd="sng" algn="ctr">
            <a:solidFill>
              <a:schemeClr val="tx1">
                <a:lumMod val="75000"/>
              </a:schemeClr>
            </a:solidFill>
            <a:prstDash val="solid"/>
          </a:ln>
          <a:effectLst>
            <a:softEdge rad="0"/>
          </a:effectLst>
        </p:spPr>
      </p:sp>
      <p:sp>
        <p:nvSpPr>
          <p:cNvPr id="9" name="Rectangle 8"/>
          <p:cNvSpPr/>
          <p:nvPr/>
        </p:nvSpPr>
        <p:spPr>
          <a:xfrm>
            <a:off x="292608" y="292608"/>
            <a:ext cx="8558784" cy="6272784"/>
          </a:xfrm>
          <a:prstGeom prst="rect">
            <a:avLst/>
          </a:prstGeom>
          <a:solidFill>
            <a:schemeClr val="bg2"/>
          </a:solidFill>
          <a:ln w="6350" cap="sq" cmpd="sng" algn="ctr">
            <a:noFill/>
            <a:prstDash val="solid"/>
            <a:miter lim="800000"/>
          </a:ln>
          <a:effectLst/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31520" y="642594"/>
            <a:ext cx="768096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1520" y="2103120"/>
            <a:ext cx="768096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07338" y="6265818"/>
            <a:ext cx="20574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2"/>
                </a:solidFill>
              </a:defRPr>
            </a:lvl1pPr>
          </a:lstStyle>
          <a:p>
            <a:fld id="{4FFA74B9-2C8E-4900-87FA-5553D1C2394B}" type="datetimeFigureOut">
              <a:rPr lang="en-US" smtClean="0"/>
              <a:t>5/19/2025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96896" y="6265818"/>
            <a:ext cx="3950208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9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743555" y="6265818"/>
            <a:ext cx="10972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2"/>
                </a:solidFill>
              </a:defRPr>
            </a:lvl1pPr>
          </a:lstStyle>
          <a:p>
            <a:fld id="{3E51F06F-6C06-4FA6-A366-17647B4741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195125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000" kern="1200" cap="none" spc="0" baseline="0" dirty="0">
          <a:solidFill>
            <a:schemeClr val="tx1"/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2">
            <a:lumMod val="60000"/>
            <a:lumOff val="40000"/>
          </a:schemeClr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2">
            <a:lumMod val="60000"/>
            <a:lumOff val="40000"/>
          </a:schemeClr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2">
            <a:lumMod val="60000"/>
            <a:lumOff val="40000"/>
          </a:schemeClr>
        </a:buClr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2">
            <a:lumMod val="60000"/>
            <a:lumOff val="40000"/>
          </a:schemeClr>
        </a:buClr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2">
            <a:lumMod val="60000"/>
            <a:lumOff val="40000"/>
          </a:schemeClr>
        </a:buClr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2">
            <a:lumMod val="60000"/>
            <a:lumOff val="40000"/>
          </a:schemeClr>
        </a:buClr>
        <a:buFont typeface="Arial" panose="020B0604020202020204" pitchFamily="34" charset="0"/>
        <a:buChar char="•"/>
        <a:defRPr sz="1400" kern="1200">
          <a:solidFill>
            <a:schemeClr val="bg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2">
            <a:lumMod val="60000"/>
            <a:lumOff val="40000"/>
          </a:schemeClr>
        </a:buClr>
        <a:buFont typeface="Arial" panose="020B0604020202020204" pitchFamily="34" charset="0"/>
        <a:buChar char="•"/>
        <a:defRPr sz="1400" kern="1200">
          <a:solidFill>
            <a:schemeClr val="bg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2">
            <a:lumMod val="60000"/>
            <a:lumOff val="40000"/>
          </a:schemeClr>
        </a:buClr>
        <a:buFont typeface="Arial" panose="020B0604020202020204" pitchFamily="34" charset="0"/>
        <a:buChar char="•"/>
        <a:defRPr sz="1400" kern="1200">
          <a:solidFill>
            <a:schemeClr val="bg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2">
            <a:lumMod val="60000"/>
            <a:lumOff val="40000"/>
          </a:schemeClr>
        </a:buClr>
        <a:buFont typeface="Arial" panose="020B0604020202020204" pitchFamily="34" charset="0"/>
        <a:buChar char="•"/>
        <a:defRPr sz="1400" kern="1200">
          <a:solidFill>
            <a:schemeClr val="bg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9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1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3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5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3" name="Picture 9" descr="H:\TRUYEN\the_la_ngoan\bia-a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39090" y="997685"/>
            <a:ext cx="3515209" cy="5105400"/>
          </a:xfrm>
          <a:prstGeom prst="rect">
            <a:avLst/>
          </a:prstGeom>
          <a:noFill/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578440A1-4797-D201-155F-DC807F6F1416}"/>
              </a:ext>
            </a:extLst>
          </p:cNvPr>
          <p:cNvSpPr txBox="1"/>
          <p:nvPr/>
        </p:nvSpPr>
        <p:spPr>
          <a:xfrm>
            <a:off x="3854299" y="1982883"/>
            <a:ext cx="412334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1600" dirty="0"/>
              <a:t>ỦY BAN NHÂN DÂN QUẬN LONG BIÊN</a:t>
            </a:r>
          </a:p>
          <a:p>
            <a:pPr algn="ctr"/>
            <a:r>
              <a:rPr lang="vi-VN" sz="1600" dirty="0"/>
              <a:t>TRƯỜNG MẦM NON BẮC CẦU</a:t>
            </a:r>
            <a:endParaRPr lang="en-US" sz="16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6D502D9-CAB2-3B98-B768-D39D48E97BF0}"/>
              </a:ext>
            </a:extLst>
          </p:cNvPr>
          <p:cNvSpPr txBox="1"/>
          <p:nvPr/>
        </p:nvSpPr>
        <p:spPr>
          <a:xfrm>
            <a:off x="3934810" y="2696528"/>
            <a:ext cx="429479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dirty="0"/>
              <a:t>TRUYỆN: THẾ LÀ NGOAN</a:t>
            </a:r>
            <a:endParaRPr lang="en-US" sz="24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CB71C23-0A6F-A013-3B42-3B82352E2B73}"/>
              </a:ext>
            </a:extLst>
          </p:cNvPr>
          <p:cNvSpPr txBox="1"/>
          <p:nvPr/>
        </p:nvSpPr>
        <p:spPr>
          <a:xfrm>
            <a:off x="3934810" y="3181053"/>
            <a:ext cx="2590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dirty="0"/>
              <a:t>LỚP MẪU GIÁO NHỠ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304800" y="381000"/>
            <a:ext cx="8610600" cy="6248400"/>
            <a:chOff x="304800" y="381000"/>
            <a:chExt cx="7696200" cy="5060252"/>
          </a:xfrm>
        </p:grpSpPr>
        <p:pic>
          <p:nvPicPr>
            <p:cNvPr id="2050" name="Picture 2" descr="H:\TRUYEN\the_la_ngoan\6301_1b.jpg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4152900" y="381000"/>
              <a:ext cx="3848100" cy="5060252"/>
            </a:xfrm>
            <a:prstGeom prst="rect">
              <a:avLst/>
            </a:prstGeom>
            <a:noFill/>
          </p:spPr>
        </p:pic>
        <p:pic>
          <p:nvPicPr>
            <p:cNvPr id="2051" name="Picture 3" descr="H:\TRUYEN\the_la_ngoan\6300_1a.jpg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304800" y="381000"/>
              <a:ext cx="3848100" cy="5053838"/>
            </a:xfrm>
            <a:prstGeom prst="rect">
              <a:avLst/>
            </a:prstGeom>
            <a:noFill/>
          </p:spPr>
        </p:pic>
      </p:grp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228600" y="304800"/>
            <a:ext cx="8534400" cy="6172200"/>
            <a:chOff x="228600" y="304800"/>
            <a:chExt cx="7543800" cy="4960049"/>
          </a:xfrm>
        </p:grpSpPr>
        <p:pic>
          <p:nvPicPr>
            <p:cNvPr id="3074" name="Picture 2" descr="H:\TRUYEN\the_la_ngoan\6303_2b.jpg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4000500" y="304800"/>
              <a:ext cx="3771900" cy="4960049"/>
            </a:xfrm>
            <a:prstGeom prst="rect">
              <a:avLst/>
            </a:prstGeom>
            <a:noFill/>
          </p:spPr>
        </p:pic>
        <p:pic>
          <p:nvPicPr>
            <p:cNvPr id="3075" name="Picture 3" descr="H:\TRUYEN\the_la_ngoan\6302_2a.jpg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228600" y="304800"/>
              <a:ext cx="3771900" cy="4953762"/>
            </a:xfrm>
            <a:prstGeom prst="rect">
              <a:avLst/>
            </a:prstGeom>
            <a:noFill/>
          </p:spPr>
        </p:pic>
      </p:grp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304800" y="304800"/>
            <a:ext cx="8534400" cy="6324600"/>
            <a:chOff x="304800" y="304800"/>
            <a:chExt cx="7327384" cy="4825767"/>
          </a:xfrm>
        </p:grpSpPr>
        <p:pic>
          <p:nvPicPr>
            <p:cNvPr id="4098" name="Picture 2" descr="H:\TRUYEN\the_la_ngoan\6305_3b.jpg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3962400" y="304800"/>
              <a:ext cx="3669784" cy="4825767"/>
            </a:xfrm>
            <a:prstGeom prst="rect">
              <a:avLst/>
            </a:prstGeom>
            <a:noFill/>
          </p:spPr>
        </p:pic>
        <p:pic>
          <p:nvPicPr>
            <p:cNvPr id="4099" name="Picture 3" descr="H:\TRUYEN\the_la_ngoan\6304_3a.jpg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304800" y="304800"/>
              <a:ext cx="3669784" cy="4819650"/>
            </a:xfrm>
            <a:prstGeom prst="rect">
              <a:avLst/>
            </a:prstGeom>
            <a:noFill/>
          </p:spPr>
        </p:pic>
      </p:grp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304800" y="304800"/>
            <a:ext cx="8458200" cy="6248400"/>
            <a:chOff x="304800" y="304800"/>
            <a:chExt cx="7848600" cy="5160455"/>
          </a:xfrm>
        </p:grpSpPr>
        <p:pic>
          <p:nvPicPr>
            <p:cNvPr id="5122" name="Picture 2" descr="H:\TRUYEN\the_la_ngoan\6307_4b.jpg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4229100" y="304800"/>
              <a:ext cx="3924300" cy="5160455"/>
            </a:xfrm>
            <a:prstGeom prst="rect">
              <a:avLst/>
            </a:prstGeom>
            <a:noFill/>
          </p:spPr>
        </p:pic>
        <p:pic>
          <p:nvPicPr>
            <p:cNvPr id="5123" name="Picture 3" descr="H:\TRUYEN\the_la_ngoan\6306_4a.jpg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304800" y="304800"/>
              <a:ext cx="3924300" cy="5153914"/>
            </a:xfrm>
            <a:prstGeom prst="rect">
              <a:avLst/>
            </a:prstGeom>
            <a:noFill/>
          </p:spPr>
        </p:pic>
      </p:grp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304800" y="457200"/>
            <a:ext cx="8534400" cy="6096000"/>
            <a:chOff x="304800" y="457200"/>
            <a:chExt cx="7193164" cy="4749470"/>
          </a:xfrm>
        </p:grpSpPr>
        <p:pic>
          <p:nvPicPr>
            <p:cNvPr id="6146" name="Picture 2" descr="H:\TRUYEN\the_la_ngoan\6309_5b.jpg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3886200" y="457200"/>
              <a:ext cx="3611764" cy="4749470"/>
            </a:xfrm>
            <a:prstGeom prst="rect">
              <a:avLst/>
            </a:prstGeom>
            <a:noFill/>
          </p:spPr>
        </p:pic>
        <p:pic>
          <p:nvPicPr>
            <p:cNvPr id="6147" name="Picture 3" descr="H:\TRUYEN\the_la_ngoan\6308_5a.jpg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304800" y="457200"/>
              <a:ext cx="3611764" cy="4743450"/>
            </a:xfrm>
            <a:prstGeom prst="rect">
              <a:avLst/>
            </a:prstGeom>
            <a:noFill/>
          </p:spPr>
        </p:pic>
      </p:grp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304800" y="381000"/>
            <a:ext cx="8458200" cy="6172200"/>
            <a:chOff x="304800" y="381000"/>
            <a:chExt cx="7067550" cy="4659440"/>
          </a:xfrm>
        </p:grpSpPr>
        <p:pic>
          <p:nvPicPr>
            <p:cNvPr id="7170" name="Picture 2" descr="H:\TRUYEN\the_la_ngoan\6311_6b.jpg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3829050" y="381000"/>
              <a:ext cx="3543300" cy="4659440"/>
            </a:xfrm>
            <a:prstGeom prst="rect">
              <a:avLst/>
            </a:prstGeom>
            <a:noFill/>
          </p:spPr>
        </p:pic>
        <p:pic>
          <p:nvPicPr>
            <p:cNvPr id="7171" name="Picture 3" descr="H:\TRUYEN\the_la_ngoan\6310_6a.jpg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304800" y="381000"/>
              <a:ext cx="3543300" cy="4653534"/>
            </a:xfrm>
            <a:prstGeom prst="rect">
              <a:avLst/>
            </a:prstGeom>
            <a:noFill/>
          </p:spPr>
        </p:pic>
      </p:grp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">
  <a:themeElements>
    <a:clrScheme name="Savon">
      <a:dk1>
        <a:sysClr val="windowText" lastClr="000000"/>
      </a:dk1>
      <a:lt1>
        <a:sysClr val="window" lastClr="FFFFFF"/>
      </a:lt1>
      <a:dk2>
        <a:srgbClr val="455F51"/>
      </a:dk2>
      <a:lt2>
        <a:srgbClr val="E3DED1"/>
      </a:lt2>
      <a:accent1>
        <a:srgbClr val="549E39"/>
      </a:accent1>
      <a:accent2>
        <a:srgbClr val="8AB833"/>
      </a:accent2>
      <a:accent3>
        <a:srgbClr val="C0CF3A"/>
      </a:accent3>
      <a:accent4>
        <a:srgbClr val="029676"/>
      </a:accent4>
      <a:accent5>
        <a:srgbClr val="4AB5C4"/>
      </a:accent5>
      <a:accent6>
        <a:srgbClr val="0989B1"/>
      </a:accent6>
      <a:hlink>
        <a:srgbClr val="6B9F25"/>
      </a:hlink>
      <a:folHlink>
        <a:srgbClr val="B26B02"/>
      </a:folHlink>
    </a:clrScheme>
    <a:fontScheme name="Savon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hade val="100000"/>
                <a:satMod val="300000"/>
              </a:schemeClr>
            </a:gs>
            <a:gs pos="100000">
              <a:schemeClr val="phClr">
                <a:tint val="100000"/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6728D11B-929E-4324-91B0-4A4DA4CAC3D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TM03457510[[fn=Savon]]</Template>
  <TotalTime>72</TotalTime>
  <Words>28</Words>
  <Application>Microsoft Office PowerPoint</Application>
  <PresentationFormat>On-screen Show (4:3)</PresentationFormat>
  <Paragraphs>11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Century Gothic</vt:lpstr>
      <vt:lpstr>Verdana</vt:lpstr>
      <vt:lpstr>Savon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USER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nam</cp:lastModifiedBy>
  <cp:revision>9</cp:revision>
  <dcterms:created xsi:type="dcterms:W3CDTF">2013-06-03T06:47:25Z</dcterms:created>
  <dcterms:modified xsi:type="dcterms:W3CDTF">2025-05-19T16:59:21Z</dcterms:modified>
</cp:coreProperties>
</file>