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0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8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2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9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306D-FD37-494E-8090-2369339CAC6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FD77-2D48-466F-AF97-DE211FF3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874732-4F31-4F8D-9944-A3F51E95F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AF6612-4772-444F-A276-D2CF1719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25613"/>
            <a:ext cx="4383404" cy="1603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8BFF2-A285-402E-8622-D4443C4F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907747"/>
            <a:ext cx="3267739" cy="1042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BE8C3D-98E5-49C0-8F4D-BC27EFC3C4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73" y="777306"/>
            <a:ext cx="1353192" cy="1353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07C3A7-AF71-4488-89A0-F43DA373F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929" y="141447"/>
            <a:ext cx="360914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5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6927" y="44958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HÀ NỘI</a:t>
            </a:r>
          </a:p>
          <a:p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Hà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Nội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chong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chóng</a:t>
            </a:r>
            <a:b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Cứ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tự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quay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nhà</a:t>
            </a:r>
            <a:b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trời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thổi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gió</a:t>
            </a:r>
            <a:b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chạy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xa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ó một Hà Nội rất &quot;thơ&quot; trong từng hơi thở của 12 mùa hoa - BaoSo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ó một Hà Nội rất &quot;thơ&quot; trong từng hơi thở của 12 mùa hoa - BaoSon Tra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5" y="32910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Hà Nội có nhiều hoa</a:t>
            </a:r>
            <a:br>
              <a:rPr lang="vi-V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vi-V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Bó từng chùm cẩn thận</a:t>
            </a:r>
            <a:br>
              <a:rPr lang="vi-V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vi-V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Mấy chú vào mua hoa</a:t>
            </a:r>
            <a:br>
              <a:rPr lang="vi-V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vi-VN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Tươi cười ra mặt trận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315691" y="5029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Hà Nội có Hồ Gươm</a:t>
            </a:r>
            <a:b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Nước xanh như pha mực</a:t>
            </a:r>
            <a:b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Bên hồ ngọn Tháp Bút</a:t>
            </a:r>
            <a:b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vi-VN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Viết thơ lên trời cao 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" y="0"/>
            <a:ext cx="9138010" cy="6858000"/>
          </a:xfrm>
        </p:spPr>
      </p:pic>
      <p:sp>
        <p:nvSpPr>
          <p:cNvPr id="5" name="Rectangle 4"/>
          <p:cNvSpPr/>
          <p:nvPr/>
        </p:nvSpPr>
        <p:spPr>
          <a:xfrm>
            <a:off x="152400" y="5181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bg2"/>
                </a:solidFill>
              </a:rPr>
              <a:t>Bạn đã đến Hà nội</a:t>
            </a:r>
          </a:p>
          <a:p>
            <a:r>
              <a:rPr lang="vi-VN" sz="2400" dirty="0">
                <a:solidFill>
                  <a:schemeClr val="bg2"/>
                </a:solidFill>
              </a:rPr>
              <a:t>Phố nào cũng đông vui</a:t>
            </a:r>
          </a:p>
          <a:p>
            <a:r>
              <a:rPr lang="vi-VN" sz="2400" dirty="0">
                <a:solidFill>
                  <a:schemeClr val="bg2"/>
                </a:solidFill>
              </a:rPr>
              <a:t>Bạn có muốn đi chơi</a:t>
            </a:r>
          </a:p>
          <a:p>
            <a:r>
              <a:rPr lang="vi-VN" sz="2400" dirty="0">
                <a:solidFill>
                  <a:schemeClr val="bg2"/>
                </a:solidFill>
              </a:rPr>
              <a:t>Sáng mai cùng đi nhé!</a:t>
            </a:r>
          </a:p>
        </p:txBody>
      </p:sp>
    </p:spTree>
    <p:extLst>
      <p:ext uri="{BB962C8B-B14F-4D97-AF65-F5344CB8AC3E}">
        <p14:creationId xmlns:p14="http://schemas.microsoft.com/office/powerpoint/2010/main" val="406692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92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nam</cp:lastModifiedBy>
  <cp:revision>4</cp:revision>
  <dcterms:created xsi:type="dcterms:W3CDTF">2025-05-11T10:14:43Z</dcterms:created>
  <dcterms:modified xsi:type="dcterms:W3CDTF">2025-05-19T16:32:26Z</dcterms:modified>
</cp:coreProperties>
</file>