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73" r:id="rId14"/>
    <p:sldId id="266" r:id="rId15"/>
    <p:sldId id="267" r:id="rId16"/>
    <p:sldId id="268" r:id="rId17"/>
    <p:sldId id="269" r:id="rId18"/>
    <p:sldId id="274" r:id="rId19"/>
    <p:sldId id="270" r:id="rId20"/>
    <p:sldId id="271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7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0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30E35-0974-4397-851A-FA5184705702}" type="datetimeFigureOut">
              <a:rPr lang="vi-VN" smtClean="0"/>
              <a:t>17/05/2025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90B9D-DFBC-4427-8D39-9C69009F7B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635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DD5C83-03FF-4C17-B767-60341B2C3B5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5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2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05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DF59E-A0B1-4661-8A5B-03103235C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3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9F1AD-C40E-4925-8F95-F89576A81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35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15252-6B48-435A-BFF0-E62236810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46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FE4B9-3BC6-4456-B462-EA0601090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55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74ABB-F3AF-41CA-9BF5-5978E3310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06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CAA79-A781-4F7F-8630-DB2DB5249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61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3B80C-4D07-440C-A6A1-A56B49A62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13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E6AAA-99C2-47EB-90D2-EBB8BCFDB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36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99BE-D1F4-4979-BE58-1BA79DF90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54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1AC74-DD8F-43FF-89DF-A4F206798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59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8731-61F8-42AF-B2AB-8C89FB1C1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7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3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7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9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7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4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3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725CA-37FC-4420-B66A-E05E688D7CA0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8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0AB4EC-C52E-43AA-870F-3DB8157DA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8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vi-VN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4445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200" b="1" baseline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ỦY BAN NHÂN DÂN QUẬN LONG BIÊN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200" b="1" baseline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TRƯỜNG MẦM NON BẮC CẦU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2378076"/>
            <a:ext cx="8305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66975" y="3048000"/>
            <a:ext cx="7315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vi-VN" sz="3200" b="1" baseline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 baseline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3200" b="1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baseline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3200" b="1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vi-VN" sz="3200" b="1" baseline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3200" b="1" baseline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vi-VN" sz="3200" b="1" baseline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gáy</a:t>
            </a:r>
            <a:endParaRPr lang="en-US" altLang="vi-VN" sz="3200" b="1" baseline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 baseline="0" dirty="0" err="1">
                <a:solidFill>
                  <a:srgbClr val="779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3200" b="1" baseline="0" dirty="0">
                <a:solidFill>
                  <a:srgbClr val="779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baseline="0" dirty="0" err="1">
                <a:solidFill>
                  <a:srgbClr val="779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3200" b="1" baseline="0" dirty="0">
                <a:solidFill>
                  <a:srgbClr val="779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baseline="0" dirty="0" err="1">
                <a:solidFill>
                  <a:srgbClr val="779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3200" b="1" baseline="0" dirty="0">
                <a:solidFill>
                  <a:srgbClr val="779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b="1" baseline="0" dirty="0">
                <a:solidFill>
                  <a:srgbClr val="779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D2</a:t>
            </a:r>
            <a:endParaRPr lang="en-US" altLang="vi-VN" sz="3200" b="1" baseline="0" dirty="0">
              <a:solidFill>
                <a:srgbClr val="7793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vi-VN" sz="3200" b="1" baseline="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vi-VN" sz="3200" b="1" baseline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9" y="1214438"/>
            <a:ext cx="11572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154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8191" y="2155966"/>
            <a:ext cx="5958041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sz="65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65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2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62708" y="2293033"/>
            <a:ext cx="8693834" cy="1287268"/>
          </a:xfrm>
        </p:spPr>
        <p:txBody>
          <a:bodyPr>
            <a:normAutofit/>
          </a:bodyPr>
          <a:lstStyle/>
          <a:p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7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609" y="1645921"/>
            <a:ext cx="8567225" cy="1582688"/>
          </a:xfrm>
        </p:spPr>
        <p:txBody>
          <a:bodyPr>
            <a:normAutofit/>
          </a:bodyPr>
          <a:lstStyle/>
          <a:p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7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1668" y="5345723"/>
            <a:ext cx="7329266" cy="1512277"/>
          </a:xfrm>
        </p:spPr>
        <p:txBody>
          <a:bodyPr>
            <a:normAutofit/>
          </a:bodyPr>
          <a:lstStyle/>
          <a:p>
            <a:pPr algn="l"/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ó o…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88" y="154745"/>
            <a:ext cx="8881403" cy="509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719" y="5669280"/>
            <a:ext cx="9144000" cy="991771"/>
          </a:xfrm>
        </p:spPr>
        <p:txBody>
          <a:bodyPr>
            <a:normAutofit/>
          </a:bodyPr>
          <a:lstStyle/>
          <a:p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19" y="320040"/>
            <a:ext cx="9277133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03520"/>
            <a:ext cx="9144000" cy="1793631"/>
          </a:xfrm>
        </p:spPr>
        <p:txBody>
          <a:bodyPr>
            <a:normAutofit/>
          </a:bodyPr>
          <a:lstStyle/>
          <a:p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  <a:p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Ò…ó…o…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5" y="190293"/>
            <a:ext cx="8993945" cy="511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9257" y="2052934"/>
            <a:ext cx="778770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7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7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7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br>
              <a:rPr lang="en-US" sz="7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7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3" y="2169940"/>
            <a:ext cx="5905500" cy="43434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233181" y="0"/>
            <a:ext cx="5050302" cy="2148839"/>
          </a:xfrm>
          <a:prstGeom prst="cloudCallout">
            <a:avLst>
              <a:gd name="adj1" fmla="val -27924"/>
              <a:gd name="adj2" fmla="val 65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977575" y="2231487"/>
            <a:ext cx="4768947" cy="1997612"/>
          </a:xfrm>
          <a:prstGeom prst="cloudCallout">
            <a:avLst>
              <a:gd name="adj1" fmla="val -61712"/>
              <a:gd name="adj2" fmla="val 31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vậy con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6977575" y="4754879"/>
            <a:ext cx="3502856" cy="1758461"/>
          </a:xfrm>
          <a:prstGeom prst="cloudCallout">
            <a:avLst>
              <a:gd name="adj1" fmla="val -65163"/>
              <a:gd name="adj2" fmla="val 22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49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477772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VĐTN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224" y="2545304"/>
            <a:ext cx="86260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7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524" y="1094704"/>
            <a:ext cx="10027276" cy="1287888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YÊU CẦU</a:t>
            </a:r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524" y="2511380"/>
            <a:ext cx="10377795" cy="366558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9656"/>
            <a:ext cx="10515600" cy="1420836"/>
          </a:xfrm>
        </p:spPr>
        <p:txBody>
          <a:bodyPr>
            <a:normAutofit/>
          </a:bodyPr>
          <a:lstStyle/>
          <a:p>
            <a:r>
              <a:rPr lang="it-IT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</a:t>
            </a:r>
            <a:r>
              <a:rPr lang="it-IT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4732"/>
            <a:ext cx="10515600" cy="4362231"/>
          </a:xfrm>
        </p:spPr>
        <p:txBody>
          <a:bodyPr/>
          <a:lstStyle/>
          <a:p>
            <a:pPr>
              <a:buFontTx/>
              <a:buChar char="-"/>
            </a:pPr>
            <a:r>
              <a:rPr lang="it-IT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  <a:r>
              <a:rPr lang="it-IT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của cô: </a:t>
            </a:r>
            <a:r>
              <a:rPr lang="it-IT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PowerPoint, </a:t>
            </a:r>
            <a:r>
              <a:rPr lang="vi-VN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hát</a:t>
            </a:r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1411" y="2891859"/>
            <a:ext cx="31566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9580" y="1968529"/>
            <a:ext cx="9040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TỔ CHỨC HOẠT ĐỘNG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05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248" y="2335235"/>
            <a:ext cx="11211951" cy="1329471"/>
          </a:xfrm>
        </p:spPr>
        <p:txBody>
          <a:bodyPr>
            <a:normAutofit/>
          </a:bodyPr>
          <a:lstStyle/>
          <a:p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43" y="0"/>
            <a:ext cx="8384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1" y="0"/>
            <a:ext cx="8847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17" y="0"/>
            <a:ext cx="790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4" y="0"/>
            <a:ext cx="983331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231</Words>
  <Application>Microsoft Office PowerPoint</Application>
  <PresentationFormat>Widescreen</PresentationFormat>
  <Paragraphs>33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I. MỤC ĐÍCH YÊU CẦU</vt:lpstr>
      <vt:lpstr>II. CHUẨN BỊ </vt:lpstr>
      <vt:lpstr>PowerPoint Presentation</vt:lpstr>
      <vt:lpstr>Mời các bé cùng xem tranh nhé!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đọc thơ lần 1</vt:lpstr>
      <vt:lpstr>Cô đọc thơ lần 2</vt:lpstr>
      <vt:lpstr>Thấy trời đã sáng Gà gáy ó o…</vt:lpstr>
      <vt:lpstr>Đua nhau gà gáy</vt:lpstr>
      <vt:lpstr>PowerPoint Presentation</vt:lpstr>
      <vt:lpstr>PowerPoint Presentation</vt:lpstr>
      <vt:lpstr>PowerPoint Presentation</vt:lpstr>
      <vt:lpstr>HOẠT ĐỘNG 2 VĐTN bài: Gà gáy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ĐIỆN TỬ LĨNH VỰC: PHÁT TRIỂN NGÔN NGỮ ĐỀ TÀI THƠ: GÀ GÁY ĐỐI TƯỢNG:</dc:title>
  <dc:creator>Admin</dc:creator>
  <cp:lastModifiedBy>xuân khuê</cp:lastModifiedBy>
  <cp:revision>22</cp:revision>
  <cp:lastPrinted>2017-12-12T13:10:35Z</cp:lastPrinted>
  <dcterms:created xsi:type="dcterms:W3CDTF">2017-12-12T11:14:15Z</dcterms:created>
  <dcterms:modified xsi:type="dcterms:W3CDTF">2025-05-17T12:14:45Z</dcterms:modified>
</cp:coreProperties>
</file>