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70" r:id="rId3"/>
    <p:sldId id="257" r:id="rId4"/>
    <p:sldId id="258" r:id="rId5"/>
    <p:sldId id="259" r:id="rId6"/>
    <p:sldId id="260"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13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5/17/2025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59CC5-6458-4BF1-B71B-FCC3B6171ACB}" type="slidenum">
              <a:rPr lang="en-US" altLang="vi-VN"/>
              <a:pPr>
                <a:defRPr/>
              </a:pPr>
              <a:t>‹#›</a:t>
            </a:fld>
            <a:endParaRPr lang="en-US" altLang="vi-VN"/>
          </a:p>
        </p:txBody>
      </p:sp>
    </p:spTree>
    <p:extLst>
      <p:ext uri="{BB962C8B-B14F-4D97-AF65-F5344CB8AC3E}">
        <p14:creationId xmlns:p14="http://schemas.microsoft.com/office/powerpoint/2010/main" val="3395966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ACD0B-056A-4415-AFC5-36E014B38A9C}" type="slidenum">
              <a:rPr lang="en-US" altLang="vi-VN"/>
              <a:pPr>
                <a:defRPr/>
              </a:pPr>
              <a:t>‹#›</a:t>
            </a:fld>
            <a:endParaRPr lang="en-US" altLang="vi-VN"/>
          </a:p>
        </p:txBody>
      </p:sp>
    </p:spTree>
    <p:extLst>
      <p:ext uri="{BB962C8B-B14F-4D97-AF65-F5344CB8AC3E}">
        <p14:creationId xmlns:p14="http://schemas.microsoft.com/office/powerpoint/2010/main" val="3812130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2ADB8-7A45-45EB-AA35-8087BCD34EAA}" type="slidenum">
              <a:rPr lang="en-US" altLang="vi-VN"/>
              <a:pPr>
                <a:defRPr/>
              </a:pPr>
              <a:t>‹#›</a:t>
            </a:fld>
            <a:endParaRPr lang="en-US" altLang="vi-VN"/>
          </a:p>
        </p:txBody>
      </p:sp>
    </p:spTree>
    <p:extLst>
      <p:ext uri="{BB962C8B-B14F-4D97-AF65-F5344CB8AC3E}">
        <p14:creationId xmlns:p14="http://schemas.microsoft.com/office/powerpoint/2010/main" val="100260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713489-261B-4525-BA1B-A42FD57F7C8A}" type="slidenum">
              <a:rPr lang="en-US" altLang="vi-VN"/>
              <a:pPr>
                <a:defRPr/>
              </a:pPr>
              <a:t>‹#›</a:t>
            </a:fld>
            <a:endParaRPr lang="en-US" altLang="vi-VN"/>
          </a:p>
        </p:txBody>
      </p:sp>
    </p:spTree>
    <p:extLst>
      <p:ext uri="{BB962C8B-B14F-4D97-AF65-F5344CB8AC3E}">
        <p14:creationId xmlns:p14="http://schemas.microsoft.com/office/powerpoint/2010/main" val="3243790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9F6726-81E4-477F-A18A-8FC353D668F4}" type="slidenum">
              <a:rPr lang="en-US" altLang="vi-VN"/>
              <a:pPr>
                <a:defRPr/>
              </a:pPr>
              <a:t>‹#›</a:t>
            </a:fld>
            <a:endParaRPr lang="en-US" altLang="vi-VN"/>
          </a:p>
        </p:txBody>
      </p:sp>
    </p:spTree>
    <p:extLst>
      <p:ext uri="{BB962C8B-B14F-4D97-AF65-F5344CB8AC3E}">
        <p14:creationId xmlns:p14="http://schemas.microsoft.com/office/powerpoint/2010/main" val="391185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3B6400-FF9B-47E0-8B53-124F64642681}" type="slidenum">
              <a:rPr lang="en-US" altLang="vi-VN"/>
              <a:pPr>
                <a:defRPr/>
              </a:pPr>
              <a:t>‹#›</a:t>
            </a:fld>
            <a:endParaRPr lang="en-US" altLang="vi-VN"/>
          </a:p>
        </p:txBody>
      </p:sp>
    </p:spTree>
    <p:extLst>
      <p:ext uri="{BB962C8B-B14F-4D97-AF65-F5344CB8AC3E}">
        <p14:creationId xmlns:p14="http://schemas.microsoft.com/office/powerpoint/2010/main" val="1876014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AECE79-11A0-4340-98F7-6FB04512CA35}" type="slidenum">
              <a:rPr lang="en-US" altLang="vi-VN"/>
              <a:pPr>
                <a:defRPr/>
              </a:pPr>
              <a:t>‹#›</a:t>
            </a:fld>
            <a:endParaRPr lang="en-US" altLang="vi-VN"/>
          </a:p>
        </p:txBody>
      </p:sp>
    </p:spTree>
    <p:extLst>
      <p:ext uri="{BB962C8B-B14F-4D97-AF65-F5344CB8AC3E}">
        <p14:creationId xmlns:p14="http://schemas.microsoft.com/office/powerpoint/2010/main" val="34820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B32652-55B7-4FD5-97F8-92619E8DB368}" type="slidenum">
              <a:rPr lang="en-US" altLang="vi-VN"/>
              <a:pPr>
                <a:defRPr/>
              </a:pPr>
              <a:t>‹#›</a:t>
            </a:fld>
            <a:endParaRPr lang="en-US" altLang="vi-VN"/>
          </a:p>
        </p:txBody>
      </p:sp>
    </p:spTree>
    <p:extLst>
      <p:ext uri="{BB962C8B-B14F-4D97-AF65-F5344CB8AC3E}">
        <p14:creationId xmlns:p14="http://schemas.microsoft.com/office/powerpoint/2010/main" val="224020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ECB8A0-4567-4B2A-9B3E-E762AE95F383}" type="slidenum">
              <a:rPr lang="en-US" altLang="vi-VN"/>
              <a:pPr>
                <a:defRPr/>
              </a:pPr>
              <a:t>‹#›</a:t>
            </a:fld>
            <a:endParaRPr lang="en-US" altLang="vi-VN"/>
          </a:p>
        </p:txBody>
      </p:sp>
    </p:spTree>
    <p:extLst>
      <p:ext uri="{BB962C8B-B14F-4D97-AF65-F5344CB8AC3E}">
        <p14:creationId xmlns:p14="http://schemas.microsoft.com/office/powerpoint/2010/main" val="1251283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89A31-FEB8-482C-9B6E-24DCAE1BDE33}" type="slidenum">
              <a:rPr lang="en-US" altLang="vi-VN"/>
              <a:pPr>
                <a:defRPr/>
              </a:pPr>
              <a:t>‹#›</a:t>
            </a:fld>
            <a:endParaRPr lang="en-US" altLang="vi-VN"/>
          </a:p>
        </p:txBody>
      </p:sp>
    </p:spTree>
    <p:extLst>
      <p:ext uri="{BB962C8B-B14F-4D97-AF65-F5344CB8AC3E}">
        <p14:creationId xmlns:p14="http://schemas.microsoft.com/office/powerpoint/2010/main" val="1364792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9A9C2-44D1-478F-8D6D-42B0A503F194}" type="slidenum">
              <a:rPr lang="en-US" altLang="vi-VN"/>
              <a:pPr>
                <a:defRPr/>
              </a:pPr>
              <a:t>‹#›</a:t>
            </a:fld>
            <a:endParaRPr lang="en-US" altLang="vi-VN"/>
          </a:p>
        </p:txBody>
      </p:sp>
    </p:spTree>
    <p:extLst>
      <p:ext uri="{BB962C8B-B14F-4D97-AF65-F5344CB8AC3E}">
        <p14:creationId xmlns:p14="http://schemas.microsoft.com/office/powerpoint/2010/main" val="325508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5/17/2025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a:defRPr/>
            </a:pPr>
            <a:fld id="{E2FE6B7F-6100-4A5D-9F64-9E9A31505726}" type="slidenum">
              <a:rPr lang="en-US" altLang="vi-VN"/>
              <a:pPr>
                <a:defRPr/>
              </a:pPr>
              <a:t>‹#›</a:t>
            </a:fld>
            <a:endParaRPr lang="en-US" altLang="vi-VN"/>
          </a:p>
        </p:txBody>
      </p:sp>
    </p:spTree>
    <p:extLst>
      <p:ext uri="{BB962C8B-B14F-4D97-AF65-F5344CB8AC3E}">
        <p14:creationId xmlns:p14="http://schemas.microsoft.com/office/powerpoint/2010/main" val="21895940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Group 13"/>
          <p:cNvGrpSpPr>
            <a:grpSpLocks/>
          </p:cNvGrpSpPr>
          <p:nvPr/>
        </p:nvGrpSpPr>
        <p:grpSpPr bwMode="auto">
          <a:xfrm>
            <a:off x="1085851" y="1296591"/>
            <a:ext cx="6107906" cy="2256235"/>
            <a:chOff x="96" y="192"/>
            <a:chExt cx="5130" cy="1895"/>
          </a:xfrm>
        </p:grpSpPr>
        <p:sp>
          <p:nvSpPr>
            <p:cNvPr id="4104" name="WordArt 11"/>
            <p:cNvSpPr>
              <a:spLocks noChangeArrowheads="1" noChangeShapeType="1" noTextEdit="1"/>
            </p:cNvSpPr>
            <p:nvPr/>
          </p:nvSpPr>
          <p:spPr bwMode="auto">
            <a:xfrm>
              <a:off x="96" y="192"/>
              <a:ext cx="5130" cy="1848"/>
            </a:xfrm>
            <a:prstGeom prst="rect">
              <a:avLst/>
            </a:prstGeom>
          </p:spPr>
          <p:txBody>
            <a:bodyPr wrap="none" fromWordArt="1">
              <a:prstTxWarp prst="textDeflate">
                <a:avLst>
                  <a:gd name="adj" fmla="val 26227"/>
                </a:avLst>
              </a:prstTxWarp>
            </a:bodyPr>
            <a:lstStyle/>
            <a:p>
              <a:pPr algn="ctr" defTabSz="685800" eaLnBrk="0" fontAlgn="base" hangingPunct="0">
                <a:spcBef>
                  <a:spcPct val="0"/>
                </a:spcBef>
                <a:spcAft>
                  <a:spcPct val="0"/>
                </a:spcAft>
              </a:pPr>
              <a:endParaRPr lang="vi-VN" sz="2700" kern="10">
                <a:ln w="9525">
                  <a:solidFill>
                    <a:srgbClr val="000000"/>
                  </a:solidFill>
                  <a:round/>
                  <a:headEnd/>
                  <a:tailEnd/>
                </a:ln>
                <a:solidFill>
                  <a:srgbClr val="FFFF00"/>
                </a:solidFill>
                <a:latin typeface="Times New Roman" panose="02020603050405020304" pitchFamily="18" charset="0"/>
                <a:cs typeface="Times New Roman" panose="02020603050405020304" pitchFamily="18" charset="0"/>
              </a:endParaRPr>
            </a:p>
          </p:txBody>
        </p:sp>
        <p:sp>
          <p:nvSpPr>
            <p:cNvPr id="4105" name="Rectangle 12"/>
            <p:cNvSpPr>
              <a:spLocks noChangeArrowheads="1"/>
            </p:cNvSpPr>
            <p:nvPr/>
          </p:nvSpPr>
          <p:spPr bwMode="auto">
            <a:xfrm>
              <a:off x="1142" y="1777"/>
              <a:ext cx="15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endParaRPr lang="en-US" altLang="en-US" sz="1800" b="1">
                <a:solidFill>
                  <a:srgbClr val="FFFF00"/>
                </a:solidFill>
                <a:latin typeface="Times New Roman" panose="02020603050405020304" pitchFamily="18" charset="0"/>
              </a:endParaRPr>
            </a:p>
          </p:txBody>
        </p:sp>
      </p:grpSp>
      <p:sp>
        <p:nvSpPr>
          <p:cNvPr id="4099" name="Text Box 28"/>
          <p:cNvSpPr txBox="1">
            <a:spLocks noChangeArrowheads="1"/>
          </p:cNvSpPr>
          <p:nvPr/>
        </p:nvSpPr>
        <p:spPr bwMode="auto">
          <a:xfrm>
            <a:off x="2628901" y="211455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350">
              <a:solidFill>
                <a:srgbClr val="000000"/>
              </a:solidFill>
            </a:endParaRPr>
          </a:p>
        </p:txBody>
      </p:sp>
      <p:sp>
        <p:nvSpPr>
          <p:cNvPr id="4100" name="Rectangle 2"/>
          <p:cNvSpPr>
            <a:spLocks noChangeArrowheads="1"/>
          </p:cNvSpPr>
          <p:nvPr/>
        </p:nvSpPr>
        <p:spPr bwMode="auto">
          <a:xfrm>
            <a:off x="3021806" y="1076326"/>
            <a:ext cx="34290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0" fontAlgn="base" hangingPunct="0">
              <a:spcBef>
                <a:spcPct val="0"/>
              </a:spcBef>
              <a:spcAft>
                <a:spcPct val="0"/>
              </a:spcAft>
              <a:buNone/>
            </a:pPr>
            <a:r>
              <a:rPr lang="en-US" altLang="vi-VN" sz="1350" b="1">
                <a:solidFill>
                  <a:srgbClr val="FF0000"/>
                </a:solidFill>
                <a:latin typeface="Times New Roman" panose="02020603050405020304" pitchFamily="18" charset="0"/>
                <a:cs typeface="Times New Roman" panose="02020603050405020304" pitchFamily="18" charset="0"/>
              </a:rPr>
              <a:t>ỦY BAN NHÂN DÂN</a:t>
            </a:r>
            <a:r>
              <a:rPr lang="vi-VN" altLang="vi-VN" sz="1350" b="1">
                <a:solidFill>
                  <a:srgbClr val="FF0000"/>
                </a:solidFill>
                <a:latin typeface="Times New Roman" panose="02020603050405020304" pitchFamily="18" charset="0"/>
                <a:cs typeface="Times New Roman" panose="02020603050405020304" pitchFamily="18" charset="0"/>
              </a:rPr>
              <a:t> QUẬN LONG BIÊN</a:t>
            </a:r>
            <a:endParaRPr lang="vi-VN" altLang="vi-VN" sz="1350">
              <a:solidFill>
                <a:srgbClr val="FF0000"/>
              </a:solidFill>
              <a:latin typeface="Times New Roman" panose="02020603050405020304" pitchFamily="18" charset="0"/>
              <a:cs typeface="Times New Roman" panose="02020603050405020304" pitchFamily="18" charset="0"/>
            </a:endParaRPr>
          </a:p>
          <a:p>
            <a:pPr algn="ctr" defTabSz="685800" eaLnBrk="0" fontAlgn="base" hangingPunct="0">
              <a:spcBef>
                <a:spcPct val="0"/>
              </a:spcBef>
              <a:spcAft>
                <a:spcPct val="0"/>
              </a:spcAft>
              <a:buNone/>
            </a:pPr>
            <a:r>
              <a:rPr lang="vi-VN" altLang="vi-VN" sz="1350" b="1">
                <a:solidFill>
                  <a:srgbClr val="FF0000"/>
                </a:solidFill>
                <a:latin typeface="Times New Roman" panose="02020603050405020304" pitchFamily="18" charset="0"/>
                <a:cs typeface="Times New Roman" panose="02020603050405020304" pitchFamily="18" charset="0"/>
              </a:rPr>
              <a:t>TRƯỜNG MẦM NON BẮC CẦU</a:t>
            </a:r>
          </a:p>
          <a:p>
            <a:pPr algn="ctr" defTabSz="685800" eaLnBrk="0" fontAlgn="base" hangingPunct="0">
              <a:spcBef>
                <a:spcPct val="0"/>
              </a:spcBef>
              <a:spcAft>
                <a:spcPct val="0"/>
              </a:spcAft>
              <a:buNone/>
            </a:pPr>
            <a:endParaRPr lang="vi-VN" altLang="vi-VN" sz="1350" b="1">
              <a:solidFill>
                <a:srgbClr val="FF0000"/>
              </a:solidFill>
              <a:latin typeface="Times New Roman" panose="02020603050405020304" pitchFamily="18" charset="0"/>
              <a:cs typeface="Times New Roman" panose="02020603050405020304" pitchFamily="18" charset="0"/>
            </a:endParaRPr>
          </a:p>
        </p:txBody>
      </p:sp>
      <p:sp>
        <p:nvSpPr>
          <p:cNvPr id="4101" name="Rectangle 3"/>
          <p:cNvSpPr>
            <a:spLocks noChangeArrowheads="1"/>
          </p:cNvSpPr>
          <p:nvPr/>
        </p:nvSpPr>
        <p:spPr bwMode="auto">
          <a:xfrm>
            <a:off x="2228850" y="2647951"/>
            <a:ext cx="469701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700" b="1">
                <a:solidFill>
                  <a:srgbClr val="002060"/>
                </a:solidFill>
                <a:latin typeface="Times New Roman" panose="02020603050405020304" pitchFamily="18" charset="0"/>
              </a:rPr>
              <a:t>Lĩnh vực phát triển nhận thức</a:t>
            </a:r>
            <a:endParaRPr lang="en-US" altLang="en-US" sz="1500" b="1">
              <a:solidFill>
                <a:srgbClr val="002060"/>
              </a:solidFill>
              <a:latin typeface="Times New Roman" panose="02020603050405020304" pitchFamily="18" charset="0"/>
            </a:endParaRPr>
          </a:p>
        </p:txBody>
      </p:sp>
      <p:sp>
        <p:nvSpPr>
          <p:cNvPr id="4102" name="Rectangle 4"/>
          <p:cNvSpPr>
            <a:spLocks noChangeArrowheads="1"/>
          </p:cNvSpPr>
          <p:nvPr/>
        </p:nvSpPr>
        <p:spPr bwMode="auto">
          <a:xfrm>
            <a:off x="2078831" y="3211116"/>
            <a:ext cx="5314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Trò</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chuyện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về</a:t>
            </a:r>
            <a:r>
              <a:rPr lang="en-US" altLang="en-US" sz="2400" b="1" dirty="0">
                <a:solidFill>
                  <a:srgbClr val="FF0000"/>
                </a:solidFill>
                <a:latin typeface="Times New Roman" panose="02020603050405020304" pitchFamily="18" charset="0"/>
              </a:rPr>
              <a:t> </a:t>
            </a:r>
            <a:r>
              <a:rPr lang="vi-VN" altLang="en-US" sz="2400" b="1" dirty="0" smtClean="0">
                <a:solidFill>
                  <a:srgbClr val="FF0000"/>
                </a:solidFill>
                <a:latin typeface="Times New Roman" panose="02020603050405020304" pitchFamily="18" charset="0"/>
              </a:rPr>
              <a:t>chú bộ đội</a:t>
            </a:r>
            <a:endParaRPr lang="en-US" altLang="en-US" sz="2400" b="1" dirty="0">
              <a:solidFill>
                <a:srgbClr val="FF0000"/>
              </a:solidFill>
              <a:latin typeface="Times New Roman" panose="02020603050405020304" pitchFamily="18" charset="0"/>
            </a:endParaRPr>
          </a:p>
          <a:p>
            <a:pPr algn="ctr" defTabSz="685800" fontAlgn="base">
              <a:spcBef>
                <a:spcPct val="0"/>
              </a:spcBef>
              <a:spcAft>
                <a:spcPct val="0"/>
              </a:spcAft>
              <a:buNone/>
            </a:pPr>
            <a:r>
              <a:rPr lang="en-US" altLang="en-US" sz="2400" b="1" dirty="0" err="1">
                <a:solidFill>
                  <a:srgbClr val="FF0000"/>
                </a:solidFill>
                <a:latin typeface="Times New Roman" panose="02020603050405020304" pitchFamily="18" charset="0"/>
              </a:rPr>
              <a:t>Lứa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tuổi</a:t>
            </a:r>
            <a:r>
              <a:rPr lang="en-US" altLang="en-US" sz="2400" b="1" dirty="0">
                <a:solidFill>
                  <a:srgbClr val="FF0000"/>
                </a:solidFill>
                <a:latin typeface="Times New Roman" panose="02020603050405020304" pitchFamily="18" charset="0"/>
              </a:rPr>
              <a:t>: </a:t>
            </a:r>
            <a:r>
              <a:rPr lang="vi-VN" altLang="en-US" sz="2400" b="1" dirty="0">
                <a:solidFill>
                  <a:srgbClr val="FF0000"/>
                </a:solidFill>
                <a:latin typeface="Times New Roman" panose="02020603050405020304" pitchFamily="18" charset="0"/>
              </a:rPr>
              <a:t>24-36</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tháng</a:t>
            </a:r>
            <a:endParaRPr lang="en-US" altLang="en-US" sz="2400" b="1" dirty="0">
              <a:solidFill>
                <a:srgbClr val="FF0000"/>
              </a:solidFill>
              <a:latin typeface="Times New Roman" panose="02020603050405020304" pitchFamily="18" charset="0"/>
            </a:endParaRPr>
          </a:p>
        </p:txBody>
      </p:sp>
      <p:pic>
        <p:nvPicPr>
          <p:cNvPr id="10" name="Picture 9">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3657" y="1639491"/>
            <a:ext cx="1261294" cy="965597"/>
          </a:xfrm>
          <a:prstGeom prst="ellipse">
            <a:avLst/>
          </a:prstGeom>
          <a:ln>
            <a:noFill/>
          </a:ln>
          <a:effectLst>
            <a:softEdge rad="112500"/>
          </a:effectLst>
        </p:spPr>
      </p:pic>
    </p:spTree>
    <p:extLst>
      <p:ext uri="{BB962C8B-B14F-4D97-AF65-F5344CB8AC3E}">
        <p14:creationId xmlns:p14="http://schemas.microsoft.com/office/powerpoint/2010/main" val="1186931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5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70" decel="100000"/>
                                        <p:tgtEl>
                                          <p:spTgt spid="10"/>
                                        </p:tgtEl>
                                      </p:cBhvr>
                                    </p:animEffect>
                                    <p:animScale>
                                      <p:cBhvr>
                                        <p:cTn id="11" dur="770" decel="100000"/>
                                        <p:tgtEl>
                                          <p:spTgt spid="10"/>
                                        </p:tgtEl>
                                      </p:cBhvr>
                                      <p:from x="10000" y="10000"/>
                                      <p:to x="200000" y="450000"/>
                                    </p:animScale>
                                    <p:animScale>
                                      <p:cBhvr>
                                        <p:cTn id="12" dur="1230" accel="100000" fill="hold">
                                          <p:stCondLst>
                                            <p:cond delay="770"/>
                                          </p:stCondLst>
                                        </p:cTn>
                                        <p:tgtEl>
                                          <p:spTgt spid="10"/>
                                        </p:tgtEl>
                                      </p:cBhvr>
                                      <p:from x="200000" y="450000"/>
                                      <p:to x="100000" y="100000"/>
                                    </p:animScale>
                                    <p:set>
                                      <p:cBhvr>
                                        <p:cTn id="13" dur="770" fill="hold"/>
                                        <p:tgtEl>
                                          <p:spTgt spid="10"/>
                                        </p:tgtEl>
                                        <p:attrNameLst>
                                          <p:attrName>ppt_x</p:attrName>
                                        </p:attrNameLst>
                                      </p:cBhvr>
                                      <p:to>
                                        <p:strVal val="(0.5)"/>
                                      </p:to>
                                    </p:set>
                                    <p:anim from="(0.5)" to="(#ppt_x)" calcmode="lin" valueType="num">
                                      <p:cBhvr>
                                        <p:cTn id="14" dur="1230" accel="100000" fill="hold">
                                          <p:stCondLst>
                                            <p:cond delay="770"/>
                                          </p:stCondLst>
                                        </p:cTn>
                                        <p:tgtEl>
                                          <p:spTgt spid="10"/>
                                        </p:tgtEl>
                                        <p:attrNameLst>
                                          <p:attrName>ppt_x</p:attrName>
                                        </p:attrNameLst>
                                      </p:cBhvr>
                                    </p:anim>
                                    <p:set>
                                      <p:cBhvr>
                                        <p:cTn id="15" dur="770" fill="hold"/>
                                        <p:tgtEl>
                                          <p:spTgt spid="10"/>
                                        </p:tgtEl>
                                        <p:attrNameLst>
                                          <p:attrName>ppt_y</p:attrName>
                                        </p:attrNameLst>
                                      </p:cBhvr>
                                      <p:to>
                                        <p:strVal val="(#ppt_y+0.4)"/>
                                      </p:to>
                                    </p:set>
                                    <p:anim from="(#ppt_y+0.4)" to="(#ppt_y)" calcmode="lin" valueType="num">
                                      <p:cBhvr>
                                        <p:cTn id="16" dur="1230" accel="100000" fill="hold">
                                          <p:stCondLst>
                                            <p:cond delay="770"/>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427</Words>
  <Application>Microsoft Office PowerPoint</Application>
  <PresentationFormat>On-screen Show (4:3)</PresentationFormat>
  <Paragraphs>31</Paragraphs>
  <Slides>13</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Times New Roman</vt:lpstr>
      <vt:lpstr>Office Theme</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xuân khuê</cp:lastModifiedBy>
  <cp:revision>10</cp:revision>
  <dcterms:created xsi:type="dcterms:W3CDTF">2021-11-19T11:04:11Z</dcterms:created>
  <dcterms:modified xsi:type="dcterms:W3CDTF">2025-05-17T12:00:53Z</dcterms:modified>
</cp:coreProperties>
</file>