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3" r:id="rId3"/>
    <p:sldId id="258" r:id="rId4"/>
    <p:sldId id="272" r:id="rId5"/>
    <p:sldId id="263" r:id="rId6"/>
    <p:sldId id="259" r:id="rId7"/>
    <p:sldId id="273" r:id="rId8"/>
    <p:sldId id="274" r:id="rId9"/>
    <p:sldId id="275" r:id="rId10"/>
    <p:sldId id="276" r:id="rId11"/>
    <p:sldId id="277" r:id="rId12"/>
    <p:sldId id="278" r:id="rId13"/>
    <p:sldId id="279" r:id="rId14"/>
    <p:sldId id="280" r:id="rId15"/>
    <p:sldId id="281"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3" d="100"/>
          <a:sy n="163" d="100"/>
        </p:scale>
        <p:origin x="138" y="168"/>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8CBEF7-0261-41DB-B4A0-E539CE3489A0}"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C19A7C7-C95B-485E-8D6C-FEA07D15AE2A}" type="datetimeFigureOut">
              <a:rPr lang="en-US"/>
              <a:pPr>
                <a:defRPr/>
              </a:pPr>
              <a:t>5/17/2025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1280A8-7AC6-46E5-956E-A291C909388E}" type="slidenum">
              <a:rPr lang="en-US"/>
              <a:pPr>
                <a:defRPr/>
              </a:pPr>
              <a:t>‹#›</a:t>
            </a:fld>
            <a:endParaRPr lang="en-US"/>
          </a:p>
        </p:txBody>
      </p:sp>
    </p:spTree>
    <p:extLst>
      <p:ext uri="{BB962C8B-B14F-4D97-AF65-F5344CB8AC3E}">
        <p14:creationId xmlns:p14="http://schemas.microsoft.com/office/powerpoint/2010/main" val="7669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109650-B2DD-4805-A0CB-28BC1BB75EE2}" type="datetimeFigureOut">
              <a:rPr lang="en-US"/>
              <a:pPr>
                <a:defRPr/>
              </a:pPr>
              <a:t>5/17/2025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6EA814-9348-4157-8D10-2109E8B38BF3}" type="slidenum">
              <a:rPr lang="en-US"/>
              <a:pPr>
                <a:defRPr/>
              </a:pPr>
              <a:t>‹#›</a:t>
            </a:fld>
            <a:endParaRPr lang="en-US"/>
          </a:p>
        </p:txBody>
      </p:sp>
    </p:spTree>
    <p:extLst>
      <p:ext uri="{BB962C8B-B14F-4D97-AF65-F5344CB8AC3E}">
        <p14:creationId xmlns:p14="http://schemas.microsoft.com/office/powerpoint/2010/main" val="1475940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0546F67-9EC9-42DA-87CD-39D56049C177}" type="datetimeFigureOut">
              <a:rPr lang="en-US"/>
              <a:pPr>
                <a:defRPr/>
              </a:pPr>
              <a:t>5/17/2025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6E6696-CA2B-4EAD-88C1-4B2897EAD055}" type="slidenum">
              <a:rPr lang="en-US"/>
              <a:pPr>
                <a:defRPr/>
              </a:pPr>
              <a:t>‹#›</a:t>
            </a:fld>
            <a:endParaRPr lang="en-US"/>
          </a:p>
        </p:txBody>
      </p:sp>
    </p:spTree>
    <p:extLst>
      <p:ext uri="{BB962C8B-B14F-4D97-AF65-F5344CB8AC3E}">
        <p14:creationId xmlns:p14="http://schemas.microsoft.com/office/powerpoint/2010/main" val="327395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904E794-35BD-4D08-8BE9-83BBD9DA6A2E}" type="datetimeFigureOut">
              <a:rPr lang="en-US"/>
              <a:pPr>
                <a:defRPr/>
              </a:pPr>
              <a:t>5/17/2025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5B97F8-B1D0-4FD9-9C22-8AB51F3E6515}" type="slidenum">
              <a:rPr lang="en-US"/>
              <a:pPr>
                <a:defRPr/>
              </a:pPr>
              <a:t>‹#›</a:t>
            </a:fld>
            <a:endParaRPr lang="en-US"/>
          </a:p>
        </p:txBody>
      </p:sp>
    </p:spTree>
    <p:extLst>
      <p:ext uri="{BB962C8B-B14F-4D97-AF65-F5344CB8AC3E}">
        <p14:creationId xmlns:p14="http://schemas.microsoft.com/office/powerpoint/2010/main" val="371436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49AF85C-93CC-4D73-B071-2CBB52774B98}" type="datetimeFigureOut">
              <a:rPr lang="en-US"/>
              <a:pPr>
                <a:defRPr/>
              </a:pPr>
              <a:t>5/17/2025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0ED5AB9-7D0F-4C1C-A537-4FD11F1DF572}" type="slidenum">
              <a:rPr lang="en-US"/>
              <a:pPr>
                <a:defRPr/>
              </a:pPr>
              <a:t>‹#›</a:t>
            </a:fld>
            <a:endParaRPr lang="en-US"/>
          </a:p>
        </p:txBody>
      </p:sp>
    </p:spTree>
    <p:extLst>
      <p:ext uri="{BB962C8B-B14F-4D97-AF65-F5344CB8AC3E}">
        <p14:creationId xmlns:p14="http://schemas.microsoft.com/office/powerpoint/2010/main" val="314841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CF6186B-DA04-4F76-8A92-ED2E5176C103}" type="datetimeFigureOut">
              <a:rPr lang="en-US"/>
              <a:pPr>
                <a:defRPr/>
              </a:pPr>
              <a:t>5/17/2025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3E9683-AA9B-464D-8B0E-5C3B01777123}" type="slidenum">
              <a:rPr lang="en-US"/>
              <a:pPr>
                <a:defRPr/>
              </a:pPr>
              <a:t>‹#›</a:t>
            </a:fld>
            <a:endParaRPr lang="en-US"/>
          </a:p>
        </p:txBody>
      </p:sp>
    </p:spTree>
    <p:extLst>
      <p:ext uri="{BB962C8B-B14F-4D97-AF65-F5344CB8AC3E}">
        <p14:creationId xmlns:p14="http://schemas.microsoft.com/office/powerpoint/2010/main" val="1139177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8ABBB0-D8CD-4A8E-8BC3-49BD1ACE6B6F}" type="datetimeFigureOut">
              <a:rPr lang="en-US"/>
              <a:pPr>
                <a:defRPr/>
              </a:pPr>
              <a:t>5/17/2025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04B548-B914-4764-97E3-44BCAC365E7C}" type="slidenum">
              <a:rPr lang="en-US"/>
              <a:pPr>
                <a:defRPr/>
              </a:pPr>
              <a:t>‹#›</a:t>
            </a:fld>
            <a:endParaRPr lang="en-US"/>
          </a:p>
        </p:txBody>
      </p:sp>
    </p:spTree>
    <p:extLst>
      <p:ext uri="{BB962C8B-B14F-4D97-AF65-F5344CB8AC3E}">
        <p14:creationId xmlns:p14="http://schemas.microsoft.com/office/powerpoint/2010/main" val="498928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7D78CB-9FD5-4112-8994-51E6760C008B}" type="datetimeFigureOut">
              <a:rPr lang="en-US"/>
              <a:pPr>
                <a:defRPr/>
              </a:pPr>
              <a:t>5/17/2025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744236-061B-416F-BC4A-D347F99BD3B6}" type="slidenum">
              <a:rPr lang="en-US"/>
              <a:pPr>
                <a:defRPr/>
              </a:pPr>
              <a:t>‹#›</a:t>
            </a:fld>
            <a:endParaRPr lang="en-US"/>
          </a:p>
        </p:txBody>
      </p:sp>
    </p:spTree>
    <p:extLst>
      <p:ext uri="{BB962C8B-B14F-4D97-AF65-F5344CB8AC3E}">
        <p14:creationId xmlns:p14="http://schemas.microsoft.com/office/powerpoint/2010/main" val="370462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pPr lvl="0"/>
            <a:endParaRPr lang="en-US" noProof="0"/>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737C6-50EB-41F1-B0B6-BBC8F777220D}" type="datetimeFigureOut">
              <a:rPr lang="en-US"/>
              <a:pPr>
                <a:defRPr/>
              </a:pPr>
              <a:t>5/17/2025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CF48DE-91EB-4964-9EBB-B33634EAB483}" type="slidenum">
              <a:rPr lang="en-US"/>
              <a:pPr>
                <a:defRPr/>
              </a:pPr>
              <a:t>‹#›</a:t>
            </a:fld>
            <a:endParaRPr lang="en-US"/>
          </a:p>
        </p:txBody>
      </p:sp>
    </p:spTree>
    <p:extLst>
      <p:ext uri="{BB962C8B-B14F-4D97-AF65-F5344CB8AC3E}">
        <p14:creationId xmlns:p14="http://schemas.microsoft.com/office/powerpoint/2010/main" val="94658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8D1ED0-3992-47CE-9E87-2D9F27E6861C}" type="datetimeFigureOut">
              <a:rPr lang="en-US"/>
              <a:pPr>
                <a:defRPr/>
              </a:pPr>
              <a:t>5/17/2025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A4B8B2-0106-4418-B8C7-D07228940C05}" type="slidenum">
              <a:rPr lang="en-US"/>
              <a:pPr>
                <a:defRPr/>
              </a:pPr>
              <a:t>‹#›</a:t>
            </a:fld>
            <a:endParaRPr lang="en-US"/>
          </a:p>
        </p:txBody>
      </p:sp>
    </p:spTree>
    <p:extLst>
      <p:ext uri="{BB962C8B-B14F-4D97-AF65-F5344CB8AC3E}">
        <p14:creationId xmlns:p14="http://schemas.microsoft.com/office/powerpoint/2010/main" val="246563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F03ADC-DA16-46CD-9D45-E353B3DCF6E0}" type="datetimeFigureOut">
              <a:rPr lang="en-US"/>
              <a:pPr>
                <a:defRPr/>
              </a:pPr>
              <a:t>5/17/2025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655E9-CB84-43C3-9D0A-AB236B720E50}" type="slidenum">
              <a:rPr lang="en-US"/>
              <a:pPr>
                <a:defRPr/>
              </a:pPr>
              <a:t>‹#›</a:t>
            </a:fld>
            <a:endParaRPr lang="en-US"/>
          </a:p>
        </p:txBody>
      </p:sp>
    </p:spTree>
    <p:extLst>
      <p:ext uri="{BB962C8B-B14F-4D97-AF65-F5344CB8AC3E}">
        <p14:creationId xmlns:p14="http://schemas.microsoft.com/office/powerpoint/2010/main" val="556167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2000" y="270000"/>
            <a:ext cx="8100000" cy="540000"/>
          </a:xfrm>
        </p:spPr>
        <p:txBody>
          <a:bodyPr wrap="square" lIns="0" tIns="0" rIns="0" bIns="0"/>
          <a:lstStyle>
            <a:lvl1pPr algn="l" fontAlgn="base">
              <a:defRPr sz="2400">
                <a:solidFill>
                  <a:schemeClr val="tx1"/>
                </a:solidFill>
              </a:defRPr>
            </a:lvl1pPr>
          </a:lstStyle>
          <a:p>
            <a:r>
              <a:rPr lang="en-US" smtClean="0"/>
              <a:t>Click to edit Master title style</a:t>
            </a:r>
            <a:endParaRPr lang="en-US" dirty="0"/>
          </a:p>
        </p:txBody>
      </p:sp>
      <p:sp>
        <p:nvSpPr>
          <p:cNvPr id="3" name="日期占位符 2"/>
          <p:cNvSpPr>
            <a:spLocks noGrp="1"/>
          </p:cNvSpPr>
          <p:nvPr>
            <p:ph type="dt" sz="half" idx="10"/>
            <p:custDataLst>
              <p:tags r:id="rId1"/>
            </p:custDataLst>
          </p:nvPr>
        </p:nvSpPr>
        <p:spPr/>
        <p:txBody>
          <a:bodyPr wrap="square">
            <a:normAutofit/>
          </a:bodyPr>
          <a:lstStyle>
            <a:lvl1pPr>
              <a:defRPr/>
            </a:lvl1pPr>
          </a:lstStyle>
          <a:p>
            <a:pPr>
              <a:defRPr/>
            </a:pPr>
            <a:r>
              <a:rPr lang="en-US"/>
              <a:t>Date Area</a:t>
            </a:r>
          </a:p>
        </p:txBody>
      </p:sp>
      <p:sp>
        <p:nvSpPr>
          <p:cNvPr id="4" name="页脚占位符 3"/>
          <p:cNvSpPr>
            <a:spLocks noGrp="1"/>
          </p:cNvSpPr>
          <p:nvPr>
            <p:ph type="ftr" sz="quarter" idx="11"/>
            <p:custDataLst>
              <p:tags r:id="rId2"/>
            </p:custDataLst>
          </p:nvPr>
        </p:nvSpPr>
        <p:spPr/>
        <p:txBody>
          <a:bodyPr/>
          <a:lstStyle>
            <a:lvl1pPr>
              <a:defRPr dirty="0"/>
            </a:lvl1pPr>
          </a:lstStyle>
          <a:p>
            <a:pPr>
              <a:defRPr/>
            </a:pPr>
            <a:endParaRPr lang="en-US"/>
          </a:p>
        </p:txBody>
      </p:sp>
      <p:sp>
        <p:nvSpPr>
          <p:cNvPr id="5" name="灯片编号占位符 4"/>
          <p:cNvSpPr>
            <a:spLocks noGrp="1"/>
          </p:cNvSpPr>
          <p:nvPr>
            <p:ph type="sldNum" sz="quarter" idx="12"/>
            <p:custDataLst>
              <p:tags r:id="rId3"/>
            </p:custDataLst>
          </p:nvPr>
        </p:nvSpPr>
        <p:spPr/>
        <p:txBody>
          <a:bodyPr wrap="square">
            <a:normAutofit/>
          </a:bodyPr>
          <a:lstStyle>
            <a:lvl1pPr>
              <a:defRPr/>
            </a:lvl1pPr>
          </a:lstStyle>
          <a:p>
            <a:pPr>
              <a:defRPr/>
            </a:pPr>
            <a:fld id="{437DF021-B316-4D5E-A9F9-72A7ED0B93CA}" type="slidenum">
              <a:rPr lang="en-US"/>
              <a:pPr>
                <a:defRPr/>
              </a:pPr>
              <a:t>‹#›</a:t>
            </a:fld>
            <a:endParaRPr lang="en-US" dirty="0"/>
          </a:p>
        </p:txBody>
      </p:sp>
    </p:spTree>
    <p:extLst>
      <p:ext uri="{BB962C8B-B14F-4D97-AF65-F5344CB8AC3E}">
        <p14:creationId xmlns:p14="http://schemas.microsoft.com/office/powerpoint/2010/main" val="374347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CBEF7-0261-41DB-B4A0-E539CE3489A0}"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CBEF7-0261-41DB-B4A0-E539CE3489A0}"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CBEF7-0261-41DB-B4A0-E539CE3489A0}"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5/17/2025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6922"/>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33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7779"/>
            <a:ext cx="1066800" cy="183356"/>
          </a:xfrm>
          <a:prstGeom prst="rect">
            <a:avLst/>
          </a:prstGeom>
        </p:spPr>
        <p:txBody>
          <a:bodyPr vert="horz" lIns="91440" tIns="45720" rIns="91440" bIns="45720" rtlCol="0" anchor="ctr"/>
          <a:lstStyle>
            <a:lvl1pPr algn="l">
              <a:defRPr sz="600" smtClean="0">
                <a:solidFill>
                  <a:schemeClr val="tx1">
                    <a:tint val="75000"/>
                  </a:schemeClr>
                </a:solidFill>
              </a:defRPr>
            </a:lvl1pPr>
          </a:lstStyle>
          <a:p>
            <a:pPr>
              <a:defRPr/>
            </a:pPr>
            <a:fld id="{D5314BC3-33B8-42E1-93A3-46603F13FB33}" type="datetimeFigureOut">
              <a:rPr lang="en-US"/>
              <a:pPr>
                <a:defRPr/>
              </a:pPr>
              <a:t>5/17/2025</a:t>
            </a:fld>
            <a:endParaRPr lang="en-US"/>
          </a:p>
        </p:txBody>
      </p:sp>
      <p:sp>
        <p:nvSpPr>
          <p:cNvPr id="5" name="Footer Placeholder 4"/>
          <p:cNvSpPr>
            <a:spLocks noGrp="1"/>
          </p:cNvSpPr>
          <p:nvPr>
            <p:ph type="ftr" sz="quarter" idx="3"/>
          </p:nvPr>
        </p:nvSpPr>
        <p:spPr>
          <a:xfrm>
            <a:off x="1562100" y="3177779"/>
            <a:ext cx="1447800" cy="183356"/>
          </a:xfrm>
          <a:prstGeom prst="rect">
            <a:avLst/>
          </a:prstGeom>
        </p:spPr>
        <p:txBody>
          <a:bodyPr vert="horz" lIns="91440" tIns="45720" rIns="91440" bIns="45720" rtlCol="0" anchor="ctr"/>
          <a:lstStyle>
            <a:lvl1pPr algn="ctr">
              <a:defRPr sz="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276600" y="3177779"/>
            <a:ext cx="1066800" cy="183356"/>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6A31891E-46B4-4083-896F-CD49A099C446}" type="slidenum">
              <a:rPr lang="en-US"/>
              <a:pPr>
                <a:defRPr/>
              </a:pPr>
              <a:t>‹#›</a:t>
            </a:fld>
            <a:endParaRPr lang="en-US"/>
          </a:p>
        </p:txBody>
      </p:sp>
    </p:spTree>
    <p:extLst>
      <p:ext uri="{BB962C8B-B14F-4D97-AF65-F5344CB8AC3E}">
        <p14:creationId xmlns:p14="http://schemas.microsoft.com/office/powerpoint/2010/main" val="380510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fontAlgn="base">
        <a:spcBef>
          <a:spcPct val="0"/>
        </a:spcBef>
        <a:spcAft>
          <a:spcPct val="0"/>
        </a:spcAft>
        <a:defRPr sz="2175" kern="1200">
          <a:solidFill>
            <a:schemeClr val="tx1"/>
          </a:solidFill>
          <a:latin typeface="+mj-lt"/>
          <a:ea typeface="+mj-ea"/>
          <a:cs typeface="+mj-cs"/>
        </a:defRPr>
      </a:lvl1pPr>
      <a:lvl2pPr algn="ctr" defTabSz="457200" rtl="0" fontAlgn="base">
        <a:spcBef>
          <a:spcPct val="0"/>
        </a:spcBef>
        <a:spcAft>
          <a:spcPct val="0"/>
        </a:spcAft>
        <a:defRPr sz="2175">
          <a:solidFill>
            <a:schemeClr val="tx1"/>
          </a:solidFill>
          <a:latin typeface="Calibri" panose="020F0502020204030204" pitchFamily="34" charset="0"/>
        </a:defRPr>
      </a:lvl2pPr>
      <a:lvl3pPr algn="ctr" defTabSz="457200" rtl="0" fontAlgn="base">
        <a:spcBef>
          <a:spcPct val="0"/>
        </a:spcBef>
        <a:spcAft>
          <a:spcPct val="0"/>
        </a:spcAft>
        <a:defRPr sz="2175">
          <a:solidFill>
            <a:schemeClr val="tx1"/>
          </a:solidFill>
          <a:latin typeface="Calibri" panose="020F0502020204030204" pitchFamily="34" charset="0"/>
        </a:defRPr>
      </a:lvl3pPr>
      <a:lvl4pPr algn="ctr" defTabSz="457200" rtl="0" fontAlgn="base">
        <a:spcBef>
          <a:spcPct val="0"/>
        </a:spcBef>
        <a:spcAft>
          <a:spcPct val="0"/>
        </a:spcAft>
        <a:defRPr sz="2175">
          <a:solidFill>
            <a:schemeClr val="tx1"/>
          </a:solidFill>
          <a:latin typeface="Calibri" panose="020F0502020204030204" pitchFamily="34" charset="0"/>
        </a:defRPr>
      </a:lvl4pPr>
      <a:lvl5pPr algn="ctr" defTabSz="457200" rtl="0" fontAlgn="base">
        <a:spcBef>
          <a:spcPct val="0"/>
        </a:spcBef>
        <a:spcAft>
          <a:spcPct val="0"/>
        </a:spcAft>
        <a:defRPr sz="2175">
          <a:solidFill>
            <a:schemeClr val="tx1"/>
          </a:solidFill>
          <a:latin typeface="Calibri" panose="020F0502020204030204" pitchFamily="34" charset="0"/>
        </a:defRPr>
      </a:lvl5pPr>
      <a:lvl6pPr marL="342900" algn="ctr" defTabSz="457200" rtl="0" fontAlgn="base">
        <a:spcBef>
          <a:spcPct val="0"/>
        </a:spcBef>
        <a:spcAft>
          <a:spcPct val="0"/>
        </a:spcAft>
        <a:defRPr sz="2175">
          <a:solidFill>
            <a:schemeClr val="tx1"/>
          </a:solidFill>
          <a:latin typeface="Calibri" panose="020F0502020204030204" pitchFamily="34" charset="0"/>
        </a:defRPr>
      </a:lvl6pPr>
      <a:lvl7pPr marL="685800" algn="ctr" defTabSz="457200" rtl="0" fontAlgn="base">
        <a:spcBef>
          <a:spcPct val="0"/>
        </a:spcBef>
        <a:spcAft>
          <a:spcPct val="0"/>
        </a:spcAft>
        <a:defRPr sz="2175">
          <a:solidFill>
            <a:schemeClr val="tx1"/>
          </a:solidFill>
          <a:latin typeface="Calibri" panose="020F0502020204030204" pitchFamily="34" charset="0"/>
        </a:defRPr>
      </a:lvl7pPr>
      <a:lvl8pPr marL="1028700" algn="ctr" defTabSz="457200" rtl="0" fontAlgn="base">
        <a:spcBef>
          <a:spcPct val="0"/>
        </a:spcBef>
        <a:spcAft>
          <a:spcPct val="0"/>
        </a:spcAft>
        <a:defRPr sz="2175">
          <a:solidFill>
            <a:schemeClr val="tx1"/>
          </a:solidFill>
          <a:latin typeface="Calibri" panose="020F0502020204030204" pitchFamily="34" charset="0"/>
        </a:defRPr>
      </a:lvl8pPr>
      <a:lvl9pPr marL="1371600" algn="ctr" defTabSz="457200" rtl="0" fontAlgn="base">
        <a:spcBef>
          <a:spcPct val="0"/>
        </a:spcBef>
        <a:spcAft>
          <a:spcPct val="0"/>
        </a:spcAft>
        <a:defRPr sz="2175">
          <a:solidFill>
            <a:schemeClr val="tx1"/>
          </a:solidFill>
          <a:latin typeface="Calibri" panose="020F0502020204030204" pitchFamily="34" charset="0"/>
        </a:defRPr>
      </a:lvl9pPr>
    </p:titleStyle>
    <p:bodyStyle>
      <a:lvl1pPr marL="171450" indent="-171450" algn="l" defTabSz="457200" rtl="0" fontAlgn="base">
        <a:spcBef>
          <a:spcPct val="20000"/>
        </a:spcBef>
        <a:spcAft>
          <a:spcPct val="0"/>
        </a:spcAft>
        <a:buFont typeface="Arial" panose="020B0604020202020204" pitchFamily="34" charset="0"/>
        <a:buChar char="•"/>
        <a:defRPr sz="1575" kern="1200">
          <a:solidFill>
            <a:schemeClr val="tx1"/>
          </a:solidFill>
          <a:latin typeface="+mn-lt"/>
          <a:ea typeface="+mn-ea"/>
          <a:cs typeface="+mn-cs"/>
        </a:defRPr>
      </a:lvl1pPr>
      <a:lvl2pPr marL="371475" indent="-142875" algn="l" defTabSz="4572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571500" indent="-114300" algn="l" defTabSz="457200" rtl="0" fontAlgn="base">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fontAlgn="base">
        <a:spcBef>
          <a:spcPct val="20000"/>
        </a:spcBef>
        <a:spcAft>
          <a:spcPct val="0"/>
        </a:spcAft>
        <a:buFont typeface="Arial" panose="020B0604020202020204" pitchFamily="34" charset="0"/>
        <a:buChar char="–"/>
        <a:defRPr sz="975" kern="1200">
          <a:solidFill>
            <a:schemeClr val="tx1"/>
          </a:solidFill>
          <a:latin typeface="+mn-lt"/>
          <a:ea typeface="+mn-ea"/>
          <a:cs typeface="+mn-cs"/>
        </a:defRPr>
      </a:lvl4pPr>
      <a:lvl5pPr marL="1028700" indent="-114300" algn="l" defTabSz="457200" rtl="0" fontAlgn="base">
        <a:spcBef>
          <a:spcPct val="20000"/>
        </a:spcBef>
        <a:spcAft>
          <a:spcPct val="0"/>
        </a:spcAft>
        <a:buFont typeface="Arial" panose="020B0604020202020204" pitchFamily="34" charset="0"/>
        <a:buChar char="»"/>
        <a:defRPr sz="975" kern="1200">
          <a:solidFill>
            <a:schemeClr val="tx1"/>
          </a:solidFill>
          <a:latin typeface="+mn-lt"/>
          <a:ea typeface="+mn-ea"/>
          <a:cs typeface="+mn-cs"/>
        </a:defRPr>
      </a:lvl5pPr>
      <a:lvl6pPr marL="1257363" indent="-114306" algn="l" defTabSz="457223"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7170" name="Freeform 2"/>
          <p:cNvSpPr>
            <a:spLocks/>
          </p:cNvSpPr>
          <p:nvPr/>
        </p:nvSpPr>
        <p:spPr bwMode="auto">
          <a:xfrm>
            <a:off x="-23813" y="17860"/>
            <a:ext cx="1890713" cy="1628775"/>
          </a:xfrm>
          <a:custGeom>
            <a:avLst/>
            <a:gdLst>
              <a:gd name="T0" fmla="*/ 0 w 8778240"/>
              <a:gd name="T1" fmla="*/ 0 h 8229600"/>
              <a:gd name="T2" fmla="*/ 8778240 w 8778240"/>
              <a:gd name="T3" fmla="*/ 0 h 8229600"/>
              <a:gd name="T4" fmla="*/ 8778240 w 8778240"/>
              <a:gd name="T5" fmla="*/ 8229600 h 8229600"/>
              <a:gd name="T6" fmla="*/ 0 w 8778240"/>
              <a:gd name="T7" fmla="*/ 8229600 h 8229600"/>
              <a:gd name="T8" fmla="*/ 0 w 8778240"/>
              <a:gd name="T9" fmla="*/ 0 h 8229600"/>
            </a:gdLst>
            <a:ahLst/>
            <a:cxnLst>
              <a:cxn ang="0">
                <a:pos x="T0" y="T1"/>
              </a:cxn>
              <a:cxn ang="0">
                <a:pos x="T2" y="T3"/>
              </a:cxn>
              <a:cxn ang="0">
                <a:pos x="T4" y="T5"/>
              </a:cxn>
              <a:cxn ang="0">
                <a:pos x="T6" y="T7"/>
              </a:cxn>
              <a:cxn ang="0">
                <a:pos x="T8" y="T9"/>
              </a:cxn>
            </a:cxnLst>
            <a:rect l="0" t="0" r="r" b="b"/>
            <a:pathLst>
              <a:path w="8778240" h="8229600">
                <a:moveTo>
                  <a:pt x="0" y="0"/>
                </a:moveTo>
                <a:lnTo>
                  <a:pt x="8778240" y="0"/>
                </a:lnTo>
                <a:lnTo>
                  <a:pt x="8778240" y="8229600"/>
                </a:lnTo>
                <a:lnTo>
                  <a:pt x="0" y="82296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pPr>
            <a:endParaRPr lang="vi-VN" sz="1350">
              <a:solidFill>
                <a:prstClr val="black"/>
              </a:solidFill>
              <a:cs typeface="Arial" panose="020B0604020202020204" pitchFamily="34" charset="0"/>
            </a:endParaRPr>
          </a:p>
        </p:txBody>
      </p:sp>
      <p:sp>
        <p:nvSpPr>
          <p:cNvPr id="7171" name="Freeform 3"/>
          <p:cNvSpPr>
            <a:spLocks/>
          </p:cNvSpPr>
          <p:nvPr/>
        </p:nvSpPr>
        <p:spPr bwMode="auto">
          <a:xfrm>
            <a:off x="8186737" y="3142060"/>
            <a:ext cx="1176338" cy="851297"/>
          </a:xfrm>
          <a:custGeom>
            <a:avLst/>
            <a:gdLst>
              <a:gd name="T0" fmla="*/ 0 w 8778240"/>
              <a:gd name="T1" fmla="*/ 0 h 8229600"/>
              <a:gd name="T2" fmla="*/ 8778240 w 8778240"/>
              <a:gd name="T3" fmla="*/ 0 h 8229600"/>
              <a:gd name="T4" fmla="*/ 8778240 w 8778240"/>
              <a:gd name="T5" fmla="*/ 8229600 h 8229600"/>
              <a:gd name="T6" fmla="*/ 0 w 8778240"/>
              <a:gd name="T7" fmla="*/ 8229600 h 8229600"/>
              <a:gd name="T8" fmla="*/ 0 w 8778240"/>
              <a:gd name="T9" fmla="*/ 0 h 8229600"/>
            </a:gdLst>
            <a:ahLst/>
            <a:cxnLst>
              <a:cxn ang="0">
                <a:pos x="T0" y="T1"/>
              </a:cxn>
              <a:cxn ang="0">
                <a:pos x="T2" y="T3"/>
              </a:cxn>
              <a:cxn ang="0">
                <a:pos x="T4" y="T5"/>
              </a:cxn>
              <a:cxn ang="0">
                <a:pos x="T6" y="T7"/>
              </a:cxn>
              <a:cxn ang="0">
                <a:pos x="T8" y="T9"/>
              </a:cxn>
            </a:cxnLst>
            <a:rect l="0" t="0" r="r" b="b"/>
            <a:pathLst>
              <a:path w="8778240" h="8229600">
                <a:moveTo>
                  <a:pt x="0" y="0"/>
                </a:moveTo>
                <a:lnTo>
                  <a:pt x="8778240" y="0"/>
                </a:lnTo>
                <a:lnTo>
                  <a:pt x="8778240" y="8229600"/>
                </a:lnTo>
                <a:lnTo>
                  <a:pt x="0" y="82296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pPr>
            <a:endParaRPr lang="vi-VN" sz="1350">
              <a:solidFill>
                <a:prstClr val="black"/>
              </a:solidFill>
              <a:cs typeface="Arial" panose="020B0604020202020204" pitchFamily="34" charset="0"/>
            </a:endParaRPr>
          </a:p>
        </p:txBody>
      </p:sp>
      <p:grpSp>
        <p:nvGrpSpPr>
          <p:cNvPr id="7172" name="Group 4"/>
          <p:cNvGrpSpPr>
            <a:grpSpLocks/>
          </p:cNvGrpSpPr>
          <p:nvPr/>
        </p:nvGrpSpPr>
        <p:grpSpPr bwMode="auto">
          <a:xfrm>
            <a:off x="1169194" y="546498"/>
            <a:ext cx="7196138" cy="3854053"/>
            <a:chOff x="0" y="0"/>
            <a:chExt cx="3790452" cy="2029993"/>
          </a:xfrm>
        </p:grpSpPr>
        <p:sp>
          <p:nvSpPr>
            <p:cNvPr id="7183" name="Freeform 5"/>
            <p:cNvSpPr>
              <a:spLocks/>
            </p:cNvSpPr>
            <p:nvPr/>
          </p:nvSpPr>
          <p:spPr bwMode="auto">
            <a:xfrm>
              <a:off x="0" y="0"/>
              <a:ext cx="3790452" cy="2029993"/>
            </a:xfrm>
            <a:custGeom>
              <a:avLst/>
              <a:gdLst>
                <a:gd name="T0" fmla="*/ 27435 w 3790452"/>
                <a:gd name="T1" fmla="*/ 0 h 2029993"/>
                <a:gd name="T2" fmla="*/ 3763017 w 3790452"/>
                <a:gd name="T3" fmla="*/ 0 h 2029993"/>
                <a:gd name="T4" fmla="*/ 3782416 w 3790452"/>
                <a:gd name="T5" fmla="*/ 8035 h 2029993"/>
                <a:gd name="T6" fmla="*/ 3790452 w 3790452"/>
                <a:gd name="T7" fmla="*/ 27435 h 2029993"/>
                <a:gd name="T8" fmla="*/ 3790452 w 3790452"/>
                <a:gd name="T9" fmla="*/ 2002558 h 2029993"/>
                <a:gd name="T10" fmla="*/ 3782416 w 3790452"/>
                <a:gd name="T11" fmla="*/ 2021958 h 2029993"/>
                <a:gd name="T12" fmla="*/ 3763017 w 3790452"/>
                <a:gd name="T13" fmla="*/ 2029993 h 2029993"/>
                <a:gd name="T14" fmla="*/ 27435 w 3790452"/>
                <a:gd name="T15" fmla="*/ 2029993 h 2029993"/>
                <a:gd name="T16" fmla="*/ 8035 w 3790452"/>
                <a:gd name="T17" fmla="*/ 2021958 h 2029993"/>
                <a:gd name="T18" fmla="*/ 0 w 3790452"/>
                <a:gd name="T19" fmla="*/ 2002558 h 2029993"/>
                <a:gd name="T20" fmla="*/ 0 w 3790452"/>
                <a:gd name="T21" fmla="*/ 27435 h 2029993"/>
                <a:gd name="T22" fmla="*/ 8035 w 3790452"/>
                <a:gd name="T23" fmla="*/ 8035 h 2029993"/>
                <a:gd name="T24" fmla="*/ 27435 w 3790452"/>
                <a:gd name="T25" fmla="*/ 0 h 2029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0452" h="2029993">
                  <a:moveTo>
                    <a:pt x="27435" y="0"/>
                  </a:moveTo>
                  <a:lnTo>
                    <a:pt x="3763017" y="0"/>
                  </a:lnTo>
                  <a:cubicBezTo>
                    <a:pt x="3770294" y="0"/>
                    <a:pt x="3777271" y="2890"/>
                    <a:pt x="3782416" y="8035"/>
                  </a:cubicBezTo>
                  <a:cubicBezTo>
                    <a:pt x="3787561" y="13180"/>
                    <a:pt x="3790452" y="20159"/>
                    <a:pt x="3790452" y="27435"/>
                  </a:cubicBezTo>
                  <a:lnTo>
                    <a:pt x="3790452" y="2002558"/>
                  </a:lnTo>
                  <a:cubicBezTo>
                    <a:pt x="3790452" y="2009834"/>
                    <a:pt x="3787561" y="2016813"/>
                    <a:pt x="3782416" y="2021958"/>
                  </a:cubicBezTo>
                  <a:cubicBezTo>
                    <a:pt x="3777271" y="2027103"/>
                    <a:pt x="3770294" y="2029993"/>
                    <a:pt x="3763017" y="2029993"/>
                  </a:cubicBezTo>
                  <a:lnTo>
                    <a:pt x="27435" y="2029993"/>
                  </a:lnTo>
                  <a:cubicBezTo>
                    <a:pt x="20159" y="2029993"/>
                    <a:pt x="13180" y="2027103"/>
                    <a:pt x="8035" y="2021958"/>
                  </a:cubicBezTo>
                  <a:cubicBezTo>
                    <a:pt x="2890" y="2016813"/>
                    <a:pt x="0" y="2009834"/>
                    <a:pt x="0" y="2002558"/>
                  </a:cubicBezTo>
                  <a:lnTo>
                    <a:pt x="0" y="27435"/>
                  </a:lnTo>
                  <a:cubicBezTo>
                    <a:pt x="0" y="20159"/>
                    <a:pt x="2890" y="13180"/>
                    <a:pt x="8035" y="8035"/>
                  </a:cubicBezTo>
                  <a:cubicBezTo>
                    <a:pt x="13180" y="2890"/>
                    <a:pt x="20159" y="0"/>
                    <a:pt x="27435" y="0"/>
                  </a:cubicBezTo>
                  <a:close/>
                </a:path>
              </a:pathLst>
            </a:custGeom>
            <a:solidFill>
              <a:srgbClr val="FCF9DA"/>
            </a:solidFill>
            <a:ln w="76200" cap="rnd">
              <a:solidFill>
                <a:srgbClr val="462718"/>
              </a:solidFill>
              <a:prstDash val="solid"/>
              <a:round/>
              <a:headEnd/>
              <a:tailEnd/>
            </a:ln>
          </p:spPr>
          <p:txBody>
            <a:bodyPr/>
            <a:lstStyle/>
            <a:p>
              <a:pPr defTabSz="685800" eaLnBrk="0" fontAlgn="base" hangingPunct="0">
                <a:spcBef>
                  <a:spcPct val="0"/>
                </a:spcBef>
                <a:spcAft>
                  <a:spcPct val="0"/>
                </a:spcAft>
              </a:pPr>
              <a:endParaRPr lang="vi-VN" sz="1350">
                <a:solidFill>
                  <a:prstClr val="black"/>
                </a:solidFill>
                <a:cs typeface="Arial" panose="020B0604020202020204" pitchFamily="34" charset="0"/>
              </a:endParaRPr>
            </a:p>
          </p:txBody>
        </p:sp>
        <p:sp>
          <p:nvSpPr>
            <p:cNvPr id="6" name="TextBox 6"/>
            <p:cNvSpPr txBox="1"/>
            <p:nvPr/>
          </p:nvSpPr>
          <p:spPr>
            <a:xfrm>
              <a:off x="0" y="0"/>
              <a:ext cx="3790452" cy="2029993"/>
            </a:xfrm>
            <a:prstGeom prst="rect">
              <a:avLst/>
            </a:prstGeom>
          </p:spPr>
          <p:txBody>
            <a:bodyPr lIns="25400" tIns="25400" rIns="25400" bIns="25400" anchor="ctr"/>
            <a:lstStyle/>
            <a:p>
              <a:pPr algn="ctr" defTabSz="457223">
                <a:lnSpc>
                  <a:spcPts val="1425"/>
                </a:lnSpc>
                <a:defRPr/>
              </a:pPr>
              <a:endParaRPr sz="900">
                <a:solidFill>
                  <a:prstClr val="black"/>
                </a:solidFill>
                <a:latin typeface="Calibri"/>
                <a:cs typeface="Arial" panose="020B0604020202020204" pitchFamily="34" charset="0"/>
              </a:endParaRPr>
            </a:p>
            <a:p>
              <a:pPr algn="ctr" defTabSz="457223">
                <a:lnSpc>
                  <a:spcPts val="1425"/>
                </a:lnSpc>
                <a:defRPr/>
              </a:pPr>
              <a:endParaRPr sz="900">
                <a:solidFill>
                  <a:prstClr val="black"/>
                </a:solidFill>
                <a:latin typeface="Calibri"/>
                <a:cs typeface="Arial" panose="020B0604020202020204" pitchFamily="34" charset="0"/>
              </a:endParaRPr>
            </a:p>
            <a:p>
              <a:pPr algn="ctr" defTabSz="457223">
                <a:lnSpc>
                  <a:spcPts val="1425"/>
                </a:lnSpc>
                <a:defRPr/>
              </a:pPr>
              <a:endParaRPr sz="900">
                <a:solidFill>
                  <a:prstClr val="black"/>
                </a:solidFill>
                <a:latin typeface="Calibri"/>
                <a:cs typeface="Arial" panose="020B0604020202020204" pitchFamily="34" charset="0"/>
              </a:endParaRPr>
            </a:p>
            <a:p>
              <a:pPr algn="ctr" defTabSz="457223">
                <a:lnSpc>
                  <a:spcPts val="1425"/>
                </a:lnSpc>
                <a:defRPr/>
              </a:pPr>
              <a:endParaRPr sz="900">
                <a:solidFill>
                  <a:prstClr val="black"/>
                </a:solidFill>
                <a:latin typeface="Calibri"/>
                <a:cs typeface="Arial" panose="020B0604020202020204" pitchFamily="34" charset="0"/>
              </a:endParaRPr>
            </a:p>
          </p:txBody>
        </p:sp>
      </p:grpSp>
      <p:sp>
        <p:nvSpPr>
          <p:cNvPr id="7173" name="Freeform 7"/>
          <p:cNvSpPr>
            <a:spLocks/>
          </p:cNvSpPr>
          <p:nvPr/>
        </p:nvSpPr>
        <p:spPr bwMode="auto">
          <a:xfrm>
            <a:off x="7837885" y="3012282"/>
            <a:ext cx="1310878" cy="2050256"/>
          </a:xfrm>
          <a:custGeom>
            <a:avLst/>
            <a:gdLst>
              <a:gd name="T0" fmla="*/ 0 w 1958224"/>
              <a:gd name="T1" fmla="*/ 0 h 3089900"/>
              <a:gd name="T2" fmla="*/ 1958224 w 1958224"/>
              <a:gd name="T3" fmla="*/ 0 h 3089900"/>
              <a:gd name="T4" fmla="*/ 1958224 w 1958224"/>
              <a:gd name="T5" fmla="*/ 3089900 h 3089900"/>
              <a:gd name="T6" fmla="*/ 0 w 1958224"/>
              <a:gd name="T7" fmla="*/ 3089900 h 3089900"/>
              <a:gd name="T8" fmla="*/ 0 w 1958224"/>
              <a:gd name="T9" fmla="*/ 0 h 3089900"/>
            </a:gdLst>
            <a:ahLst/>
            <a:cxnLst>
              <a:cxn ang="0">
                <a:pos x="T0" y="T1"/>
              </a:cxn>
              <a:cxn ang="0">
                <a:pos x="T2" y="T3"/>
              </a:cxn>
              <a:cxn ang="0">
                <a:pos x="T4" y="T5"/>
              </a:cxn>
              <a:cxn ang="0">
                <a:pos x="T6" y="T7"/>
              </a:cxn>
              <a:cxn ang="0">
                <a:pos x="T8" y="T9"/>
              </a:cxn>
            </a:cxnLst>
            <a:rect l="0" t="0" r="r" b="b"/>
            <a:pathLst>
              <a:path w="1958224" h="3089900">
                <a:moveTo>
                  <a:pt x="0" y="0"/>
                </a:moveTo>
                <a:lnTo>
                  <a:pt x="1958224" y="0"/>
                </a:lnTo>
                <a:lnTo>
                  <a:pt x="1958224" y="3089900"/>
                </a:lnTo>
                <a:lnTo>
                  <a:pt x="0" y="3089900"/>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pPr>
            <a:endParaRPr lang="vi-VN" sz="1350">
              <a:solidFill>
                <a:prstClr val="black"/>
              </a:solidFill>
              <a:cs typeface="Arial" panose="020B0604020202020204" pitchFamily="34" charset="0"/>
            </a:endParaRPr>
          </a:p>
        </p:txBody>
      </p:sp>
      <p:sp>
        <p:nvSpPr>
          <p:cNvPr id="7174" name="Freeform 8"/>
          <p:cNvSpPr>
            <a:spLocks/>
          </p:cNvSpPr>
          <p:nvPr/>
        </p:nvSpPr>
        <p:spPr bwMode="auto">
          <a:xfrm>
            <a:off x="6723460" y="3378994"/>
            <a:ext cx="1485900" cy="1764506"/>
          </a:xfrm>
          <a:custGeom>
            <a:avLst/>
            <a:gdLst>
              <a:gd name="T0" fmla="*/ 0 w 1655169"/>
              <a:gd name="T1" fmla="*/ 0 h 2351927"/>
              <a:gd name="T2" fmla="*/ 1655168 w 1655169"/>
              <a:gd name="T3" fmla="*/ 0 h 2351927"/>
              <a:gd name="T4" fmla="*/ 1655168 w 1655169"/>
              <a:gd name="T5" fmla="*/ 2351928 h 2351927"/>
              <a:gd name="T6" fmla="*/ 0 w 1655169"/>
              <a:gd name="T7" fmla="*/ 2351928 h 2351927"/>
              <a:gd name="T8" fmla="*/ 0 w 1655169"/>
              <a:gd name="T9" fmla="*/ 0 h 2351927"/>
            </a:gdLst>
            <a:ahLst/>
            <a:cxnLst>
              <a:cxn ang="0">
                <a:pos x="T0" y="T1"/>
              </a:cxn>
              <a:cxn ang="0">
                <a:pos x="T2" y="T3"/>
              </a:cxn>
              <a:cxn ang="0">
                <a:pos x="T4" y="T5"/>
              </a:cxn>
              <a:cxn ang="0">
                <a:pos x="T6" y="T7"/>
              </a:cxn>
              <a:cxn ang="0">
                <a:pos x="T8" y="T9"/>
              </a:cxn>
            </a:cxnLst>
            <a:rect l="0" t="0" r="r" b="b"/>
            <a:pathLst>
              <a:path w="1655169" h="2351927">
                <a:moveTo>
                  <a:pt x="0" y="0"/>
                </a:moveTo>
                <a:lnTo>
                  <a:pt x="1655168" y="0"/>
                </a:lnTo>
                <a:lnTo>
                  <a:pt x="1655168" y="2351928"/>
                </a:lnTo>
                <a:lnTo>
                  <a:pt x="0" y="2351928"/>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pPr>
            <a:endParaRPr lang="vi-VN" sz="1350">
              <a:solidFill>
                <a:prstClr val="black"/>
              </a:solidFill>
              <a:cs typeface="Arial" panose="020B0604020202020204" pitchFamily="34" charset="0"/>
            </a:endParaRPr>
          </a:p>
        </p:txBody>
      </p:sp>
      <p:sp>
        <p:nvSpPr>
          <p:cNvPr id="7175" name="Freeform 9"/>
          <p:cNvSpPr>
            <a:spLocks/>
          </p:cNvSpPr>
          <p:nvPr/>
        </p:nvSpPr>
        <p:spPr bwMode="auto">
          <a:xfrm rot="285056">
            <a:off x="869156" y="3829050"/>
            <a:ext cx="404813" cy="398860"/>
          </a:xfrm>
          <a:custGeom>
            <a:avLst/>
            <a:gdLst>
              <a:gd name="T0" fmla="*/ 0 w 809927"/>
              <a:gd name="T1" fmla="*/ 0 h 799618"/>
              <a:gd name="T2" fmla="*/ 809926 w 809927"/>
              <a:gd name="T3" fmla="*/ 0 h 799618"/>
              <a:gd name="T4" fmla="*/ 809926 w 809927"/>
              <a:gd name="T5" fmla="*/ 799618 h 799618"/>
              <a:gd name="T6" fmla="*/ 0 w 809927"/>
              <a:gd name="T7" fmla="*/ 799618 h 799618"/>
              <a:gd name="T8" fmla="*/ 0 w 809927"/>
              <a:gd name="T9" fmla="*/ 0 h 799618"/>
            </a:gdLst>
            <a:ahLst/>
            <a:cxnLst>
              <a:cxn ang="0">
                <a:pos x="T0" y="T1"/>
              </a:cxn>
              <a:cxn ang="0">
                <a:pos x="T2" y="T3"/>
              </a:cxn>
              <a:cxn ang="0">
                <a:pos x="T4" y="T5"/>
              </a:cxn>
              <a:cxn ang="0">
                <a:pos x="T6" y="T7"/>
              </a:cxn>
              <a:cxn ang="0">
                <a:pos x="T8" y="T9"/>
              </a:cxn>
            </a:cxnLst>
            <a:rect l="0" t="0" r="r" b="b"/>
            <a:pathLst>
              <a:path w="809927" h="799618">
                <a:moveTo>
                  <a:pt x="0" y="0"/>
                </a:moveTo>
                <a:lnTo>
                  <a:pt x="809926" y="0"/>
                </a:lnTo>
                <a:lnTo>
                  <a:pt x="809926" y="799618"/>
                </a:lnTo>
                <a:lnTo>
                  <a:pt x="0" y="799618"/>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cap="sq">
                <a:solidFill>
                  <a:srgbClr val="000000"/>
                </a:solidFill>
                <a:prstDash val="solid"/>
                <a:miter lim="800000"/>
                <a:headEnd/>
                <a:tailEnd/>
              </a14:hiddenLine>
            </a:ext>
          </a:extLst>
        </p:spPr>
        <p:txBody>
          <a:bodyPr/>
          <a:lstStyle/>
          <a:p>
            <a:pPr defTabSz="685800" eaLnBrk="0" fontAlgn="base" hangingPunct="0">
              <a:spcBef>
                <a:spcPct val="0"/>
              </a:spcBef>
              <a:spcAft>
                <a:spcPct val="0"/>
              </a:spcAft>
            </a:pPr>
            <a:endParaRPr lang="vi-VN" sz="1350">
              <a:solidFill>
                <a:prstClr val="black"/>
              </a:solidFill>
              <a:cs typeface="Arial" panose="020B0604020202020204" pitchFamily="34" charset="0"/>
            </a:endParaRPr>
          </a:p>
        </p:txBody>
      </p:sp>
      <p:sp>
        <p:nvSpPr>
          <p:cNvPr id="10" name="Freeform 10"/>
          <p:cNvSpPr/>
          <p:nvPr/>
        </p:nvSpPr>
        <p:spPr>
          <a:xfrm>
            <a:off x="7609285" y="1172766"/>
            <a:ext cx="371475" cy="366713"/>
          </a:xfrm>
          <a:custGeom>
            <a:avLst/>
            <a:gdLst/>
            <a:ahLst/>
            <a:cxnLst/>
            <a:rect l="l" t="t" r="r" b="b"/>
            <a:pathLst>
              <a:path w="743061" h="733604">
                <a:moveTo>
                  <a:pt x="0" y="0"/>
                </a:moveTo>
                <a:lnTo>
                  <a:pt x="743062" y="0"/>
                </a:lnTo>
                <a:lnTo>
                  <a:pt x="743062" y="733604"/>
                </a:lnTo>
                <a:lnTo>
                  <a:pt x="0" y="733604"/>
                </a:lnTo>
                <a:lnTo>
                  <a:pt x="0" y="0"/>
                </a:lnTo>
                <a:close/>
              </a:path>
            </a:pathLst>
          </a:custGeom>
          <a:blipFill>
            <a:blip r:embed="rId5">
              <a:extLst>
                <a:ext uri="{96DAC541-7B7A-43D3-8B79-37D633B846F1}"/>
              </a:extLst>
            </a:blip>
            <a:stretch>
              <a:fillRect/>
            </a:stretch>
          </a:blipFill>
        </p:spPr>
        <p:txBody>
          <a:bodyPr/>
          <a:lstStyle/>
          <a:p>
            <a:pPr defTabSz="457223">
              <a:defRPr/>
            </a:pPr>
            <a:endParaRPr lang="x-none" sz="900" dirty="0">
              <a:solidFill>
                <a:prstClr val="black"/>
              </a:solidFill>
              <a:latin typeface="Calibri"/>
              <a:cs typeface="Arial" panose="020B0604020202020204" pitchFamily="34" charset="0"/>
            </a:endParaRPr>
          </a:p>
        </p:txBody>
      </p:sp>
      <p:sp>
        <p:nvSpPr>
          <p:cNvPr id="7177" name="Freeform 11"/>
          <p:cNvSpPr>
            <a:spLocks/>
          </p:cNvSpPr>
          <p:nvPr/>
        </p:nvSpPr>
        <p:spPr bwMode="auto">
          <a:xfrm rot="15705562">
            <a:off x="1327547" y="73820"/>
            <a:ext cx="541735" cy="932259"/>
          </a:xfrm>
          <a:custGeom>
            <a:avLst/>
            <a:gdLst>
              <a:gd name="T0" fmla="*/ 0 w 1084540"/>
              <a:gd name="T1" fmla="*/ 0 h 1863677"/>
              <a:gd name="T2" fmla="*/ 1084540 w 1084540"/>
              <a:gd name="T3" fmla="*/ 0 h 1863677"/>
              <a:gd name="T4" fmla="*/ 1084540 w 1084540"/>
              <a:gd name="T5" fmla="*/ 1863677 h 1863677"/>
              <a:gd name="T6" fmla="*/ 0 w 1084540"/>
              <a:gd name="T7" fmla="*/ 1863677 h 1863677"/>
              <a:gd name="T8" fmla="*/ 0 w 1084540"/>
              <a:gd name="T9" fmla="*/ 0 h 1863677"/>
            </a:gdLst>
            <a:ahLst/>
            <a:cxnLst>
              <a:cxn ang="0">
                <a:pos x="T0" y="T1"/>
              </a:cxn>
              <a:cxn ang="0">
                <a:pos x="T2" y="T3"/>
              </a:cxn>
              <a:cxn ang="0">
                <a:pos x="T4" y="T5"/>
              </a:cxn>
              <a:cxn ang="0">
                <a:pos x="T6" y="T7"/>
              </a:cxn>
              <a:cxn ang="0">
                <a:pos x="T8" y="T9"/>
              </a:cxn>
            </a:cxnLst>
            <a:rect l="0" t="0" r="r" b="b"/>
            <a:pathLst>
              <a:path w="1084540" h="1863677">
                <a:moveTo>
                  <a:pt x="0" y="0"/>
                </a:moveTo>
                <a:lnTo>
                  <a:pt x="1084540" y="0"/>
                </a:lnTo>
                <a:lnTo>
                  <a:pt x="1084540" y="1863677"/>
                </a:lnTo>
                <a:lnTo>
                  <a:pt x="0" y="1863677"/>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pPr>
            <a:endParaRPr lang="vi-VN" sz="1350">
              <a:solidFill>
                <a:prstClr val="black"/>
              </a:solidFill>
              <a:cs typeface="Arial" panose="020B0604020202020204" pitchFamily="34" charset="0"/>
            </a:endParaRPr>
          </a:p>
        </p:txBody>
      </p:sp>
      <p:pic>
        <p:nvPicPr>
          <p:cNvPr id="717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36910"/>
            <a:ext cx="9148763" cy="518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Freeform 15"/>
          <p:cNvSpPr>
            <a:spLocks/>
          </p:cNvSpPr>
          <p:nvPr/>
        </p:nvSpPr>
        <p:spPr bwMode="auto">
          <a:xfrm>
            <a:off x="170260" y="3219450"/>
            <a:ext cx="696515" cy="1721644"/>
          </a:xfrm>
          <a:custGeom>
            <a:avLst/>
            <a:gdLst>
              <a:gd name="T0" fmla="*/ 0 w 914186"/>
              <a:gd name="T1" fmla="*/ 0 h 2526644"/>
              <a:gd name="T2" fmla="*/ 914186 w 914186"/>
              <a:gd name="T3" fmla="*/ 0 h 2526644"/>
              <a:gd name="T4" fmla="*/ 914186 w 914186"/>
              <a:gd name="T5" fmla="*/ 2526644 h 2526644"/>
              <a:gd name="T6" fmla="*/ 0 w 914186"/>
              <a:gd name="T7" fmla="*/ 2526644 h 2526644"/>
              <a:gd name="T8" fmla="*/ 0 w 914186"/>
              <a:gd name="T9" fmla="*/ 0 h 2526644"/>
            </a:gdLst>
            <a:ahLst/>
            <a:cxnLst>
              <a:cxn ang="0">
                <a:pos x="T0" y="T1"/>
              </a:cxn>
              <a:cxn ang="0">
                <a:pos x="T2" y="T3"/>
              </a:cxn>
              <a:cxn ang="0">
                <a:pos x="T4" y="T5"/>
              </a:cxn>
              <a:cxn ang="0">
                <a:pos x="T6" y="T7"/>
              </a:cxn>
              <a:cxn ang="0">
                <a:pos x="T8" y="T9"/>
              </a:cxn>
            </a:cxnLst>
            <a:rect l="0" t="0" r="r" b="b"/>
            <a:pathLst>
              <a:path w="914186" h="2526644">
                <a:moveTo>
                  <a:pt x="0" y="0"/>
                </a:moveTo>
                <a:lnTo>
                  <a:pt x="914186" y="0"/>
                </a:lnTo>
                <a:lnTo>
                  <a:pt x="914186" y="2526644"/>
                </a:lnTo>
                <a:lnTo>
                  <a:pt x="0" y="2526644"/>
                </a:lnTo>
                <a:lnTo>
                  <a:pt x="0" y="0"/>
                </a:lnTo>
                <a:close/>
              </a:path>
            </a:pathLst>
          </a:cu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pPr>
            <a:endParaRPr lang="vi-VN" sz="1350">
              <a:solidFill>
                <a:prstClr val="black"/>
              </a:solidFill>
              <a:cs typeface="Arial" panose="020B0604020202020204" pitchFamily="34" charset="0"/>
            </a:endParaRPr>
          </a:p>
        </p:txBody>
      </p:sp>
      <p:sp>
        <p:nvSpPr>
          <p:cNvPr id="16" name="TextBox 16"/>
          <p:cNvSpPr txBox="1"/>
          <p:nvPr/>
        </p:nvSpPr>
        <p:spPr>
          <a:xfrm>
            <a:off x="2971800" y="136923"/>
            <a:ext cx="3506391" cy="410369"/>
          </a:xfrm>
          <a:prstGeom prst="rect">
            <a:avLst/>
          </a:prstGeom>
        </p:spPr>
        <p:txBody>
          <a:bodyPr lIns="0" tIns="0" rIns="0" bIns="0">
            <a:spAutoFit/>
          </a:bodyPr>
          <a:lstStyle/>
          <a:p>
            <a:pPr algn="ctr" defTabSz="457223">
              <a:lnSpc>
                <a:spcPts val="1592"/>
              </a:lnSpc>
              <a:spcBef>
                <a:spcPct val="0"/>
              </a:spcBef>
              <a:defRPr/>
            </a:pPr>
            <a:r>
              <a:rPr lang="en-US" sz="1400" b="1" dirty="0">
                <a:solidFill>
                  <a:srgbClr val="000000"/>
                </a:solidFill>
                <a:latin typeface="Times New Roman" panose="02020603050405020304" pitchFamily="18" charset="0"/>
                <a:ea typeface="Handyman"/>
                <a:cs typeface="Times New Roman" panose="02020603050405020304" pitchFamily="18" charset="0"/>
                <a:sym typeface="Handyman"/>
              </a:rPr>
              <a:t>ỦY BAN NHÂN DÂN QUẬN LONG BIÊN</a:t>
            </a:r>
          </a:p>
          <a:p>
            <a:pPr algn="ctr" defTabSz="457223">
              <a:lnSpc>
                <a:spcPts val="1592"/>
              </a:lnSpc>
              <a:spcBef>
                <a:spcPct val="0"/>
              </a:spcBef>
              <a:defRPr/>
            </a:pPr>
            <a:r>
              <a:rPr lang="en-US" sz="1400" b="1" dirty="0">
                <a:solidFill>
                  <a:srgbClr val="000000"/>
                </a:solidFill>
                <a:latin typeface="Times New Roman" panose="02020603050405020304" pitchFamily="18" charset="0"/>
                <a:ea typeface="Handyman"/>
                <a:cs typeface="Times New Roman" panose="02020603050405020304" pitchFamily="18" charset="0"/>
                <a:sym typeface="Handyman"/>
              </a:rPr>
              <a:t> TRƯỜNG MẦM NON </a:t>
            </a:r>
            <a:r>
              <a:rPr lang="vi-VN" sz="1400" b="1">
                <a:solidFill>
                  <a:srgbClr val="000000"/>
                </a:solidFill>
                <a:latin typeface="Times New Roman" panose="02020603050405020304" pitchFamily="18" charset="0"/>
                <a:ea typeface="Handyman"/>
                <a:cs typeface="Times New Roman" panose="02020603050405020304" pitchFamily="18" charset="0"/>
                <a:sym typeface="Handyman"/>
              </a:rPr>
              <a:t>BẮC CẦU</a:t>
            </a:r>
            <a:endParaRPr lang="en-US" sz="1400" b="1" dirty="0">
              <a:solidFill>
                <a:srgbClr val="000000"/>
              </a:solidFill>
              <a:latin typeface="Times New Roman" panose="02020603050405020304" pitchFamily="18" charset="0"/>
              <a:ea typeface="Handyman"/>
              <a:cs typeface="Times New Roman" panose="02020603050405020304" pitchFamily="18" charset="0"/>
              <a:sym typeface="Handyman"/>
            </a:endParaRPr>
          </a:p>
        </p:txBody>
      </p:sp>
      <p:sp>
        <p:nvSpPr>
          <p:cNvPr id="17" name="TextBox 17"/>
          <p:cNvSpPr txBox="1"/>
          <p:nvPr/>
        </p:nvSpPr>
        <p:spPr>
          <a:xfrm>
            <a:off x="384716" y="2345563"/>
            <a:ext cx="8152913" cy="1538883"/>
          </a:xfrm>
          <a:prstGeom prst="rect">
            <a:avLst/>
          </a:prstGeom>
        </p:spPr>
        <p:txBody>
          <a:bodyPr lIns="0" tIns="0" rIns="0" bIns="0">
            <a:spAutoFit/>
          </a:bodyPr>
          <a:lstStyle/>
          <a:p>
            <a:pPr algn="ctr" defTabSz="457223">
              <a:lnSpc>
                <a:spcPts val="2002"/>
              </a:lnSpc>
              <a:defRPr/>
            </a:pPr>
            <a:endParaRPr lang="vi-VN" sz="2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algn="ctr" defTabSz="457223">
              <a:lnSpc>
                <a:spcPts val="2002"/>
              </a:lnSpc>
              <a:defRPr/>
            </a:pPr>
            <a:r>
              <a:rPr lang="en-US" sz="3300" b="1" dirty="0">
                <a:solidFill>
                  <a:srgbClr val="FF0000"/>
                </a:solidFill>
                <a:latin typeface="Times New Roman" panose="02020603050405020304" pitchFamily="18" charset="0"/>
                <a:ea typeface="Handyman"/>
                <a:cs typeface="Times New Roman" panose="02020603050405020304" pitchFamily="18" charset="0"/>
                <a:sym typeface="Handyman"/>
              </a:rPr>
              <a:t>PHÁT TRIỂN </a:t>
            </a:r>
            <a:r>
              <a:rPr lang="vi-VN" sz="3300" b="1" dirty="0">
                <a:solidFill>
                  <a:srgbClr val="FF0000"/>
                </a:solidFill>
                <a:latin typeface="Times New Roman" panose="02020603050405020304" pitchFamily="18" charset="0"/>
                <a:ea typeface="Handyman"/>
                <a:cs typeface="Times New Roman" panose="02020603050405020304" pitchFamily="18" charset="0"/>
                <a:sym typeface="Handyman"/>
              </a:rPr>
              <a:t>NHẬN THỨC</a:t>
            </a:r>
            <a:endParaRPr lang="en-US" sz="2501" b="1" dirty="0">
              <a:solidFill>
                <a:srgbClr val="FF0000"/>
              </a:solidFill>
              <a:latin typeface="Times New Roman" panose="02020603050405020304" pitchFamily="18" charset="0"/>
              <a:ea typeface="Handyman"/>
              <a:cs typeface="Times New Roman" panose="02020603050405020304" pitchFamily="18" charset="0"/>
              <a:sym typeface="Handyman"/>
            </a:endParaRPr>
          </a:p>
          <a:p>
            <a:pPr algn="ctr" defTabSz="457223">
              <a:lnSpc>
                <a:spcPts val="2002"/>
              </a:lnSpc>
              <a:defRPr/>
            </a:pPr>
            <a:endParaRPr lang="en-US" sz="3300" b="1" dirty="0">
              <a:solidFill>
                <a:srgbClr val="FF0000"/>
              </a:solidFill>
              <a:latin typeface="Times New Roman" panose="02020603050405020304" pitchFamily="18" charset="0"/>
              <a:ea typeface="Handyman"/>
              <a:cs typeface="Times New Roman" panose="02020603050405020304" pitchFamily="18" charset="0"/>
              <a:sym typeface="Handyman"/>
            </a:endParaRPr>
          </a:p>
          <a:p>
            <a:pPr algn="ctr" defTabSz="457223">
              <a:lnSpc>
                <a:spcPts val="2002"/>
              </a:lnSpc>
              <a:defRPr/>
            </a:pPr>
            <a:r>
              <a:rPr lang="en-US" sz="3300" b="1" dirty="0">
                <a:solidFill>
                  <a:srgbClr val="FF0000"/>
                </a:solidFill>
                <a:latin typeface="Times New Roman" panose="02020603050405020304" pitchFamily="18" charset="0"/>
                <a:ea typeface="Handyman"/>
                <a:cs typeface="Times New Roman" panose="02020603050405020304" pitchFamily="18" charset="0"/>
                <a:sym typeface="Handyman"/>
              </a:rPr>
              <a:t> NBPB</a:t>
            </a:r>
            <a:r>
              <a:rPr lang="vi-VN" altLang="en-US" sz="3300" b="1">
                <a:solidFill>
                  <a:srgbClr val="FF0000"/>
                </a:solidFill>
                <a:latin typeface="Times New Roman" panose="02020603050405020304" pitchFamily="18" charset="0"/>
                <a:ea typeface="Handyman"/>
                <a:cs typeface="Times New Roman" panose="02020603050405020304" pitchFamily="18" charset="0"/>
                <a:sym typeface="Handyman"/>
              </a:rPr>
              <a:t>: </a:t>
            </a:r>
            <a:r>
              <a:rPr lang="vi-VN" altLang="en-US" sz="3300" b="1" smtClean="0">
                <a:solidFill>
                  <a:srgbClr val="FF0000"/>
                </a:solidFill>
                <a:latin typeface="Times New Roman" panose="02020603050405020304" pitchFamily="18" charset="0"/>
                <a:ea typeface="Handyman"/>
                <a:cs typeface="Times New Roman" panose="02020603050405020304" pitchFamily="18" charset="0"/>
                <a:sym typeface="Handyman"/>
              </a:rPr>
              <a:t>Nhận biết hình vuông</a:t>
            </a:r>
            <a:r>
              <a:rPr lang="en-US" sz="3300" b="1" smtClean="0">
                <a:solidFill>
                  <a:srgbClr val="FF0000"/>
                </a:solidFill>
                <a:latin typeface="Times New Roman" panose="02020603050405020304" pitchFamily="18" charset="0"/>
                <a:ea typeface="Handyman"/>
                <a:cs typeface="Times New Roman" panose="02020603050405020304" pitchFamily="18" charset="0"/>
                <a:sym typeface="Handyman"/>
              </a:rPr>
              <a:t> </a:t>
            </a:r>
            <a:endParaRPr lang="en-US" sz="3300" b="1" dirty="0">
              <a:solidFill>
                <a:srgbClr val="FF0000"/>
              </a:solidFill>
              <a:latin typeface="Times New Roman" panose="02020603050405020304" pitchFamily="18" charset="0"/>
              <a:ea typeface="Handyman"/>
              <a:cs typeface="Times New Roman" panose="02020603050405020304" pitchFamily="18" charset="0"/>
              <a:sym typeface="Handyman"/>
            </a:endParaRPr>
          </a:p>
          <a:p>
            <a:pPr algn="ctr" defTabSz="457223">
              <a:lnSpc>
                <a:spcPts val="2002"/>
              </a:lnSpc>
              <a:defRPr/>
            </a:pPr>
            <a:endParaRPr lang="en-US" sz="2700" b="1" dirty="0">
              <a:solidFill>
                <a:srgbClr val="FF0000"/>
              </a:solidFill>
              <a:latin typeface="Times New Roman" panose="02020603050405020304" pitchFamily="18" charset="0"/>
              <a:ea typeface="Handyman"/>
              <a:cs typeface="Times New Roman" panose="02020603050405020304" pitchFamily="18" charset="0"/>
              <a:sym typeface="Handyman"/>
            </a:endParaRPr>
          </a:p>
          <a:p>
            <a:pPr algn="ctr" defTabSz="457223">
              <a:lnSpc>
                <a:spcPts val="2002"/>
              </a:lnSpc>
              <a:defRPr/>
            </a:pPr>
            <a:r>
              <a:rPr lang="en-US" sz="2000" b="1" dirty="0">
                <a:solidFill>
                  <a:srgbClr val="000000"/>
                </a:solidFill>
                <a:latin typeface="Times New Roman" panose="02020603050405020304" pitchFamily="18" charset="0"/>
                <a:ea typeface="Handyman"/>
                <a:cs typeface="Times New Roman" panose="02020603050405020304" pitchFamily="18" charset="0"/>
                <a:sym typeface="Handyman"/>
              </a:rPr>
              <a:t> </a:t>
            </a:r>
            <a:r>
              <a:rPr lang="en-US" sz="22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Đối</a:t>
            </a:r>
            <a:r>
              <a:rPr lang="en-US" sz="22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a:t>
            </a:r>
            <a:r>
              <a:rPr lang="en-US" sz="22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tượng</a:t>
            </a:r>
            <a:r>
              <a:rPr lang="en-US" sz="22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24-36 </a:t>
            </a:r>
            <a:r>
              <a:rPr lang="en-US" sz="22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tháng</a:t>
            </a:r>
          </a:p>
        </p:txBody>
      </p:sp>
      <p:pic>
        <p:nvPicPr>
          <p:cNvPr id="19" name="Picture 18">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7568" y="717826"/>
            <a:ext cx="1584215" cy="1599539"/>
          </a:xfrm>
          <a:prstGeom prst="ellipse">
            <a:avLst/>
          </a:prstGeom>
          <a:ln>
            <a:noFill/>
          </a:ln>
          <a:effectLst>
            <a:softEdge rad="112500"/>
          </a:effectLst>
        </p:spPr>
      </p:pic>
    </p:spTree>
    <p:extLst>
      <p:ext uri="{BB962C8B-B14F-4D97-AF65-F5344CB8AC3E}">
        <p14:creationId xmlns:p14="http://schemas.microsoft.com/office/powerpoint/2010/main" val="3790779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57150"/>
            <a:ext cx="8948254" cy="5086350"/>
          </a:xfrm>
          <a:prstGeom prst="rect">
            <a:avLst/>
          </a:prstGeom>
          <a:noFill/>
        </p:spPr>
      </p:pic>
      <p:sp>
        <p:nvSpPr>
          <p:cNvPr id="3" name="Rectangle 2"/>
          <p:cNvSpPr/>
          <p:nvPr/>
        </p:nvSpPr>
        <p:spPr>
          <a:xfrm>
            <a:off x="3657600" y="971550"/>
            <a:ext cx="3886200" cy="280035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42875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xanh</a:t>
            </a:r>
            <a:endParaRPr lang="en-US" sz="24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Regular Pentagon 2"/>
          <p:cNvSpPr/>
          <p:nvPr/>
        </p:nvSpPr>
        <p:spPr>
          <a:xfrm>
            <a:off x="838200" y="1143000"/>
            <a:ext cx="3048000" cy="200025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028700"/>
            <a:ext cx="2514600" cy="177165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3200400"/>
            <a:ext cx="3581400" cy="1485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14300"/>
            <a:ext cx="4572000" cy="461665"/>
          </a:xfrm>
          <a:prstGeom prst="rect">
            <a:avLst/>
          </a:prstGeom>
          <a:noFill/>
        </p:spPr>
        <p:txBody>
          <a:bodyPr wrap="square" rtlCol="0">
            <a:spAutoFit/>
          </a:bodyPr>
          <a:lstStyle/>
          <a:p>
            <a:pPr algn="ctr"/>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Rectangle 2"/>
          <p:cNvSpPr/>
          <p:nvPr/>
        </p:nvSpPr>
        <p:spPr>
          <a:xfrm>
            <a:off x="4038600" y="1143000"/>
            <a:ext cx="3886200" cy="302895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42875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vàng</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5143500"/>
          </a:xfrm>
          <a:prstGeom prst="rect">
            <a:avLst/>
          </a:prstGeom>
          <a:noFill/>
        </p:spPr>
      </p:pic>
      <p:sp>
        <p:nvSpPr>
          <p:cNvPr id="3" name="TextBox 2"/>
          <p:cNvSpPr txBox="1"/>
          <p:nvPr/>
        </p:nvSpPr>
        <p:spPr>
          <a:xfrm>
            <a:off x="2133600" y="915159"/>
            <a:ext cx="5334000" cy="3046988"/>
          </a:xfrm>
          <a:prstGeom prst="rect">
            <a:avLst/>
          </a:prstGeom>
          <a:noFill/>
        </p:spPr>
        <p:txBody>
          <a:bodyPr wrap="square" rtlCol="0">
            <a:spAutoFit/>
          </a:bodyPr>
          <a:lstStyle/>
          <a:p>
            <a:r>
              <a:rPr lang="vi-VN" sz="2400" b="1" dirty="0">
                <a:latin typeface="+mj-lt"/>
              </a:rPr>
              <a:t>Trò chơi 2: Về đúng nhà</a:t>
            </a:r>
          </a:p>
          <a:p>
            <a:r>
              <a:rPr lang="vi-VN" sz="2400" b="1" dirty="0">
                <a:latin typeface="+mj-lt"/>
              </a:rPr>
              <a:t>Mỗi trẻ cầm 1 hình vuông và cùng vận động theo bài hát “Trời nắng trời mưa”. Sau đó trẻ chọn về ngôi nhà hình vuông có màu giống màu của hình vuông trẻ cầm.</a:t>
            </a:r>
          </a:p>
          <a:p>
            <a:r>
              <a:rPr lang="vi-VN" sz="2400" b="1" dirty="0">
                <a:latin typeface="+mj-lt"/>
              </a:rPr>
              <a:t>(Cô cho trẻ chơi 3 lần, lần sau đổi hình với bạn có hình vuông khác màu).</a:t>
            </a:r>
            <a:endParaRPr lang="en-US" sz="24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5143500"/>
          </a:xfrm>
          <a:prstGeom prst="rect">
            <a:avLst/>
          </a:prstGeom>
          <a:noFill/>
        </p:spPr>
      </p:pic>
      <p:pic>
        <p:nvPicPr>
          <p:cNvPr id="5" name="Picture 1">
            <a:extLst>
              <a:ext uri="{FF2B5EF4-FFF2-40B4-BE49-F238E27FC236}">
                <a16:creationId xmlns:a16="http://schemas.microsoft.com/office/drawing/2014/main" id="{AEBF9534-BA08-B07D-DE19-E624E79D64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1"/>
            <a:ext cx="4267200"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Flowchart: Alternate Process 2"/>
          <p:cNvSpPr/>
          <p:nvPr/>
        </p:nvSpPr>
        <p:spPr>
          <a:xfrm>
            <a:off x="2590800" y="1143000"/>
            <a:ext cx="3657600" cy="1143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Cho trẻ chơi trò chơi tập tầm vông</a:t>
            </a:r>
            <a:endParaRPr lang="en-US" sz="32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TextBox 2"/>
          <p:cNvSpPr txBox="1"/>
          <p:nvPr/>
        </p:nvSpPr>
        <p:spPr>
          <a:xfrm>
            <a:off x="838200" y="1085850"/>
            <a:ext cx="4038600" cy="1200329"/>
          </a:xfrm>
          <a:prstGeom prst="rect">
            <a:avLst/>
          </a:prstGeom>
          <a:noFill/>
        </p:spPr>
        <p:txBody>
          <a:bodyPr wrap="square" rtlCol="0">
            <a:spAutoFit/>
          </a:bodyPr>
          <a:lstStyle/>
          <a:p>
            <a:pPr>
              <a:buFontTx/>
              <a:buChar char="-"/>
            </a:pPr>
            <a:r>
              <a:rPr lang="vi-VN" sz="2400" dirty="0"/>
              <a:t> </a:t>
            </a:r>
            <a:r>
              <a:rPr lang="vi-VN" sz="2400" b="1" i="1" dirty="0">
                <a:latin typeface="+mj-lt"/>
              </a:rPr>
              <a:t>Tay cô cầm có cái gì đây? </a:t>
            </a:r>
          </a:p>
          <a:p>
            <a:pPr>
              <a:buFontTx/>
              <a:buChar char="-"/>
            </a:pPr>
            <a:r>
              <a:rPr lang="vi-VN" sz="2400" b="1" i="1" dirty="0">
                <a:latin typeface="+mj-lt"/>
              </a:rPr>
              <a:t> Đồ chơi có màu gì ?</a:t>
            </a:r>
            <a:endParaRPr lang="en-US" sz="2400" b="1" i="1" dirty="0">
              <a:latin typeface="+mj-lt"/>
            </a:endParaRPr>
          </a:p>
          <a:p>
            <a:pPr>
              <a:buFontTx/>
              <a:buChar char="-"/>
            </a:pPr>
            <a:r>
              <a:rPr lang="vi-VN" sz="2400" b="1" i="1" dirty="0">
                <a:latin typeface="+mj-lt"/>
              </a:rPr>
              <a:t> Đồ chơi này có hình gì?</a:t>
            </a:r>
          </a:p>
        </p:txBody>
      </p:sp>
      <p:sp>
        <p:nvSpPr>
          <p:cNvPr id="5" name="TextBox 4"/>
          <p:cNvSpPr txBox="1"/>
          <p:nvPr/>
        </p:nvSpPr>
        <p:spPr>
          <a:xfrm>
            <a:off x="990600" y="2343150"/>
            <a:ext cx="4419600" cy="830997"/>
          </a:xfrm>
          <a:prstGeom prst="rect">
            <a:avLst/>
          </a:prstGeom>
          <a:noFill/>
        </p:spPr>
        <p:txBody>
          <a:bodyPr wrap="square" rtlCol="0">
            <a:spAutoFit/>
          </a:bodyPr>
          <a:lstStyle/>
          <a:p>
            <a:r>
              <a:rPr lang="vi-VN" sz="2400" b="1" dirty="0">
                <a:latin typeface="+mj-lt"/>
              </a:rPr>
              <a:t>* Cô giới thiệu cho trẻ biết: </a:t>
            </a:r>
          </a:p>
          <a:p>
            <a:r>
              <a:rPr lang="vi-VN" sz="2400" b="1" dirty="0">
                <a:latin typeface="+mj-lt"/>
              </a:rPr>
              <a:t>đồ chơi này có dạng hình vuông</a:t>
            </a:r>
            <a:endParaRPr lang="en-US" sz="2400" b="1" dirty="0">
              <a:latin typeface="+mj-lt"/>
            </a:endParaRPr>
          </a:p>
        </p:txBody>
      </p:sp>
      <p:sp>
        <p:nvSpPr>
          <p:cNvPr id="6" name="Rectangle 5"/>
          <p:cNvSpPr/>
          <p:nvPr/>
        </p:nvSpPr>
        <p:spPr>
          <a:xfrm>
            <a:off x="5562600" y="1028700"/>
            <a:ext cx="2286000" cy="165735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51435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047750"/>
            <a:ext cx="6019800" cy="3009900"/>
          </a:xfrm>
          <a:prstGeom prst="rect">
            <a:avLst/>
          </a:prstGeom>
          <a:noFill/>
        </p:spPr>
      </p:pic>
      <p:sp>
        <p:nvSpPr>
          <p:cNvPr id="5" name="TextBox 4"/>
          <p:cNvSpPr txBox="1"/>
          <p:nvPr/>
        </p:nvSpPr>
        <p:spPr>
          <a:xfrm>
            <a:off x="685800" y="285750"/>
            <a:ext cx="6096000" cy="1107996"/>
          </a:xfrm>
          <a:prstGeom prst="rect">
            <a:avLst/>
          </a:prstGeom>
          <a:noFill/>
        </p:spPr>
        <p:txBody>
          <a:bodyPr wrap="square" rtlCol="0">
            <a:spAutoFit/>
          </a:bodyPr>
          <a:lstStyle/>
          <a:p>
            <a:r>
              <a:rPr lang="vi-VN" sz="2400" b="1" dirty="0">
                <a:latin typeface="+mj-lt"/>
              </a:rPr>
              <a:t>Cô tặng các con hộp quà</a:t>
            </a:r>
          </a:p>
          <a:p>
            <a:r>
              <a:rPr lang="vi-VN" sz="2400" b="1" dirty="0">
                <a:latin typeface="+mj-lt"/>
              </a:rPr>
              <a:t>+ Hộp quà có màu gì?</a:t>
            </a:r>
          </a:p>
          <a:p>
            <a:r>
              <a:rPr lang="vi-VN" dirty="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5145784"/>
          </a:xfrm>
          <a:prstGeom prst="rect">
            <a:avLst/>
          </a:prstGeom>
          <a:noFill/>
        </p:spPr>
      </p:pic>
      <p:sp>
        <p:nvSpPr>
          <p:cNvPr id="3" name="Rectangle 2"/>
          <p:cNvSpPr/>
          <p:nvPr/>
        </p:nvSpPr>
        <p:spPr>
          <a:xfrm>
            <a:off x="3200400" y="1143000"/>
            <a:ext cx="4038600" cy="29718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1543050"/>
            <a:ext cx="2667000" cy="1631216"/>
          </a:xfrm>
          <a:prstGeom prst="rect">
            <a:avLst/>
          </a:prstGeom>
          <a:noFill/>
        </p:spPr>
        <p:txBody>
          <a:bodyPr wrap="square" rtlCol="0">
            <a:spAutoFit/>
          </a:bodyPr>
          <a:lstStyle/>
          <a:p>
            <a:r>
              <a:rPr lang="vi-VN" sz="2000" b="1" i="1" dirty="0">
                <a:latin typeface="+mj-lt"/>
              </a:rPr>
              <a:t>- Đây là hình gì ?</a:t>
            </a:r>
          </a:p>
          <a:p>
            <a:r>
              <a:rPr lang="vi-VN" sz="2000" b="1" i="1" dirty="0">
                <a:latin typeface="+mj-lt"/>
              </a:rPr>
              <a:t>- Hình vuông có màu gì?</a:t>
            </a:r>
          </a:p>
          <a:p>
            <a:r>
              <a:rPr lang="vi-VN" sz="2000" b="1" i="1" dirty="0">
                <a:latin typeface="+mj-lt"/>
              </a:rPr>
              <a:t>- Các con cùng nói: hình vuông</a:t>
            </a:r>
            <a:endParaRPr lang="en-US" sz="2000" b="1" i="1" dirty="0">
              <a:latin typeface="+mj-lt"/>
            </a:endParaRPr>
          </a:p>
        </p:txBody>
      </p:sp>
      <p:sp>
        <p:nvSpPr>
          <p:cNvPr id="5" name="TextBox 4"/>
          <p:cNvSpPr txBox="1"/>
          <p:nvPr/>
        </p:nvSpPr>
        <p:spPr>
          <a:xfrm>
            <a:off x="1828800" y="400050"/>
            <a:ext cx="3505200" cy="461665"/>
          </a:xfrm>
          <a:prstGeom prst="rect">
            <a:avLst/>
          </a:prstGeom>
          <a:noFill/>
        </p:spPr>
        <p:txBody>
          <a:bodyPr wrap="square" rtlCol="0">
            <a:spAutoFit/>
          </a:bodyPr>
          <a:lstStyle/>
          <a:p>
            <a:r>
              <a:rPr lang="vi-VN" sz="2400" b="1" dirty="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5143501"/>
          </a:xfrm>
          <a:prstGeom prst="rect">
            <a:avLst/>
          </a:prstGeom>
          <a:noFill/>
        </p:spPr>
      </p:pic>
      <p:sp>
        <p:nvSpPr>
          <p:cNvPr id="3" name="TextBox 2"/>
          <p:cNvSpPr txBox="1"/>
          <p:nvPr/>
        </p:nvSpPr>
        <p:spPr>
          <a:xfrm>
            <a:off x="990600" y="1314450"/>
            <a:ext cx="7848600" cy="4401205"/>
          </a:xfrm>
          <a:prstGeom prst="rect">
            <a:avLst/>
          </a:prstGeom>
          <a:noFill/>
        </p:spPr>
        <p:txBody>
          <a:bodyPr wrap="square" rtlCol="0">
            <a:spAutoFit/>
          </a:bodyPr>
          <a:lstStyle/>
          <a:p>
            <a:pPr>
              <a:buFontTx/>
              <a:buChar char="-"/>
            </a:pPr>
            <a:r>
              <a:rPr lang="vi-VN" sz="2800" b="1" dirty="0">
                <a:latin typeface="+mj-lt"/>
              </a:rPr>
              <a:t>Tặng mỗi trẻ 1 hộp quà nhỏ</a:t>
            </a:r>
          </a:p>
          <a:p>
            <a:pPr>
              <a:buFontTx/>
              <a:buChar char="-"/>
            </a:pPr>
            <a:r>
              <a:rPr lang="vi-VN" sz="2800" b="1" dirty="0">
                <a:latin typeface="+mj-lt"/>
              </a:rPr>
              <a:t> Cho trẻ chọn hình giống cô</a:t>
            </a:r>
          </a:p>
          <a:p>
            <a:r>
              <a:rPr lang="vi-VN" sz="2800" b="1" dirty="0">
                <a:latin typeface="+mj-lt"/>
              </a:rPr>
              <a:t>+ Hỏi trẻ con chọn hình gì? </a:t>
            </a:r>
          </a:p>
          <a:p>
            <a:r>
              <a:rPr lang="vi-VN" sz="2800" b="1" dirty="0">
                <a:latin typeface="+mj-lt"/>
              </a:rPr>
              <a:t>- Cho trẻ cùng nói: hình vuông</a:t>
            </a:r>
          </a:p>
          <a:p>
            <a:r>
              <a:rPr lang="vi-VN" sz="2800" b="1" dirty="0">
                <a:latin typeface="+mj-lt"/>
              </a:rPr>
              <a:t>+ Hỏi cá nhân trẻ hình vuông của con có màu gì?</a:t>
            </a:r>
          </a:p>
          <a:p>
            <a:r>
              <a:rPr lang="vi-VN" sz="2800" b="1" dirty="0">
                <a:latin typeface="+mj-lt"/>
              </a:rPr>
              <a:t>- Cho trẻ sờ đường bao của hình</a:t>
            </a:r>
          </a:p>
          <a:p>
            <a:r>
              <a:rPr lang="vi-VN" sz="2800" b="1" dirty="0">
                <a:latin typeface="+mj-lt"/>
              </a:rPr>
              <a:t>+ Cô cho trẻ chơi lăn hình để xem hình vuông có lăn được không?</a:t>
            </a:r>
          </a:p>
          <a:p>
            <a:r>
              <a:rPr lang="vi-VN" sz="2800" b="1" dirty="0">
                <a:latin typeface="+mj-lt"/>
              </a:rPr>
              <a:t>* Cô kết luận: hình vuông không lăn được và có đường bao thẳng.</a:t>
            </a:r>
            <a:endParaRPr lang="en-US" sz="2800"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Isosceles Triangle 2"/>
          <p:cNvSpPr/>
          <p:nvPr/>
        </p:nvSpPr>
        <p:spPr>
          <a:xfrm>
            <a:off x="990600" y="1485900"/>
            <a:ext cx="2209800" cy="154305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1657350"/>
            <a:ext cx="2286000" cy="165735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2971800"/>
            <a:ext cx="1905000" cy="1371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171450"/>
            <a:ext cx="3657600" cy="830997"/>
          </a:xfrm>
          <a:prstGeom prst="rect">
            <a:avLst/>
          </a:prstGeom>
          <a:noFill/>
        </p:spPr>
        <p:txBody>
          <a:bodyPr wrap="square" rtlCol="0">
            <a:spAutoFit/>
          </a:bodyPr>
          <a:lstStyle/>
          <a:p>
            <a:pPr algn="ctr"/>
            <a:r>
              <a:rPr lang="vi-VN" sz="2400" b="1" dirty="0">
                <a:latin typeface="+mj-lt"/>
              </a:rPr>
              <a:t>Trò chơi 1:</a:t>
            </a:r>
          </a:p>
          <a:p>
            <a:pPr algn="ctr"/>
            <a:r>
              <a:rPr lang="vi-VN" sz="2400" b="1" dirty="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169906"/>
            <a:ext cx="9144000" cy="5313406"/>
          </a:xfrm>
          <a:prstGeom prst="rect">
            <a:avLst/>
          </a:prstGeom>
          <a:noFill/>
        </p:spPr>
      </p:pic>
      <p:sp>
        <p:nvSpPr>
          <p:cNvPr id="3" name="Rectangle 2"/>
          <p:cNvSpPr/>
          <p:nvPr/>
        </p:nvSpPr>
        <p:spPr>
          <a:xfrm>
            <a:off x="3886200" y="1600200"/>
            <a:ext cx="3810000" cy="27432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0574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đỏ</a:t>
            </a:r>
            <a:endParaRPr lang="en-US" sz="24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3" name="6-Point Star 2"/>
          <p:cNvSpPr/>
          <p:nvPr/>
        </p:nvSpPr>
        <p:spPr>
          <a:xfrm>
            <a:off x="457200" y="2743200"/>
            <a:ext cx="2514600" cy="211455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2286000"/>
            <a:ext cx="2209800" cy="16002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2914650"/>
            <a:ext cx="2514600" cy="188595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514350"/>
            <a:ext cx="4572000" cy="461665"/>
          </a:xfrm>
          <a:prstGeom prst="rect">
            <a:avLst/>
          </a:prstGeom>
          <a:noFill/>
        </p:spPr>
        <p:txBody>
          <a:bodyPr wrap="square" rtlCol="0">
            <a:spAutoFit/>
          </a:bodyPr>
          <a:lstStyle/>
          <a:p>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337</Words>
  <Application>Microsoft Office PowerPoint</Application>
  <PresentationFormat>On-screen Show (16:9)</PresentationFormat>
  <Paragraphs>44</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Handyman</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xuân khuê</cp:lastModifiedBy>
  <cp:revision>44</cp:revision>
  <dcterms:created xsi:type="dcterms:W3CDTF">2021-10-30T11:20:37Z</dcterms:created>
  <dcterms:modified xsi:type="dcterms:W3CDTF">2025-05-17T11:24:55Z</dcterms:modified>
</cp:coreProperties>
</file>