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  <p:sldMasterId id="2147483781" r:id="rId3"/>
    <p:sldMasterId id="2147483805" r:id="rId4"/>
  </p:sldMasterIdLst>
  <p:notesMasterIdLst>
    <p:notesMasterId r:id="rId13"/>
  </p:notesMasterIdLst>
  <p:sldIdLst>
    <p:sldId id="281" r:id="rId5"/>
    <p:sldId id="269" r:id="rId6"/>
    <p:sldId id="278" r:id="rId7"/>
    <p:sldId id="276" r:id="rId8"/>
    <p:sldId id="277" r:id="rId9"/>
    <p:sldId id="273" r:id="rId10"/>
    <p:sldId id="279" r:id="rId11"/>
    <p:sldId id="275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121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4E671-E400-4D67-9590-ACAA64222DFE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815D4-BB07-438B-82E6-7B0AF7068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6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EF191-3DBC-41BD-85AD-8A60118A8F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27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4D8A6-BFC3-4186-A8DB-00F64180F5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18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CE7FC-4311-4860-8AE6-DE2052757D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647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EF191-3DBC-41BD-85AD-8A60118A8F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791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5A2D8-49F8-45D6-BC03-C3634CE700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034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C8196-92D4-4AC2-8374-962C29EE1A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551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941B5-827D-4995-989F-559EABA85D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774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6BAAE-B037-418E-9AC1-CEE57FE9D7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017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397F0-6A20-4555-A65C-4DB1DBA11B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39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56D7D-CA89-46F0-995F-09F1D15C6E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2327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44E09-5802-4F89-9F57-B8942BA6297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3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5A2D8-49F8-45D6-BC03-C3634CE700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0611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2EE73-D422-4B81-B476-441F128C11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1999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4D8A6-BFC3-4186-A8DB-00F64180F5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CE7FC-4311-4860-8AE6-DE2052757D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2345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EF191-3DBC-41BD-85AD-8A60118A8F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737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5A2D8-49F8-45D6-BC03-C3634CE700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965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C8196-92D4-4AC2-8374-962C29EE1A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5437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941B5-827D-4995-989F-559EABA85D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982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6BAAE-B037-418E-9AC1-CEE57FE9D7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9940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397F0-6A20-4555-A65C-4DB1DBA11B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1860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56D7D-CA89-46F0-995F-09F1D15C6E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C8196-92D4-4AC2-8374-962C29EE1A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1857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44E09-5802-4F89-9F57-B8942BA6297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073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2EE73-D422-4B81-B476-441F128C11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051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4D8A6-BFC3-4186-A8DB-00F64180F5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69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CE7FC-4311-4860-8AE6-DE2052757D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7962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725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4632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499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208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219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2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941B5-827D-4995-989F-559EABA85D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799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257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065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700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230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8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6BAAE-B037-418E-9AC1-CEE57FE9D7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1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397F0-6A20-4555-A65C-4DB1DBA11B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213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56D7D-CA89-46F0-995F-09F1D15C6E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318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44E09-5802-4F89-9F57-B8942BA6297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3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2EE73-D422-4B81-B476-441F128C11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31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866E8E-8AFA-4571-AC89-8FA4DC5A162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6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866E8E-8AFA-4571-AC89-8FA4DC5A162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711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866E8E-8AFA-4571-AC89-8FA4DC5A162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98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9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23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533400"/>
            <a:ext cx="6781800" cy="89255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ỦY BAN NHÂN DÂN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QUẬN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LONG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BIÊN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TRƯỜNG MẦM NON </a:t>
            </a:r>
            <a:r>
              <a:rPr kumimoji="0" lang="vi-VN" sz="26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BẮC CẦU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 rot="10800000" flipV="1">
            <a:off x="271586" y="3020199"/>
            <a:ext cx="841521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rial"/>
                <a:ea typeface="+mn-ea"/>
                <a:cs typeface="+mn-cs"/>
              </a:rPr>
              <a:t>LĨNH VỰC PHÁT TRIỂN NHẬN THỨC</a:t>
            </a:r>
            <a:endParaRPr kumimoji="0" lang="en-US" sz="3600" b="1" i="0" u="none" strike="noStrike" kern="1200" cap="all" spc="0" normalizeH="0" baseline="0" noProof="0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0277" y="41910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NBTN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Cái bàn, cái ghế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Lứa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tuổi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Nhà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trẻ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24 – 36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tháng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9">
            <a:extLst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439204"/>
            <a:ext cx="2286000" cy="16271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3883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eautiful_season_Fall_illustration_art_4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-11806" y="457200"/>
            <a:ext cx="868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4" descr="beautiful_season_Fall_illustration_art_4018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85800" y="522972"/>
            <a:ext cx="70166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8680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57800"/>
            <a:ext cx="8229600" cy="1143000"/>
          </a:xfrm>
        </p:spPr>
        <p:txBody>
          <a:bodyPr/>
          <a:lstStyle/>
          <a:p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62000"/>
            <a:ext cx="6781800" cy="4530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012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istrator\Downloads\bàn ino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838200"/>
            <a:ext cx="40386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Bộ bàn ghế mầm non mẫu giáo hình thú rừng đẹp, giá tốt | IB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09466"/>
            <a:ext cx="4429125" cy="4429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29D05F1-1D57-4367-B01B-D543A2626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91" y="5257800"/>
            <a:ext cx="8229600" cy="1143000"/>
          </a:xfrm>
        </p:spPr>
        <p:txBody>
          <a:bodyPr/>
          <a:lstStyle/>
          <a:p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86" t="3847" r="16839" b="4582"/>
          <a:stretch/>
        </p:blipFill>
        <p:spPr bwMode="auto">
          <a:xfrm>
            <a:off x="2852382" y="436728"/>
            <a:ext cx="3624618" cy="4476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159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ownloads\ghế gỗ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" t="1096" r="-658" b="7055"/>
          <a:stretch/>
        </p:blipFill>
        <p:spPr bwMode="auto">
          <a:xfrm>
            <a:off x="762000" y="1905000"/>
            <a:ext cx="3810000" cy="419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istrator\Downloads\ghế ino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57200"/>
            <a:ext cx="40386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66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eautiful_season_Fall_illustration_art_4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28600" y="914400"/>
            <a:ext cx="8686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4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30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7.0&quot;&gt;&lt;object type=&quot;1&quot; unique_id=&quot;10001&quot;&gt;&lt;object type=&quot;8&quot; unique_id=&quot;10116&quot;&gt;&lt;/object&gt;&lt;object type=&quot;2&quot; unique_id=&quot;10117&quot;&gt;&lt;object type=&quot;3&quot; unique_id=&quot;10118&quot;&gt;&lt;property id=&quot;20148&quot; value=&quot;5&quot;/&gt;&lt;property id=&quot;20300&quot; value=&quot;Slide 1 - &amp;quot;ỦY BAN NHÂN DÂN HUYỆN PHÚC THỌ&amp;#x0D;&amp;#x0A;TRƯỜNG MẦM NON TAM THUẤN&amp;#x0D;&amp;#x0A;&amp;quot;&quot;/&gt;&lt;property id=&quot;20307&quot; value=&quot;268&quot;/&gt;&lt;/object&gt;&lt;object type=&quot;3&quot; unique_id=&quot;10119&quot;&gt;&lt;property id=&quot;20148&quot; value=&quot;5&quot;/&gt;&lt;property id=&quot;20300&quot; value=&quot;Slide 2&quot;/&gt;&lt;property id=&quot;20307&quot; value=&quot;269&quot;/&gt;&lt;/object&gt;&lt;object type=&quot;3&quot; unique_id=&quot;10130&quot;&gt;&lt;property id=&quot;20148&quot; value=&quot;5&quot;/&gt;&lt;property id=&quot;20300&quot; value=&quot;Slide 9 - &amp;quot;3. Kết thúc&amp;quot;&quot;/&gt;&lt;property id=&quot;20307&quot; value=&quot;270&quot;/&gt;&lt;/object&gt;&lt;object type=&quot;3&quot; unique_id=&quot;10131&quot;&gt;&lt;property id=&quot;20148&quot; value=&quot;5&quot;/&gt;&lt;property id=&quot;20300&quot; value=&quot;Slide 3&quot;/&gt;&lt;property id=&quot;20307&quot; value=&quot;278&quot;/&gt;&lt;/object&gt;&lt;object type=&quot;3&quot; unique_id=&quot;10132&quot;&gt;&lt;property id=&quot;20148&quot; value=&quot;5&quot;/&gt;&lt;property id=&quot;20300&quot; value=&quot;Slide 4 - &amp;quot;Cái bàn&amp;quot;&quot;/&gt;&lt;property id=&quot;20307&quot; value=&quot;276&quot;/&gt;&lt;/object&gt;&lt;object type=&quot;3&quot; unique_id=&quot;10133&quot;&gt;&lt;property id=&quot;20148&quot; value=&quot;5&quot;/&gt;&lt;property id=&quot;20300&quot; value=&quot;Slide 5&quot;/&gt;&lt;property id=&quot;20307&quot; value=&quot;277&quot;/&gt;&lt;/object&gt;&lt;object type=&quot;3&quot; unique_id=&quot;10134&quot;&gt;&lt;property id=&quot;20148&quot; value=&quot;5&quot;/&gt;&lt;property id=&quot;20300&quot; value=&quot;Slide 6 - &amp;quot;Cái ghế&amp;quot;&quot;/&gt;&lt;property id=&quot;20307&quot; value=&quot;273&quot;/&gt;&lt;/object&gt;&lt;object type=&quot;3&quot; unique_id=&quot;10135&quot;&gt;&lt;property id=&quot;20148&quot; value=&quot;5&quot;/&gt;&lt;property id=&quot;20300&quot; value=&quot;Slide 7&quot;/&gt;&lt;property id=&quot;20307&quot; value=&quot;279&quot;/&gt;&lt;/object&gt;&lt;object type=&quot;3&quot; unique_id=&quot;10136&quot;&gt;&lt;property id=&quot;20148&quot; value=&quot;5&quot;/&gt;&lt;property id=&quot;20300&quot; value=&quot;Slide 8&quot;/&gt;&lt;property id=&quot;20307&quot; value=&quot;27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62</Words>
  <Application>Microsoft Office PowerPoint</Application>
  <PresentationFormat>On-screen Show (4:3)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Default Design</vt:lpstr>
      <vt:lpstr>1_Default Design</vt:lpstr>
      <vt:lpstr>9_Default Design</vt:lpstr>
      <vt:lpstr>1_Office Theme</vt:lpstr>
      <vt:lpstr>PowerPoint Presentation</vt:lpstr>
      <vt:lpstr>PowerPoint Presentation</vt:lpstr>
      <vt:lpstr>PowerPoint Presentation</vt:lpstr>
      <vt:lpstr>Cái bàn</vt:lpstr>
      <vt:lpstr>PowerPoint Presentation</vt:lpstr>
      <vt:lpstr>Cái ghế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LĨNH VỰC PHÁT TRIỂN NHẬN THỨC</dc:title>
  <dc:creator>Dell</dc:creator>
  <cp:lastModifiedBy>xuân khuê</cp:lastModifiedBy>
  <cp:revision>16</cp:revision>
  <dcterms:created xsi:type="dcterms:W3CDTF">2018-02-25T11:34:24Z</dcterms:created>
  <dcterms:modified xsi:type="dcterms:W3CDTF">2025-05-17T11:26:15Z</dcterms:modified>
</cp:coreProperties>
</file>