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2" r:id="rId3"/>
    <p:sldId id="259" r:id="rId4"/>
    <p:sldId id="256" r:id="rId5"/>
    <p:sldId id="266" r:id="rId6"/>
    <p:sldId id="263" r:id="rId7"/>
    <p:sldId id="264" r:id="rId8"/>
    <p:sldId id="258" r:id="rId9"/>
    <p:sldId id="260" r:id="rId10"/>
    <p:sldId id="257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A7C7-C95B-485E-8D6C-FEA07D15AE2A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80A8-7AC6-46E5-956E-A291C909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9650-B2DD-4805-A0CB-28BC1BB75EE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A814-9348-4157-8D10-2109E8B3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6F67-9EC9-42DA-87CD-39D56049C17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696-CA2B-4EAD-88C1-4B2897EA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43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E794-35BD-4D08-8BE9-83BBD9DA6A2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97F8-B1D0-4FD9-9C22-8AB51F3E6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0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F85C-93CC-4D73-B071-2CBB52774B9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5AB9-7D0F-4C1C-A537-4FD11F1D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186B-DA04-4F76-8A92-ED2E5176C10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9683-AA9B-464D-8B0E-5C3B0177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BBB0-D8CD-4A8E-8BC3-49BD1ACE6B6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B548-B914-4764-97E3-44BCAC365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78CB-9FD5-4112-8994-51E6760C008B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4236-061B-416F-BC4A-D347F99B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1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37C6-50EB-41F1-B0B6-BBC8F777220D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48DE-91EB-4964-9EBB-B33634EAB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1ED0-3992-47CE-9E87-2D9F27E6861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B8B2-0106-4418-B8C7-D0722894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3ADC-DA16-46CD-9D45-E353B3DCF6E0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55E9-CB84-43C3-9D0A-AB236B720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/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37DF021-B316-4D5E-A9F9-72A7ED0B9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314BC3-33B8-42E1-93A3-46603F13FB3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31891E-46B4-4083-896F-CD49A099C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609585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594" indent="-228594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microsoft.com/office/2007/relationships/hdphoto" Target="../media/hdphoto8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7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-31750" y="23814"/>
            <a:ext cx="2520951" cy="2171700"/>
          </a:xfrm>
          <a:custGeom>
            <a:avLst/>
            <a:gdLst>
              <a:gd name="T0" fmla="*/ 0 w 8778240"/>
              <a:gd name="T1" fmla="*/ 0 h 8229600"/>
              <a:gd name="T2" fmla="*/ 8778240 w 8778240"/>
              <a:gd name="T3" fmla="*/ 0 h 8229600"/>
              <a:gd name="T4" fmla="*/ 8778240 w 8778240"/>
              <a:gd name="T5" fmla="*/ 8229600 h 8229600"/>
              <a:gd name="T6" fmla="*/ 0 w 8778240"/>
              <a:gd name="T7" fmla="*/ 8229600 h 8229600"/>
              <a:gd name="T8" fmla="*/ 0 w 8778240"/>
              <a:gd name="T9" fmla="*/ 0 h 822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10915649" y="4189414"/>
            <a:ext cx="1568451" cy="1135063"/>
          </a:xfrm>
          <a:custGeom>
            <a:avLst/>
            <a:gdLst>
              <a:gd name="T0" fmla="*/ 0 w 8778240"/>
              <a:gd name="T1" fmla="*/ 0 h 8229600"/>
              <a:gd name="T2" fmla="*/ 8778240 w 8778240"/>
              <a:gd name="T3" fmla="*/ 0 h 8229600"/>
              <a:gd name="T4" fmla="*/ 8778240 w 8778240"/>
              <a:gd name="T5" fmla="*/ 8229600 h 8229600"/>
              <a:gd name="T6" fmla="*/ 0 w 8778240"/>
              <a:gd name="T7" fmla="*/ 8229600 h 8229600"/>
              <a:gd name="T8" fmla="*/ 0 w 8778240"/>
              <a:gd name="T9" fmla="*/ 0 h 822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558925" y="728665"/>
            <a:ext cx="9594851" cy="5138737"/>
            <a:chOff x="0" y="0"/>
            <a:chExt cx="3790452" cy="2029993"/>
          </a:xfrm>
        </p:grpSpPr>
        <p:sp>
          <p:nvSpPr>
            <p:cNvPr id="7183" name="Freeform 5"/>
            <p:cNvSpPr>
              <a:spLocks/>
            </p:cNvSpPr>
            <p:nvPr/>
          </p:nvSpPr>
          <p:spPr bwMode="auto">
            <a:xfrm>
              <a:off x="0" y="0"/>
              <a:ext cx="3790452" cy="2029993"/>
            </a:xfrm>
            <a:custGeom>
              <a:avLst/>
              <a:gdLst>
                <a:gd name="T0" fmla="*/ 27435 w 3790452"/>
                <a:gd name="T1" fmla="*/ 0 h 2029993"/>
                <a:gd name="T2" fmla="*/ 3763017 w 3790452"/>
                <a:gd name="T3" fmla="*/ 0 h 2029993"/>
                <a:gd name="T4" fmla="*/ 3782416 w 3790452"/>
                <a:gd name="T5" fmla="*/ 8035 h 2029993"/>
                <a:gd name="T6" fmla="*/ 3790452 w 3790452"/>
                <a:gd name="T7" fmla="*/ 27435 h 2029993"/>
                <a:gd name="T8" fmla="*/ 3790452 w 3790452"/>
                <a:gd name="T9" fmla="*/ 2002558 h 2029993"/>
                <a:gd name="T10" fmla="*/ 3782416 w 3790452"/>
                <a:gd name="T11" fmla="*/ 2021958 h 2029993"/>
                <a:gd name="T12" fmla="*/ 3763017 w 3790452"/>
                <a:gd name="T13" fmla="*/ 2029993 h 2029993"/>
                <a:gd name="T14" fmla="*/ 27435 w 3790452"/>
                <a:gd name="T15" fmla="*/ 2029993 h 2029993"/>
                <a:gd name="T16" fmla="*/ 8035 w 3790452"/>
                <a:gd name="T17" fmla="*/ 2021958 h 2029993"/>
                <a:gd name="T18" fmla="*/ 0 w 3790452"/>
                <a:gd name="T19" fmla="*/ 2002558 h 2029993"/>
                <a:gd name="T20" fmla="*/ 0 w 3790452"/>
                <a:gd name="T21" fmla="*/ 27435 h 2029993"/>
                <a:gd name="T22" fmla="*/ 8035 w 3790452"/>
                <a:gd name="T23" fmla="*/ 8035 h 2029993"/>
                <a:gd name="T24" fmla="*/ 27435 w 3790452"/>
                <a:gd name="T25" fmla="*/ 0 h 2029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0452" h="2029993">
                  <a:moveTo>
                    <a:pt x="27435" y="0"/>
                  </a:moveTo>
                  <a:lnTo>
                    <a:pt x="3763017" y="0"/>
                  </a:lnTo>
                  <a:cubicBezTo>
                    <a:pt x="3770294" y="0"/>
                    <a:pt x="3777271" y="2890"/>
                    <a:pt x="3782416" y="8035"/>
                  </a:cubicBezTo>
                  <a:cubicBezTo>
                    <a:pt x="3787561" y="13180"/>
                    <a:pt x="3790452" y="20159"/>
                    <a:pt x="3790452" y="27435"/>
                  </a:cubicBezTo>
                  <a:lnTo>
                    <a:pt x="3790452" y="2002558"/>
                  </a:lnTo>
                  <a:cubicBezTo>
                    <a:pt x="3790452" y="2009834"/>
                    <a:pt x="3787561" y="2016813"/>
                    <a:pt x="3782416" y="2021958"/>
                  </a:cubicBezTo>
                  <a:cubicBezTo>
                    <a:pt x="3777271" y="2027103"/>
                    <a:pt x="3770294" y="2029993"/>
                    <a:pt x="3763017" y="2029993"/>
                  </a:cubicBezTo>
                  <a:lnTo>
                    <a:pt x="27435" y="2029993"/>
                  </a:lnTo>
                  <a:cubicBezTo>
                    <a:pt x="20159" y="2029993"/>
                    <a:pt x="13180" y="2027103"/>
                    <a:pt x="8035" y="2021958"/>
                  </a:cubicBezTo>
                  <a:cubicBezTo>
                    <a:pt x="2890" y="2016813"/>
                    <a:pt x="0" y="2009834"/>
                    <a:pt x="0" y="2002558"/>
                  </a:cubicBezTo>
                  <a:lnTo>
                    <a:pt x="0" y="27435"/>
                  </a:lnTo>
                  <a:cubicBezTo>
                    <a:pt x="0" y="20159"/>
                    <a:pt x="2890" y="13180"/>
                    <a:pt x="8035" y="8035"/>
                  </a:cubicBezTo>
                  <a:cubicBezTo>
                    <a:pt x="13180" y="2890"/>
                    <a:pt x="20159" y="0"/>
                    <a:pt x="27435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790452" cy="2029993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defTabSz="609615">
                <a:lnSpc>
                  <a:spcPts val="190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algn="ctr" defTabSz="609615">
                <a:lnSpc>
                  <a:spcPts val="190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algn="ctr" defTabSz="609615">
                <a:lnSpc>
                  <a:spcPts val="190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algn="ctr" defTabSz="609615">
                <a:lnSpc>
                  <a:spcPts val="190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7173" name="Freeform 7"/>
          <p:cNvSpPr>
            <a:spLocks/>
          </p:cNvSpPr>
          <p:nvPr/>
        </p:nvSpPr>
        <p:spPr bwMode="auto">
          <a:xfrm>
            <a:off x="10450514" y="4016376"/>
            <a:ext cx="1747837" cy="2733675"/>
          </a:xfrm>
          <a:custGeom>
            <a:avLst/>
            <a:gdLst>
              <a:gd name="T0" fmla="*/ 0 w 1958224"/>
              <a:gd name="T1" fmla="*/ 0 h 3089900"/>
              <a:gd name="T2" fmla="*/ 1958224 w 1958224"/>
              <a:gd name="T3" fmla="*/ 0 h 3089900"/>
              <a:gd name="T4" fmla="*/ 1958224 w 1958224"/>
              <a:gd name="T5" fmla="*/ 3089900 h 3089900"/>
              <a:gd name="T6" fmla="*/ 0 w 1958224"/>
              <a:gd name="T7" fmla="*/ 3089900 h 3089900"/>
              <a:gd name="T8" fmla="*/ 0 w 1958224"/>
              <a:gd name="T9" fmla="*/ 0 h 3089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8224" h="3089900">
                <a:moveTo>
                  <a:pt x="0" y="0"/>
                </a:moveTo>
                <a:lnTo>
                  <a:pt x="1958224" y="0"/>
                </a:lnTo>
                <a:lnTo>
                  <a:pt x="1958224" y="3089900"/>
                </a:lnTo>
                <a:lnTo>
                  <a:pt x="0" y="3089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Freeform 8"/>
          <p:cNvSpPr>
            <a:spLocks/>
          </p:cNvSpPr>
          <p:nvPr/>
        </p:nvSpPr>
        <p:spPr bwMode="auto">
          <a:xfrm>
            <a:off x="8964613" y="4505325"/>
            <a:ext cx="1981200" cy="2352675"/>
          </a:xfrm>
          <a:custGeom>
            <a:avLst/>
            <a:gdLst>
              <a:gd name="T0" fmla="*/ 0 w 1655169"/>
              <a:gd name="T1" fmla="*/ 0 h 2351927"/>
              <a:gd name="T2" fmla="*/ 1655168 w 1655169"/>
              <a:gd name="T3" fmla="*/ 0 h 2351927"/>
              <a:gd name="T4" fmla="*/ 1655168 w 1655169"/>
              <a:gd name="T5" fmla="*/ 2351928 h 2351927"/>
              <a:gd name="T6" fmla="*/ 0 w 1655169"/>
              <a:gd name="T7" fmla="*/ 2351928 h 2351927"/>
              <a:gd name="T8" fmla="*/ 0 w 1655169"/>
              <a:gd name="T9" fmla="*/ 0 h 235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5169" h="2351927">
                <a:moveTo>
                  <a:pt x="0" y="0"/>
                </a:moveTo>
                <a:lnTo>
                  <a:pt x="1655168" y="0"/>
                </a:lnTo>
                <a:lnTo>
                  <a:pt x="1655168" y="2351928"/>
                </a:lnTo>
                <a:lnTo>
                  <a:pt x="0" y="23519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Freeform 9"/>
          <p:cNvSpPr>
            <a:spLocks/>
          </p:cNvSpPr>
          <p:nvPr/>
        </p:nvSpPr>
        <p:spPr bwMode="auto">
          <a:xfrm rot="285056">
            <a:off x="1158875" y="5105400"/>
            <a:ext cx="539751" cy="531813"/>
          </a:xfrm>
          <a:custGeom>
            <a:avLst/>
            <a:gdLst>
              <a:gd name="T0" fmla="*/ 0 w 809927"/>
              <a:gd name="T1" fmla="*/ 0 h 799618"/>
              <a:gd name="T2" fmla="*/ 809926 w 809927"/>
              <a:gd name="T3" fmla="*/ 0 h 799618"/>
              <a:gd name="T4" fmla="*/ 809926 w 809927"/>
              <a:gd name="T5" fmla="*/ 799618 h 799618"/>
              <a:gd name="T6" fmla="*/ 0 w 809927"/>
              <a:gd name="T7" fmla="*/ 799618 h 799618"/>
              <a:gd name="T8" fmla="*/ 0 w 809927"/>
              <a:gd name="T9" fmla="*/ 0 h 799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145714" y="1563689"/>
            <a:ext cx="495300" cy="488951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/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15">
              <a:defRPr/>
            </a:pPr>
            <a:endParaRPr lang="x-none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177" name="Freeform 11"/>
          <p:cNvSpPr>
            <a:spLocks/>
          </p:cNvSpPr>
          <p:nvPr/>
        </p:nvSpPr>
        <p:spPr bwMode="auto">
          <a:xfrm rot="15705562">
            <a:off x="1770064" y="98427"/>
            <a:ext cx="722313" cy="1243012"/>
          </a:xfrm>
          <a:custGeom>
            <a:avLst/>
            <a:gdLst>
              <a:gd name="T0" fmla="*/ 0 w 1084540"/>
              <a:gd name="T1" fmla="*/ 0 h 1863677"/>
              <a:gd name="T2" fmla="*/ 1084540 w 1084540"/>
              <a:gd name="T3" fmla="*/ 0 h 1863677"/>
              <a:gd name="T4" fmla="*/ 1084540 w 1084540"/>
              <a:gd name="T5" fmla="*/ 1863677 h 1863677"/>
              <a:gd name="T6" fmla="*/ 0 w 1084540"/>
              <a:gd name="T7" fmla="*/ 1863677 h 1863677"/>
              <a:gd name="T8" fmla="*/ 0 w 1084540"/>
              <a:gd name="T9" fmla="*/ 0 h 186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4540" h="1863677">
                <a:moveTo>
                  <a:pt x="0" y="0"/>
                </a:moveTo>
                <a:lnTo>
                  <a:pt x="1084540" y="0"/>
                </a:lnTo>
                <a:lnTo>
                  <a:pt x="1084540" y="1863677"/>
                </a:lnTo>
                <a:lnTo>
                  <a:pt x="0" y="18636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213"/>
            <a:ext cx="12198351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Freeform 15"/>
          <p:cNvSpPr>
            <a:spLocks/>
          </p:cNvSpPr>
          <p:nvPr/>
        </p:nvSpPr>
        <p:spPr bwMode="auto">
          <a:xfrm>
            <a:off x="227014" y="4292600"/>
            <a:ext cx="928687" cy="2295525"/>
          </a:xfrm>
          <a:custGeom>
            <a:avLst/>
            <a:gdLst>
              <a:gd name="T0" fmla="*/ 0 w 914186"/>
              <a:gd name="T1" fmla="*/ 0 h 2526644"/>
              <a:gd name="T2" fmla="*/ 914186 w 914186"/>
              <a:gd name="T3" fmla="*/ 0 h 2526644"/>
              <a:gd name="T4" fmla="*/ 914186 w 914186"/>
              <a:gd name="T5" fmla="*/ 2526644 h 2526644"/>
              <a:gd name="T6" fmla="*/ 0 w 914186"/>
              <a:gd name="T7" fmla="*/ 2526644 h 2526644"/>
              <a:gd name="T8" fmla="*/ 0 w 914186"/>
              <a:gd name="T9" fmla="*/ 0 h 2526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186" h="2526644">
                <a:moveTo>
                  <a:pt x="0" y="0"/>
                </a:moveTo>
                <a:lnTo>
                  <a:pt x="914186" y="0"/>
                </a:lnTo>
                <a:lnTo>
                  <a:pt x="914186" y="2526644"/>
                </a:lnTo>
                <a:lnTo>
                  <a:pt x="0" y="25266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62401" y="182564"/>
            <a:ext cx="4675188" cy="53860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15">
              <a:lnSpc>
                <a:spcPts val="2123"/>
              </a:lnSpc>
              <a:spcBef>
                <a:spcPct val="0"/>
              </a:spcBef>
              <a:defRPr/>
            </a:pPr>
            <a:r>
              <a:rPr lang="en-US" sz="1867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 defTabSz="609615">
              <a:lnSpc>
                <a:spcPts val="2123"/>
              </a:lnSpc>
              <a:spcBef>
                <a:spcPct val="0"/>
              </a:spcBef>
              <a:defRPr/>
            </a:pPr>
            <a:r>
              <a:rPr lang="en-US" sz="1867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</a:t>
            </a:r>
            <a:r>
              <a:rPr lang="vi-VN" sz="1867" b="1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BẮC CẦU</a:t>
            </a:r>
            <a:endParaRPr lang="en-US" sz="1867" b="1" dirty="0">
              <a:solidFill>
                <a:srgbClr val="00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2955" y="3127418"/>
            <a:ext cx="10870551" cy="207749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15">
              <a:lnSpc>
                <a:spcPts val="2669"/>
              </a:lnSpc>
              <a:defRPr/>
            </a:pP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 defTabSz="609615">
              <a:lnSpc>
                <a:spcPts val="2669"/>
              </a:lnSpc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PHÁT TRIỂN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NHẬN THỨC</a:t>
            </a:r>
            <a:endParaRPr lang="en-US" sz="3335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 defTabSz="609615">
              <a:lnSpc>
                <a:spcPts val="2669"/>
              </a:lnSpc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 defTabSz="609615">
              <a:lnSpc>
                <a:spcPts val="2669"/>
              </a:lnSpc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NBPB</a:t>
            </a:r>
            <a:r>
              <a:rPr lang="vi-V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 </a:t>
            </a:r>
            <a:r>
              <a:rPr lang="vi-V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Nhận </a:t>
            </a:r>
            <a:r>
              <a:rPr lang="vi-VN" alt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biết </a:t>
            </a:r>
            <a:r>
              <a:rPr lang="vi-VN" alt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màu xanh</a:t>
            </a: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 defTabSz="609615">
              <a:lnSpc>
                <a:spcPts val="2669"/>
              </a:lnSpc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 defTabSz="609615">
              <a:lnSpc>
                <a:spcPts val="2669"/>
              </a:lnSpc>
              <a:defRPr/>
            </a:pP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2933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Đối</a:t>
            </a:r>
            <a:r>
              <a:rPr lang="en-US" sz="2933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2933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tượng</a:t>
            </a:r>
            <a:r>
              <a:rPr lang="en-US" sz="2933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 24-36 </a:t>
            </a:r>
            <a:r>
              <a:rPr lang="en-US" sz="2933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tháng</a:t>
            </a:r>
          </a:p>
        </p:txBody>
      </p:sp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25" y="957102"/>
            <a:ext cx="2112287" cy="2132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7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9"/>
            <a:ext cx="12192001" cy="6881813"/>
          </a:xfrm>
        </p:spPr>
      </p:pic>
      <p:sp>
        <p:nvSpPr>
          <p:cNvPr id="9" name="TextBox 8"/>
          <p:cNvSpPr txBox="1"/>
          <p:nvPr/>
        </p:nvSpPr>
        <p:spPr>
          <a:xfrm>
            <a:off x="4295103" y="580535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616" y="1566572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092" y="3039630"/>
            <a:ext cx="87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1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2"/>
            <a:ext cx="12192000" cy="6892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91" y="378316"/>
            <a:ext cx="2300489" cy="230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55" b="91818" l="2364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9" y="297050"/>
            <a:ext cx="2750176" cy="2750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0" y="297050"/>
            <a:ext cx="2871184" cy="260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3863662"/>
            <a:ext cx="8603087" cy="467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4010307"/>
            <a:ext cx="8603087" cy="4673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671" y="4043207"/>
            <a:ext cx="2871465" cy="260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0031" y="4182410"/>
            <a:ext cx="274953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073 0.5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0043 0.5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2" y="-402559"/>
            <a:ext cx="12192000" cy="7292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3769573"/>
            <a:ext cx="10315976" cy="444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940" l="34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81368"/>
            <a:ext cx="2987899" cy="1989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0" y="171844"/>
            <a:ext cx="2024280" cy="215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844"/>
            <a:ext cx="4048058" cy="2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59259E-6 L -0.03672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8399 0.482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52" y="-1"/>
            <a:ext cx="12542385" cy="6866085"/>
          </a:xfrm>
        </p:spPr>
      </p:pic>
      <p:sp>
        <p:nvSpPr>
          <p:cNvPr id="5" name="TextBox 4"/>
          <p:cNvSpPr txBox="1"/>
          <p:nvPr/>
        </p:nvSpPr>
        <p:spPr>
          <a:xfrm>
            <a:off x="2936384" y="2756079"/>
            <a:ext cx="746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XIN CHÀO VÀ HẸN GẶP LẠI CÁC CON!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14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50" y="927857"/>
            <a:ext cx="6611492" cy="4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03" y="1166612"/>
            <a:ext cx="4746245" cy="46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8" y="209489"/>
            <a:ext cx="9679681" cy="60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2277521" cy="68386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8" b="93058" l="1932" r="971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72" y="1068947"/>
            <a:ext cx="8302827" cy="46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64"/>
            <a:ext cx="12192000" cy="69226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4393" l="635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9" y="1403528"/>
            <a:ext cx="5240897" cy="47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11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62761" y="766339"/>
            <a:ext cx="7379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Ttttttuyzcoiuda6bgv80b35t097934tb’-9tgrup9itgoupỉegtọbttttrfftròvvvv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0479" y="197992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Âai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AI NHANH HƠN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16553" y="3269486"/>
            <a:ext cx="68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3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717" cy="69545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56901" cy="77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236461"/>
            <a:ext cx="3504708" cy="350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19" y="2236461"/>
            <a:ext cx="3613575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161"/>
            <a:ext cx="12192001" cy="8223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" y="1932373"/>
            <a:ext cx="3836274" cy="255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4" y="1327656"/>
            <a:ext cx="5023530" cy="3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</TotalTime>
  <Words>81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Handyman</vt:lpstr>
      <vt:lpstr>Tahoma</vt:lpstr>
      <vt:lpstr>Times New Roman</vt:lpstr>
      <vt:lpstr>Wingdings 3</vt:lpstr>
      <vt:lpstr>Slice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xuân khuê</cp:lastModifiedBy>
  <cp:revision>21</cp:revision>
  <dcterms:created xsi:type="dcterms:W3CDTF">2021-09-24T12:36:06Z</dcterms:created>
  <dcterms:modified xsi:type="dcterms:W3CDTF">2025-05-17T11:36:05Z</dcterms:modified>
</cp:coreProperties>
</file>