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6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0" r:id="rId14"/>
    <p:sldId id="271" r:id="rId15"/>
    <p:sldId id="272" r:id="rId16"/>
    <p:sldId id="273" r:id="rId17"/>
    <p:sldId id="276" r:id="rId18"/>
    <p:sldId id="275" r:id="rId19"/>
    <p:sldId id="277" r:id="rId20"/>
    <p:sldId id="284" r:id="rId21"/>
    <p:sldId id="282" r:id="rId22"/>
    <p:sldId id="26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2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5.gif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" b="7771"/>
          <a:stretch/>
        </p:blipFill>
        <p:spPr bwMode="auto">
          <a:xfrm>
            <a:off x="0" y="8351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621E0-9B7A-4D22-89BC-BAA1023DF0E3}"/>
              </a:ext>
            </a:extLst>
          </p:cNvPr>
          <p:cNvSpPr txBox="1"/>
          <p:nvPr/>
        </p:nvSpPr>
        <p:spPr>
          <a:xfrm>
            <a:off x="838200" y="557433"/>
            <a:ext cx="784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BẮC CẦU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5A1D8-4E40-4E73-93C0-8EBFC9B23162}"/>
              </a:ext>
            </a:extLst>
          </p:cNvPr>
          <p:cNvSpPr txBox="1"/>
          <p:nvPr/>
        </p:nvSpPr>
        <p:spPr>
          <a:xfrm>
            <a:off x="990600" y="3005794"/>
            <a:ext cx="8000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phim hoạt hình, Mặt người, biểu tượng&#10;&#10;Nội dung do AI tạo ra có thể không chính xác.">
            <a:extLst>
              <a:ext uri="{FF2B5EF4-FFF2-40B4-BE49-F238E27FC236}">
                <a16:creationId xmlns:a16="http://schemas.microsoft.com/office/drawing/2014/main" id="{4862DC07-B74E-7713-36DF-0FBB8E4F8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79" y="1255931"/>
            <a:ext cx="1917542" cy="19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19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156F9D4-5001-4A6F-BE27-9700C2FC77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" b="7771"/>
          <a:stretch/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278CE0-506F-4624-AC4E-C1AB4C0F3721}"/>
              </a:ext>
            </a:extLst>
          </p:cNvPr>
          <p:cNvSpPr txBox="1"/>
          <p:nvPr/>
        </p:nvSpPr>
        <p:spPr>
          <a:xfrm>
            <a:off x="2266950" y="609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BẮC CẦU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222C3-617C-4B3E-83F2-4E91FF707B25}"/>
              </a:ext>
            </a:extLst>
          </p:cNvPr>
          <p:cNvSpPr txBox="1"/>
          <p:nvPr/>
        </p:nvSpPr>
        <p:spPr>
          <a:xfrm>
            <a:off x="1390650" y="3276362"/>
            <a:ext cx="64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NGÀY QTTN 1/6     LỚP MGB C1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NĂM HỌC 2024- 2025</a:t>
            </a:r>
          </a:p>
          <a:p>
            <a:endParaRPr lang="en-US" dirty="0"/>
          </a:p>
        </p:txBody>
      </p:sp>
      <p:pic>
        <p:nvPicPr>
          <p:cNvPr id="3" name="Hình ảnh 2" descr="Ảnh có chứa văn bản, phim hoạt hình, Mặt người, biểu tượng&#10;&#10;Nội dung do AI tạo ra có thể không chính xác.">
            <a:extLst>
              <a:ext uri="{FF2B5EF4-FFF2-40B4-BE49-F238E27FC236}">
                <a16:creationId xmlns:a16="http://schemas.microsoft.com/office/drawing/2014/main" id="{75DC28CC-67C8-1DC0-E0F1-D24E5851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79" y="1255931"/>
            <a:ext cx="1917542" cy="19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75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314</Words>
  <Application>Microsoft Office PowerPoint</Application>
  <PresentationFormat>Trình chiếu Trên màn hình (4:3)</PresentationFormat>
  <Paragraphs>80</Paragraphs>
  <Slides>23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.VnCooperH</vt:lpstr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12268</cp:lastModifiedBy>
  <cp:revision>63</cp:revision>
  <dcterms:created xsi:type="dcterms:W3CDTF">2016-04-10T13:01:26Z</dcterms:created>
  <dcterms:modified xsi:type="dcterms:W3CDTF">2025-05-16T01:13:21Z</dcterms:modified>
</cp:coreProperties>
</file>