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413" r:id="rId3"/>
    <p:sldId id="259" r:id="rId4"/>
    <p:sldId id="279" r:id="rId5"/>
    <p:sldId id="260" r:id="rId6"/>
    <p:sldId id="280" r:id="rId7"/>
    <p:sldId id="281" r:id="rId8"/>
    <p:sldId id="283" r:id="rId9"/>
    <p:sldId id="282" r:id="rId10"/>
    <p:sldId id="261" r:id="rId11"/>
    <p:sldId id="262" r:id="rId12"/>
    <p:sldId id="264" r:id="rId13"/>
    <p:sldId id="272" r:id="rId14"/>
    <p:sldId id="271" r:id="rId15"/>
    <p:sldId id="27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7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3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2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1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91D76B-5576-1657-5CB8-CD83CABF3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hình vẽ, bản phác thảo, cánh hoa, Tác phẩm nghệ thuật của trẻ con&#10;&#10;Nội dung do AI tạo ra có thể không chính xác.">
            <a:extLst>
              <a:ext uri="{FF2B5EF4-FFF2-40B4-BE49-F238E27FC236}">
                <a16:creationId xmlns:a16="http://schemas.microsoft.com/office/drawing/2014/main" id="{7765071B-8C29-C919-24FD-494CEB4AE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5F73351-A9F0-CFE9-D9A5-282ACD95AD28}"/>
              </a:ext>
            </a:extLst>
          </p:cNvPr>
          <p:cNvSpPr txBox="1"/>
          <p:nvPr/>
        </p:nvSpPr>
        <p:spPr>
          <a:xfrm>
            <a:off x="2438400" y="199807"/>
            <a:ext cx="4680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QUÂN LONG BIÊN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</p:txBody>
      </p:sp>
      <p:pic>
        <p:nvPicPr>
          <p:cNvPr id="9" name="Hình ảnh 8" descr="Ảnh có chứa văn bản, phim hoạt hình, Mặt người, biểu tượng&#10;&#10;Nội dung do AI tạo ra có thể không chính xác.">
            <a:extLst>
              <a:ext uri="{FF2B5EF4-FFF2-40B4-BE49-F238E27FC236}">
                <a16:creationId xmlns:a16="http://schemas.microsoft.com/office/drawing/2014/main" id="{BE9B5FB9-8CF7-DB5D-1EA6-23FDBEDF3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9" y="274638"/>
            <a:ext cx="1777683" cy="177768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0B04097-25CA-B368-4C70-AD8F749FFFE5}"/>
              </a:ext>
            </a:extLst>
          </p:cNvPr>
          <p:cNvSpPr txBox="1"/>
          <p:nvPr/>
        </p:nvSpPr>
        <p:spPr>
          <a:xfrm>
            <a:off x="2237014" y="1417638"/>
            <a:ext cx="508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kern="10" dirty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FE163D2-6E19-5EC6-A9AE-BCD03E9198A6}"/>
              </a:ext>
            </a:extLst>
          </p:cNvPr>
          <p:cNvSpPr txBox="1"/>
          <p:nvPr/>
        </p:nvSpPr>
        <p:spPr>
          <a:xfrm>
            <a:off x="1739821" y="2392988"/>
            <a:ext cx="5664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tròn-hình</a:t>
            </a:r>
            <a:r>
              <a:rPr lang="en-US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D2B993E-8F0C-7819-72A6-7DAE67C4EA17}"/>
              </a:ext>
            </a:extLst>
          </p:cNvPr>
          <p:cNvSpPr txBox="1"/>
          <p:nvPr/>
        </p:nvSpPr>
        <p:spPr>
          <a:xfrm>
            <a:off x="2231572" y="2928648"/>
            <a:ext cx="4680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BCC20D0-BFE5-D461-29FE-8A03D8F761DF}"/>
              </a:ext>
            </a:extLst>
          </p:cNvPr>
          <p:cNvSpPr txBox="1"/>
          <p:nvPr/>
        </p:nvSpPr>
        <p:spPr>
          <a:xfrm>
            <a:off x="2231572" y="3840889"/>
            <a:ext cx="4680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en-US" sz="28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2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6208" y="3657600"/>
            <a:ext cx="2438400" cy="22860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685800"/>
            <a:ext cx="2605216" cy="243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22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515762"/>
            <a:ext cx="2743200" cy="2514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95800" y="2133600"/>
            <a:ext cx="3429000" cy="300269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4290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57200"/>
            <a:ext cx="2438400" cy="20574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54186" y="323850"/>
            <a:ext cx="2438401" cy="2343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526307" y="2664941"/>
            <a:ext cx="2895600" cy="2286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638" y="65017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572000" y="1718619"/>
            <a:ext cx="3276600" cy="273908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0941" y="1828800"/>
            <a:ext cx="2743200" cy="2628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65" y="65387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12 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18219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5372100" cy="3790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8178" y="1295400"/>
            <a:ext cx="2057400" cy="18954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20013" y="3648073"/>
            <a:ext cx="2527987" cy="186998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34730" y="68579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âm thanh 12 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5" y="64770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3743927"/>
            <a:ext cx="334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6955" y="533400"/>
            <a:ext cx="3124200" cy="304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1" animBg="1"/>
      <p:bldP spid="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2261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19800" y="1905000"/>
            <a:ext cx="2590800" cy="2514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âm thanh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1813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-1.11111E-6 L -0.61667 0.0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1667 0.00556 L 0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5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 animBg="1"/>
      <p:bldP spid="4" grpId="1" animBg="1"/>
      <p:bldP spid="4" grpId="2" animBg="1"/>
      <p:bldP spid="4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06595" y="457200"/>
            <a:ext cx="4693508" cy="38100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2544" y="4645628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âm thanh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640859" y="1524000"/>
            <a:ext cx="3179805" cy="2743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02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âm thanh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3.33333E-6 2.22222E-6 L -0.65 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0.65 0.01111 L 0.01563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âm thanh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45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grpId="0" nodeType="with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005016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648200" y="533400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962" y="4756098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95" y="4694543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ề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22" y="65470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01549" y="1219200"/>
            <a:ext cx="3352800" cy="31859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57200" y="739346"/>
            <a:ext cx="3820297" cy="3657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745" y="4856205"/>
            <a:ext cx="368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733094"/>
            <a:ext cx="402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âm thanh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" y="6505862"/>
            <a:ext cx="318510" cy="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101</Words>
  <Application>Microsoft Office PowerPoint</Application>
  <PresentationFormat>Trình chiếu Trên màn hình (4:3)</PresentationFormat>
  <Paragraphs>21</Paragraphs>
  <Slides>15</Slides>
  <Notes>0</Notes>
  <HiddenSlides>0</HiddenSlides>
  <MMClips>13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12268</cp:lastModifiedBy>
  <cp:revision>46</cp:revision>
  <dcterms:created xsi:type="dcterms:W3CDTF">2017-11-03T07:56:43Z</dcterms:created>
  <dcterms:modified xsi:type="dcterms:W3CDTF">2025-05-16T01:23:36Z</dcterms:modified>
</cp:coreProperties>
</file>