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26" r:id="rId2"/>
  </p:sldMasterIdLst>
  <p:sldIdLst>
    <p:sldId id="269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0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F92-49C2-46D5-9E23-7BDBB1D3C39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5F50-D593-497D-A89F-8D477B8F1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1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F92-49C2-46D5-9E23-7BDBB1D3C39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5F50-D593-497D-A89F-8D477B8F1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F92-49C2-46D5-9E23-7BDBB1D3C39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5F50-D593-497D-A89F-8D477B8F1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4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07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08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29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31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88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85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30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7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F92-49C2-46D5-9E23-7BDBB1D3C39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5F50-D593-497D-A89F-8D477B8F1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8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7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61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96000" y="360000"/>
            <a:ext cx="10800000" cy="720000"/>
          </a:xfrm>
        </p:spPr>
        <p:txBody>
          <a:bodyPr wrap="square" lIns="0" tIns="0" rIns="0" bIns="0">
            <a:normAutofit/>
          </a:bodyPr>
          <a:lstStyle>
            <a:lvl1pPr algn="l" fontAlgn="base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965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F92-49C2-46D5-9E23-7BDBB1D3C39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5F50-D593-497D-A89F-8D477B8F1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7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F92-49C2-46D5-9E23-7BDBB1D3C39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5F50-D593-497D-A89F-8D477B8F1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0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F92-49C2-46D5-9E23-7BDBB1D3C39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5F50-D593-497D-A89F-8D477B8F1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3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F92-49C2-46D5-9E23-7BDBB1D3C39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5F50-D593-497D-A89F-8D477B8F1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4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F92-49C2-46D5-9E23-7BDBB1D3C39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5F50-D593-497D-A89F-8D477B8F1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1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F92-49C2-46D5-9E23-7BDBB1D3C39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5F50-D593-497D-A89F-8D477B8F1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9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F92-49C2-46D5-9E23-7BDBB1D3C39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5F50-D593-497D-A89F-8D477B8F1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0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FAF92-49C2-46D5-9E23-7BDBB1D3C39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D5F50-D593-497D-A89F-8D477B8F1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6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5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microsoft.com/office/2007/relationships/hdphoto" Target="../media/hdphoto1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30.png"/><Relationship Id="rId1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0.svg"/><Relationship Id="rId7" Type="http://schemas.openxmlformats.org/officeDocument/2006/relationships/image" Target="../media/image9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0.svg"/><Relationship Id="rId4" Type="http://schemas.openxmlformats.org/officeDocument/2006/relationships/image" Target="../media/image10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132" y="23339"/>
            <a:ext cx="2520143" cy="2171871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914892" y="4188775"/>
            <a:ext cx="1569206" cy="1136115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58574" y="728885"/>
            <a:ext cx="9594581" cy="5138420"/>
            <a:chOff x="0" y="0"/>
            <a:chExt cx="3790452" cy="20299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90452" cy="2029993"/>
            </a:xfrm>
            <a:custGeom>
              <a:avLst/>
              <a:gdLst/>
              <a:ahLst/>
              <a:cxnLst/>
              <a:rect l="l" t="t" r="r" b="b"/>
              <a:pathLst>
                <a:path w="3790452" h="2029993">
                  <a:moveTo>
                    <a:pt x="27435" y="0"/>
                  </a:moveTo>
                  <a:lnTo>
                    <a:pt x="3763017" y="0"/>
                  </a:lnTo>
                  <a:cubicBezTo>
                    <a:pt x="3770294" y="0"/>
                    <a:pt x="3777271" y="2890"/>
                    <a:pt x="3782416" y="8035"/>
                  </a:cubicBezTo>
                  <a:cubicBezTo>
                    <a:pt x="3787561" y="13180"/>
                    <a:pt x="3790452" y="20159"/>
                    <a:pt x="3790452" y="27435"/>
                  </a:cubicBezTo>
                  <a:lnTo>
                    <a:pt x="3790452" y="2002558"/>
                  </a:lnTo>
                  <a:cubicBezTo>
                    <a:pt x="3790452" y="2009834"/>
                    <a:pt x="3787561" y="2016813"/>
                    <a:pt x="3782416" y="2021958"/>
                  </a:cubicBezTo>
                  <a:cubicBezTo>
                    <a:pt x="3777271" y="2027103"/>
                    <a:pt x="3770294" y="2029993"/>
                    <a:pt x="3763017" y="2029993"/>
                  </a:cubicBezTo>
                  <a:lnTo>
                    <a:pt x="27435" y="2029993"/>
                  </a:lnTo>
                  <a:cubicBezTo>
                    <a:pt x="20159" y="2029993"/>
                    <a:pt x="13180" y="2027103"/>
                    <a:pt x="8035" y="2021958"/>
                  </a:cubicBezTo>
                  <a:cubicBezTo>
                    <a:pt x="2890" y="2016813"/>
                    <a:pt x="0" y="2009834"/>
                    <a:pt x="0" y="2002558"/>
                  </a:cubicBezTo>
                  <a:lnTo>
                    <a:pt x="0" y="27435"/>
                  </a:lnTo>
                  <a:cubicBezTo>
                    <a:pt x="0" y="20159"/>
                    <a:pt x="2890" y="13180"/>
                    <a:pt x="8035" y="8035"/>
                  </a:cubicBezTo>
                  <a:cubicBezTo>
                    <a:pt x="13180" y="2890"/>
                    <a:pt x="20159" y="0"/>
                    <a:pt x="27435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3790452" cy="202999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60963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60963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60963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0450874" y="4016395"/>
            <a:ext cx="1747737" cy="2734127"/>
          </a:xfrm>
          <a:custGeom>
            <a:avLst/>
            <a:gdLst/>
            <a:ahLst/>
            <a:cxnLst/>
            <a:rect l="l" t="t" r="r" b="b"/>
            <a:pathLst>
              <a:path w="1958224" h="3089900">
                <a:moveTo>
                  <a:pt x="0" y="0"/>
                </a:moveTo>
                <a:lnTo>
                  <a:pt x="1958224" y="0"/>
                </a:lnTo>
                <a:lnTo>
                  <a:pt x="1958224" y="3089900"/>
                </a:lnTo>
                <a:lnTo>
                  <a:pt x="0" y="308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964414" y="4504785"/>
            <a:ext cx="1981193" cy="2353215"/>
          </a:xfrm>
          <a:custGeom>
            <a:avLst/>
            <a:gdLst/>
            <a:ahLst/>
            <a:cxnLst/>
            <a:rect l="l" t="t" r="r" b="b"/>
            <a:pathLst>
              <a:path w="1655169" h="2351927">
                <a:moveTo>
                  <a:pt x="0" y="0"/>
                </a:moveTo>
                <a:lnTo>
                  <a:pt x="1655168" y="0"/>
                </a:lnTo>
                <a:lnTo>
                  <a:pt x="1655168" y="2351928"/>
                </a:lnTo>
                <a:lnTo>
                  <a:pt x="0" y="23519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85056">
            <a:off x="1159218" y="5104775"/>
            <a:ext cx="539951" cy="533079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0146196" y="1563282"/>
            <a:ext cx="495374" cy="489069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4"/>
                </a:lnTo>
                <a:lnTo>
                  <a:pt x="0" y="7336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5894438">
            <a:off x="1770125" y="98844"/>
            <a:ext cx="723027" cy="1242451"/>
          </a:xfrm>
          <a:custGeom>
            <a:avLst/>
            <a:gdLst/>
            <a:ahLst/>
            <a:cxnLst/>
            <a:rect l="l" t="t" r="r" b="b"/>
            <a:pathLst>
              <a:path w="1084540" h="1863677">
                <a:moveTo>
                  <a:pt x="0" y="0"/>
                </a:moveTo>
                <a:lnTo>
                  <a:pt x="1084540" y="0"/>
                </a:lnTo>
                <a:lnTo>
                  <a:pt x="1084540" y="1863677"/>
                </a:lnTo>
                <a:lnTo>
                  <a:pt x="0" y="18636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23" y="-49107"/>
            <a:ext cx="12199197" cy="6907107"/>
          </a:xfrm>
          <a:prstGeom prst="rect">
            <a:avLst/>
          </a:prstGeom>
        </p:spPr>
      </p:pic>
      <p:sp>
        <p:nvSpPr>
          <p:cNvPr id="15" name="Freeform 15"/>
          <p:cNvSpPr/>
          <p:nvPr/>
        </p:nvSpPr>
        <p:spPr>
          <a:xfrm>
            <a:off x="227631" y="4292600"/>
            <a:ext cx="928799" cy="2295758"/>
          </a:xfrm>
          <a:custGeom>
            <a:avLst/>
            <a:gdLst/>
            <a:ahLst/>
            <a:cxnLst/>
            <a:rect l="l" t="t" r="r" b="b"/>
            <a:pathLst>
              <a:path w="914186" h="2526644">
                <a:moveTo>
                  <a:pt x="0" y="0"/>
                </a:moveTo>
                <a:lnTo>
                  <a:pt x="914186" y="0"/>
                </a:lnTo>
                <a:lnTo>
                  <a:pt x="914186" y="2526644"/>
                </a:lnTo>
                <a:lnTo>
                  <a:pt x="0" y="25266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962378" y="181794"/>
            <a:ext cx="467585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12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ỦY BAN NHÂN DÂN QUẬN LONG BIÊN</a:t>
            </a:r>
          </a:p>
          <a:p>
            <a:pPr marL="0" marR="0" lvl="0" indent="0" algn="ctr" defTabSz="609630" rtl="0" eaLnBrk="1" fontAlgn="auto" latinLnBrk="0" hangingPunct="1">
              <a:lnSpc>
                <a:spcPts val="212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TRƯỜNG MẦM NON </a:t>
            </a:r>
            <a:r>
              <a:rPr kumimoji="0" lang="vi-VN" sz="18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BẮC CẦU</a:t>
            </a: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andyman"/>
              <a:cs typeface="Times New Roman" panose="02020603050405020304" pitchFamily="18" charset="0"/>
              <a:sym typeface="Handyman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12955" y="3127417"/>
            <a:ext cx="10870550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6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andyman"/>
              <a:cs typeface="Times New Roman" panose="02020603050405020304" pitchFamily="18" charset="0"/>
              <a:sym typeface="Handyman"/>
            </a:endParaRPr>
          </a:p>
          <a:p>
            <a:pPr marL="0" marR="0" lvl="0" indent="0" algn="ctr" defTabSz="609630" rtl="0" eaLnBrk="1" fontAlgn="auto" latinLnBrk="0" hangingPunct="1">
              <a:lnSpc>
                <a:spcPts val="26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PHÁT TRIỂN NGÔN NGỮ</a:t>
            </a:r>
            <a:endParaRPr kumimoji="0" lang="en-US" sz="3334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andyman"/>
              <a:cs typeface="Times New Roman" panose="02020603050405020304" pitchFamily="18" charset="0"/>
              <a:sym typeface="Handyman"/>
            </a:endParaRPr>
          </a:p>
          <a:p>
            <a:pPr marL="0" marR="0" lvl="0" indent="0" algn="ctr" defTabSz="609630" rtl="0" eaLnBrk="1" fontAlgn="auto" latinLnBrk="0" hangingPunct="1">
              <a:lnSpc>
                <a:spcPts val="26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andyman"/>
              <a:cs typeface="Times New Roman" panose="02020603050405020304" pitchFamily="18" charset="0"/>
              <a:sym typeface="Handyman"/>
            </a:endParaRPr>
          </a:p>
          <a:p>
            <a:pPr marL="0" marR="0" lvl="0" indent="0" algn="ctr" defTabSz="609630" rtl="0" eaLnBrk="1" fontAlgn="auto" latinLnBrk="0" hangingPunct="1">
              <a:lnSpc>
                <a:spcPts val="26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NBPB</a:t>
            </a: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: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Nhận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biết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kumimoji="0" lang="vi-V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phân </a:t>
            </a:r>
            <a:r>
              <a:rPr kumimoji="0" lang="vi-VN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biệt xanh đỏ vàng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andyman"/>
              <a:cs typeface="Times New Roman" panose="02020603050405020304" pitchFamily="18" charset="0"/>
              <a:sym typeface="Handyman"/>
            </a:endParaRPr>
          </a:p>
          <a:p>
            <a:pPr marL="0" marR="0" lvl="0" indent="0" algn="ctr" defTabSz="609630" rtl="0" eaLnBrk="1" fontAlgn="auto" latinLnBrk="0" hangingPunct="1">
              <a:lnSpc>
                <a:spcPts val="26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andyman"/>
              <a:cs typeface="Times New Roman" panose="02020603050405020304" pitchFamily="18" charset="0"/>
              <a:sym typeface="Handyman"/>
            </a:endParaRPr>
          </a:p>
          <a:p>
            <a:pPr marL="0" marR="0" lvl="0" indent="0" algn="ctr" defTabSz="609630" rtl="0" eaLnBrk="1" fontAlgn="auto" latinLnBrk="0" hangingPunct="1">
              <a:lnSpc>
                <a:spcPts val="26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Đối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tượng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: 24-36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tháng</a:t>
            </a:r>
          </a:p>
        </p:txBody>
      </p:sp>
      <p:pic>
        <p:nvPicPr>
          <p:cNvPr id="19" name="Picture 18">
            <a:extLst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423" y="957101"/>
            <a:ext cx="2112287" cy="21327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34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7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85109" y="378823"/>
            <a:ext cx="8686800" cy="111114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67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6959" y="3665857"/>
            <a:ext cx="3265129" cy="26831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67" b="99667" l="55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 flipV="1">
            <a:off x="5027220" y="3954112"/>
            <a:ext cx="2864114" cy="23948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14" b="97879" l="10000" r="9257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2242" y="3576828"/>
            <a:ext cx="2847703" cy="31494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68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5937" y="1857613"/>
            <a:ext cx="1207525" cy="10676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62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99998" y="1857613"/>
            <a:ext cx="1052190" cy="8927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7030" y="1947498"/>
            <a:ext cx="1467541" cy="97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30742 0.24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0.28828 0.20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58138 0.240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76" y="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2968" y="481080"/>
            <a:ext cx="11147952" cy="5834424"/>
            <a:chOff x="0" y="0"/>
            <a:chExt cx="5656553" cy="29604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56553" cy="2960430"/>
            </a:xfrm>
            <a:custGeom>
              <a:avLst/>
              <a:gdLst/>
              <a:ahLst/>
              <a:cxnLst/>
              <a:rect l="l" t="t" r="r" b="b"/>
              <a:pathLst>
                <a:path w="5656553" h="2960430">
                  <a:moveTo>
                    <a:pt x="0" y="0"/>
                  </a:moveTo>
                  <a:lnTo>
                    <a:pt x="5656553" y="0"/>
                  </a:lnTo>
                  <a:lnTo>
                    <a:pt x="5656553" y="2960430"/>
                  </a:lnTo>
                  <a:lnTo>
                    <a:pt x="0" y="2960430"/>
                  </a:lnTo>
                  <a:close/>
                </a:path>
              </a:pathLst>
            </a:custGeom>
            <a:solidFill>
              <a:srgbClr val="F6EAB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19971">
            <a:off x="9880497" y="-370444"/>
            <a:ext cx="2912664" cy="2743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589389" y="4943904"/>
            <a:ext cx="2602611" cy="2743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56977" flipH="1">
            <a:off x="1120401" y="726345"/>
            <a:ext cx="1537325" cy="15833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796683" y="1518038"/>
            <a:ext cx="4207195" cy="42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2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94164" y="143691"/>
            <a:ext cx="7367649" cy="65575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770" y="2397442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1005840"/>
            <a:ext cx="5904411" cy="489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7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062">
            <a:off x="2788803" y="1277747"/>
            <a:ext cx="6904400" cy="4941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28754" y="3080135"/>
            <a:ext cx="2737113" cy="123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1" y="1737361"/>
            <a:ext cx="3784282" cy="322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9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5" y="117566"/>
            <a:ext cx="11129554" cy="65183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46" y="2727280"/>
            <a:ext cx="3487783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khung hình đẹp đơn giản, dễ thương dùng để b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2754" y="2321004"/>
            <a:ext cx="78336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9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615440" y="731520"/>
            <a:ext cx="8961120" cy="84908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347" y="2312125"/>
            <a:ext cx="2529296" cy="18969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8322" y="2312125"/>
            <a:ext cx="2639786" cy="18969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1883" y="2312125"/>
            <a:ext cx="2695575" cy="18969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7926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93</Words>
  <Application>Microsoft Office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Handyman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xuân khuê</cp:lastModifiedBy>
  <cp:revision>26</cp:revision>
  <dcterms:created xsi:type="dcterms:W3CDTF">2023-03-11T09:12:15Z</dcterms:created>
  <dcterms:modified xsi:type="dcterms:W3CDTF">2025-05-15T10:51:38Z</dcterms:modified>
</cp:coreProperties>
</file>