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93638-3E25-413B-A025-984ED88BBF15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63060-AC8C-4815-B26A-7AC51D86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8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F5473C-D4CC-49B3-AC6A-A8C30D2B2C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09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5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2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5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1EDB-711F-4958-8A89-5B964313A36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A446-FEB5-48F6-B0FC-37EA1AB67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67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1EDB-711F-4958-8A89-5B964313A36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A446-FEB5-48F6-B0FC-37EA1AB67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91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1EDB-711F-4958-8A89-5B964313A36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A446-FEB5-48F6-B0FC-37EA1AB67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88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1EDB-711F-4958-8A89-5B964313A36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A446-FEB5-48F6-B0FC-37EA1AB67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37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1EDB-711F-4958-8A89-5B964313A36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A446-FEB5-48F6-B0FC-37EA1AB67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49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1EDB-711F-4958-8A89-5B964313A36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A446-FEB5-48F6-B0FC-37EA1AB67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1EDB-711F-4958-8A89-5B964313A36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A446-FEB5-48F6-B0FC-37EA1AB67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71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1EDB-711F-4958-8A89-5B964313A36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A446-FEB5-48F6-B0FC-37EA1AB67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17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1EDB-711F-4958-8A89-5B964313A36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A446-FEB5-48F6-B0FC-37EA1AB67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92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1EDB-711F-4958-8A89-5B964313A36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A446-FEB5-48F6-B0FC-37EA1AB67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2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1EDB-711F-4958-8A89-5B964313A36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A446-FEB5-48F6-B0FC-37EA1AB67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7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3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97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97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95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4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3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6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9AECA-053B-4173-B4B3-7CAB7617912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5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B1EDB-711F-4958-8A89-5B964313A36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1A446-FEB5-48F6-B0FC-37EA1AB67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6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9292" y="-243"/>
            <a:ext cx="6535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 CẦU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4153" y="2389465"/>
            <a:ext cx="8274570" cy="32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TẠO HÌNH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Vẽ: Mưa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24-36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15" y="570366"/>
            <a:ext cx="2735451" cy="22580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1939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25818" y="1287167"/>
            <a:ext cx="2938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Kết thúc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4546" y="1995053"/>
            <a:ext cx="10102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hát và vận động bài hát: “Cho tôi đi làm m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với”</a:t>
            </a:r>
          </a:p>
        </p:txBody>
      </p:sp>
    </p:spTree>
    <p:extLst>
      <p:ext uri="{BB962C8B-B14F-4D97-AF65-F5344CB8AC3E}">
        <p14:creationId xmlns:p14="http://schemas.microsoft.com/office/powerpoint/2010/main" val="3243323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4329" y="111405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Ổn định tổ chức – gây hứng thú:</a:t>
            </a:r>
          </a:p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hát và vận động bài hát “Trời nắng trời m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a”</a:t>
            </a:r>
          </a:p>
        </p:txBody>
      </p:sp>
      <p:pic>
        <p:nvPicPr>
          <p:cNvPr id="5" name="Trời Nắng Trời Mưa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5335" y="941689"/>
            <a:ext cx="9457112" cy="53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4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68106" y="683491"/>
            <a:ext cx="508344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pháp – hình thức tổ chức:</a:t>
            </a:r>
          </a:p>
          <a:p>
            <a:pPr algn="ctr"/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Quan sát và đàm thoại:</a:t>
            </a:r>
          </a:p>
          <a:p>
            <a:pPr algn="ctr"/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44276" y="-145834"/>
            <a:ext cx="4558868" cy="78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8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7745" y="175492"/>
            <a:ext cx="56797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611" y1="24202" x2="32611" y2="24202"/>
                        <a14:foregroundMark x1="32611" y1="47786" x2="32611" y2="47786"/>
                        <a14:foregroundMark x1="10049" y1="17559" x2="10049" y2="17559"/>
                        <a14:foregroundMark x1="32611" y1="66684" x2="32611" y2="66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98257" y="-830673"/>
            <a:ext cx="5882362" cy="1133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53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61673" y="258618"/>
            <a:ext cx="694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Để vẽ m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thì cô cần có những nguyên vật liệu gì?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01622" y="955566"/>
            <a:ext cx="4493656" cy="3520818"/>
            <a:chOff x="1601622" y="955566"/>
            <a:chExt cx="4493656" cy="35208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622" y="955566"/>
              <a:ext cx="4493656" cy="30483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89094" y="3953164"/>
              <a:ext cx="20024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 tạo hình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94764" y="955566"/>
            <a:ext cx="4784436" cy="3545291"/>
            <a:chOff x="6594764" y="955566"/>
            <a:chExt cx="4784436" cy="35452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594764" y="955566"/>
              <a:ext cx="4784436" cy="30483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998691" y="3977637"/>
              <a:ext cx="21226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 sáp màu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7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9745" y="101600"/>
            <a:ext cx="6072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Cô h</a:t>
            </a: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dẫn mẫu lần 1</a:t>
            </a:r>
          </a:p>
        </p:txBody>
      </p:sp>
      <p:pic>
        <p:nvPicPr>
          <p:cNvPr id="5" name="47411530072408842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473" y="764309"/>
            <a:ext cx="10022435" cy="56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43927" y="147782"/>
            <a:ext cx="3985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h</a:t>
            </a: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dẫn mẫu lần 2</a:t>
            </a:r>
          </a:p>
        </p:txBody>
      </p:sp>
      <p:pic>
        <p:nvPicPr>
          <p:cNvPr id="5" name="47411530072408842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473" y="764309"/>
            <a:ext cx="10022435" cy="56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9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3611" y="73890"/>
            <a:ext cx="2838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" y="940526"/>
            <a:ext cx="9065622" cy="552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65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7273" y="2152073"/>
            <a:ext cx="2792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3672" y="2989269"/>
            <a:ext cx="7989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biết lợi ích của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giúp cho cây cối t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tốt </a:t>
            </a:r>
          </a:p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quá nhiều thì cũng gây ra nhiều tác hại nh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sạt lở</a:t>
            </a:r>
          </a:p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đất, lũ lụt…</a:t>
            </a:r>
          </a:p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ra ngoài trời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các con nhớ mặc áo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đội mũ, che ô.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892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4FBDC8B-0C1E-4B2C-A764-AD85D75ADB9A}"/>
  <p:tag name="ISPRING_RESOURCE_FOLDER" val="C:\Users\Administrator\Documents\bài soạn mẫu elearning\"/>
  <p:tag name="ISPRING_PRESENTATION_PATH" val="C:\Users\Administrator\Documents\bài soạn mẫu elearning.pptx"/>
  <p:tag name="ISPRING_PROJECT_FOLDER_UPDATED" val="1"/>
  <p:tag name="ISPRING_SCREEN_RECS_UPDATED" val="C:\Users\Administrator\Documents\bài soạn mẫu elearnin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238</Words>
  <Application>Microsoft Office PowerPoint</Application>
  <PresentationFormat>Widescreen</PresentationFormat>
  <Paragraphs>26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xuân khuê</cp:lastModifiedBy>
  <cp:revision>40</cp:revision>
  <dcterms:created xsi:type="dcterms:W3CDTF">2021-08-29T01:33:43Z</dcterms:created>
  <dcterms:modified xsi:type="dcterms:W3CDTF">2025-05-15T11:05:05Z</dcterms:modified>
</cp:coreProperties>
</file>