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88" r:id="rId4"/>
    <p:sldId id="264" r:id="rId5"/>
    <p:sldId id="271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 showGuides="1">
      <p:cViewPr varScale="1">
        <p:scale>
          <a:sx n="81" d="100"/>
          <a:sy n="81" d="100"/>
        </p:scale>
        <p:origin x="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044000" y="540000"/>
            <a:ext cx="16200000" cy="108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698" y="35008"/>
            <a:ext cx="3780215" cy="3257807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72338" y="6283162"/>
            <a:ext cx="2353809" cy="1704173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37860" y="1093327"/>
            <a:ext cx="14391872" cy="7707630"/>
            <a:chOff x="0" y="0"/>
            <a:chExt cx="3790452" cy="20299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452" cy="2029993"/>
            </a:xfrm>
            <a:custGeom>
              <a:avLst/>
              <a:gdLst/>
              <a:ahLst/>
              <a:cxnLst/>
              <a:rect l="l" t="t" r="r" b="b"/>
              <a:pathLst>
                <a:path w="3790452" h="2029993">
                  <a:moveTo>
                    <a:pt x="27435" y="0"/>
                  </a:moveTo>
                  <a:lnTo>
                    <a:pt x="3763017" y="0"/>
                  </a:lnTo>
                  <a:cubicBezTo>
                    <a:pt x="3770294" y="0"/>
                    <a:pt x="3777271" y="2890"/>
                    <a:pt x="3782416" y="8035"/>
                  </a:cubicBezTo>
                  <a:cubicBezTo>
                    <a:pt x="3787561" y="13180"/>
                    <a:pt x="3790452" y="20159"/>
                    <a:pt x="3790452" y="27435"/>
                  </a:cubicBezTo>
                  <a:lnTo>
                    <a:pt x="3790452" y="2002558"/>
                  </a:lnTo>
                  <a:cubicBezTo>
                    <a:pt x="3790452" y="2009834"/>
                    <a:pt x="3787561" y="2016813"/>
                    <a:pt x="3782416" y="2021958"/>
                  </a:cubicBezTo>
                  <a:cubicBezTo>
                    <a:pt x="3777271" y="2027103"/>
                    <a:pt x="3770294" y="2029993"/>
                    <a:pt x="3763017" y="2029993"/>
                  </a:cubicBezTo>
                  <a:lnTo>
                    <a:pt x="27435" y="2029993"/>
                  </a:lnTo>
                  <a:cubicBezTo>
                    <a:pt x="20159" y="2029993"/>
                    <a:pt x="13180" y="2027103"/>
                    <a:pt x="8035" y="2021958"/>
                  </a:cubicBezTo>
                  <a:cubicBezTo>
                    <a:pt x="2890" y="2016813"/>
                    <a:pt x="0" y="2009834"/>
                    <a:pt x="0" y="2002558"/>
                  </a:cubicBezTo>
                  <a:lnTo>
                    <a:pt x="0" y="27435"/>
                  </a:lnTo>
                  <a:cubicBezTo>
                    <a:pt x="0" y="20159"/>
                    <a:pt x="2890" y="13180"/>
                    <a:pt x="8035" y="8035"/>
                  </a:cubicBezTo>
                  <a:cubicBezTo>
                    <a:pt x="13180" y="2890"/>
                    <a:pt x="20159" y="0"/>
                    <a:pt x="27435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790452" cy="202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0"/>
                </a:lnSpc>
              </a:pPr>
              <a:endParaRPr/>
            </a:p>
            <a:p>
              <a:pPr algn="ctr">
                <a:lnSpc>
                  <a:spcPts val="2850"/>
                </a:lnSpc>
              </a:pPr>
              <a:endParaRPr/>
            </a:p>
            <a:p>
              <a:pPr algn="ctr">
                <a:lnSpc>
                  <a:spcPts val="2850"/>
                </a:lnSpc>
              </a:pPr>
              <a:endParaRPr/>
            </a:p>
            <a:p>
              <a:pPr algn="ctr">
                <a:lnSpc>
                  <a:spcPts val="285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76311" y="6024591"/>
            <a:ext cx="2621606" cy="4101191"/>
          </a:xfrm>
          <a:custGeom>
            <a:avLst/>
            <a:gdLst/>
            <a:ahLst/>
            <a:cxnLst/>
            <a:rect l="l" t="t" r="r" b="b"/>
            <a:pathLst>
              <a:path w="1958224" h="3089900">
                <a:moveTo>
                  <a:pt x="0" y="0"/>
                </a:moveTo>
                <a:lnTo>
                  <a:pt x="1958224" y="0"/>
                </a:lnTo>
                <a:lnTo>
                  <a:pt x="1958224" y="3089900"/>
                </a:lnTo>
                <a:lnTo>
                  <a:pt x="0" y="308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46620" y="6757178"/>
            <a:ext cx="2971789" cy="3529822"/>
          </a:xfrm>
          <a:custGeom>
            <a:avLst/>
            <a:gdLst/>
            <a:ahLst/>
            <a:cxnLst/>
            <a:rect l="l" t="t" r="r" b="b"/>
            <a:pathLst>
              <a:path w="1655169" h="2351927">
                <a:moveTo>
                  <a:pt x="0" y="0"/>
                </a:moveTo>
                <a:lnTo>
                  <a:pt x="1655168" y="0"/>
                </a:lnTo>
                <a:lnTo>
                  <a:pt x="1655168" y="2351928"/>
                </a:lnTo>
                <a:lnTo>
                  <a:pt x="0" y="2351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219293" y="2344922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1" name="Freeform 11"/>
          <p:cNvSpPr/>
          <p:nvPr/>
        </p:nvSpPr>
        <p:spPr>
          <a:xfrm rot="-5894438">
            <a:off x="2655188" y="148265"/>
            <a:ext cx="1084540" cy="1863677"/>
          </a:xfrm>
          <a:custGeom>
            <a:avLst/>
            <a:gdLst/>
            <a:ahLst/>
            <a:cxnLst/>
            <a:rect l="l" t="t" r="r" b="b"/>
            <a:pathLst>
              <a:path w="1084540" h="1863677">
                <a:moveTo>
                  <a:pt x="0" y="0"/>
                </a:moveTo>
                <a:lnTo>
                  <a:pt x="1084540" y="0"/>
                </a:lnTo>
                <a:lnTo>
                  <a:pt x="1084540" y="1863677"/>
                </a:lnTo>
                <a:lnTo>
                  <a:pt x="0" y="18636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-73660"/>
            <a:ext cx="18298795" cy="10360660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341445" y="6438900"/>
            <a:ext cx="1393199" cy="3443637"/>
          </a:xfrm>
          <a:custGeom>
            <a:avLst/>
            <a:gdLst/>
            <a:ahLst/>
            <a:cxnLst/>
            <a:rect l="l" t="t" r="r" b="b"/>
            <a:pathLst>
              <a:path w="914186" h="2526644">
                <a:moveTo>
                  <a:pt x="0" y="0"/>
                </a:moveTo>
                <a:lnTo>
                  <a:pt x="914186" y="0"/>
                </a:lnTo>
                <a:lnTo>
                  <a:pt x="914186" y="2526644"/>
                </a:lnTo>
                <a:lnTo>
                  <a:pt x="0" y="25266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943567" y="272690"/>
            <a:ext cx="7013788" cy="816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</a:p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</a:t>
            </a:r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BẮC CẦU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57101" y="4691124"/>
            <a:ext cx="10746809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5"/>
              </a:lnSpc>
            </a:pP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PHÁT TRIỂN NGÔN NGỮ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NBPB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: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Nhận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biết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phía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trên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</a:p>
          <a:p>
            <a:pPr indent="0" algn="ctr">
              <a:lnSpc>
                <a:spcPts val="4005"/>
              </a:lnSpc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phía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dưới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của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bản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thân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4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Đối</a:t>
            </a:r>
            <a:r>
              <a:rPr 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4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tượng</a:t>
            </a:r>
            <a:r>
              <a:rPr 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: 24-36 </a:t>
            </a:r>
            <a:r>
              <a:rPr lang="en-US" sz="44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tháng</a:t>
            </a:r>
          </a:p>
        </p:txBody>
      </p:sp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34" y="1435650"/>
            <a:ext cx="3168431" cy="3199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42265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68880" y="2628900"/>
            <a:ext cx="12139295" cy="36849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0" indent="-1143000" algn="ctr">
              <a:buAutoNum type="arabicPeriod"/>
            </a:pP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chức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Ngón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endParaRPr lang="en-US" altLang="en-US" sz="6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146395" cy="101619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10000" y="1872009"/>
            <a:ext cx="119151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vi-VN" sz="4000" dirty="0" smtClean="0">
                <a:latin typeface="+mj-lt"/>
              </a:rPr>
              <a:t>Những </a:t>
            </a:r>
            <a:r>
              <a:rPr lang="vi-VN" sz="4000" dirty="0">
                <a:latin typeface="+mj-lt"/>
              </a:rPr>
              <a:t>thứ mà chúng ta phải ngẩng đầu lên mới nhìn thấy được goi là ở ”Phía trên” đấy, ngoài ra phía trên còn có quạt trần và bóng đèn nữa đấy</a:t>
            </a:r>
            <a:r>
              <a:rPr lang="vi-VN" sz="4000" dirty="0" smtClean="0">
                <a:latin typeface="+mj-lt"/>
              </a:rPr>
              <a:t>.</a:t>
            </a:r>
            <a:endParaRPr lang="en-US" sz="4000" dirty="0" smtClean="0">
              <a:latin typeface="+mj-lt"/>
            </a:endParaRPr>
          </a:p>
          <a:p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4400" dirty="0">
                <a:latin typeface="+mj-lt"/>
              </a:rPr>
              <a:t> </a:t>
            </a:r>
            <a:r>
              <a:rPr lang="en-US" sz="4400" dirty="0" smtClean="0">
                <a:latin typeface="+mj-lt"/>
              </a:rPr>
              <a:t>- </a:t>
            </a:r>
            <a:r>
              <a:rPr lang="vi-VN" sz="4000" dirty="0">
                <a:latin typeface="+mj-lt"/>
              </a:rPr>
              <a:t>Đúng rồi Bông hoa cô dán ở dưới sàn nhà và sàn nhà ở dưới chân các con đứng chúng mình phải cúi xuống mới nhìn thấycòn được gọi là phia dưới. Ngoài ra phia dưới còn có xốp trải nền nhà đấy.</a:t>
            </a:r>
            <a:endParaRPr lang="en-US" altLang="en-US" sz="4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00100"/>
            <a:ext cx="7848600" cy="7848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60579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5000" dirty="0"/>
              <a:t>Đây là cái gì?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00600" y="67437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"/>
            <a:ext cx="18357850" cy="102400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39745" y="2933700"/>
            <a:ext cx="115893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dirty="0"/>
              <a:t>                                 </a:t>
            </a:r>
            <a:r>
              <a:rPr lang="vi-VN" altLang="en-US" dirty="0">
                <a:solidFill>
                  <a:srgbClr val="C00000"/>
                </a:solidFill>
              </a:rPr>
              <a:t>   </a:t>
            </a:r>
            <a:r>
              <a:rPr lang="en-US" altLang="en-US" sz="4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latin typeface="+mj-lt"/>
              </a:rPr>
              <a:t>- Cách chơi: Cô chỉ tên đồ dùng hay đồ chơi trẻ nói đúng phía trên hay phía dưới và ngược lại cô nói phía trẻ chỉ tên đồ chơi hoặc đồ vật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j-lt"/>
              <a:cs typeface="Times New Roman" panose="02020603050405020304" pitchFamily="18" charset="0"/>
            </a:endParaRPr>
          </a:p>
          <a:p>
            <a:endParaRPr lang="en-US" altLang="en-US" sz="4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00100"/>
            <a:ext cx="7848600" cy="7848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60579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/>
              <a:t>M</a:t>
            </a:r>
            <a:r>
              <a:rPr lang="x-none" sz="5000" dirty="0"/>
              <a:t>àu xanh.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00600" y="67437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"/>
            <a:ext cx="18357850" cy="102400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334000" y="3467100"/>
            <a:ext cx="831723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                   </a:t>
            </a:r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 </a:t>
            </a:r>
          </a:p>
          <a:p>
            <a:r>
              <a:rPr lang="vi-VN" altLang="en-US" sz="6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 và chuyển 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208</Words>
  <Application>Microsoft Office PowerPoint</Application>
  <PresentationFormat>Custom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Times New Roman</vt:lpstr>
      <vt:lpstr>Arial</vt:lpstr>
      <vt:lpstr>Calibri</vt:lpstr>
      <vt:lpstr>Handyman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Illustrative Storytelling Kids Presentation</dc:title>
  <dc:creator>Administrator</dc:creator>
  <cp:lastModifiedBy>xuân khuê</cp:lastModifiedBy>
  <cp:revision>22</cp:revision>
  <dcterms:created xsi:type="dcterms:W3CDTF">2006-08-16T00:00:00Z</dcterms:created>
  <dcterms:modified xsi:type="dcterms:W3CDTF">2025-05-15T10:22:23Z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FA9749AD1A3D403BA30E65AB72C5F735_13</vt:lpwstr>
  </property>
  <property fmtid="{D5CDD505-2E9C-101B-9397-08002B2CF9AE}" pid="3" name="KSOProductBuildVer">
    <vt:lpwstr>1033-12.2.0.20326</vt:lpwstr>
  </property>
</Properties>
</file>