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7" r:id="rId4"/>
    <p:sldId id="262" r:id="rId5"/>
    <p:sldId id="258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6078-255F-4B57-9E91-736F7F9E8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01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AB44-BBD6-4BA5-BF9D-B1401FBD9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C176-E3FB-431A-8ED4-74FAB54B8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65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CB84-5016-4AD6-B723-41EB258B4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8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71A2-8621-4B84-8FF1-6D883EC29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82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1B4A-0473-4A2E-95C4-843BD8BB6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44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4CBC-99AC-4FB8-9044-E2B7B60ED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4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1A75-4953-409E-AF8A-AAF713A47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2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B2C5-14C4-4453-A2DA-A69FF294B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7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0A50-C8FC-4325-92FF-90A8BAE12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8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88B3-1B15-485C-9964-A6EBAC708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6BB6-6F46-4DB1-AFE9-B0174F7F9CC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E0280C5-31EE-48A1-9121-065EFDBB9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39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400" y="234950"/>
            <a:ext cx="1763713" cy="1731963"/>
            <a:chOff x="3696" y="-336"/>
            <a:chExt cx="1440" cy="1392"/>
          </a:xfrm>
        </p:grpSpPr>
        <p:grpSp>
          <p:nvGrpSpPr>
            <p:cNvPr id="2064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2066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2068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9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0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6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7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8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67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65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2627313" y="5105400"/>
            <a:ext cx="6364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thực hiện: Hồ Thị Thu Hồng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8900" y="2749550"/>
            <a:ext cx="1047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924800" y="2667000"/>
            <a:ext cx="1047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744913" y="4572000"/>
            <a:ext cx="1047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1435100" y="152400"/>
            <a:ext cx="7423150" cy="12255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ỦY BAN NHÂN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QUẬN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 LONG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ndrogyne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TRƯỜNG MẦM NON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+mn-cs"/>
              </a:rPr>
              <a:t>BẮC CẦU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ndrogyne" panose="02040603050506020204" pitchFamily="18" charset="0"/>
              <a:ea typeface="+mn-ea"/>
              <a:cs typeface="+mn-cs"/>
            </a:endParaRPr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1439863" y="2819400"/>
            <a:ext cx="6561137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QUEN VĂN HỌC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Vườn trẻ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Lứa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24 – 36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1" name="Picture 30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9" y="1285082"/>
            <a:ext cx="2286000" cy="1627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333118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3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2" grpId="0"/>
      <p:bldP spid="83992" grpId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"/>
            <a:ext cx="9113520" cy="68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13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1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175"/>
            <a:ext cx="91138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8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30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143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3.Kết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42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Androgyne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xuân khuê</cp:lastModifiedBy>
  <cp:revision>16</cp:revision>
  <dcterms:created xsi:type="dcterms:W3CDTF">2019-09-17T06:41:49Z</dcterms:created>
  <dcterms:modified xsi:type="dcterms:W3CDTF">2025-05-15T12:23:09Z</dcterms:modified>
</cp:coreProperties>
</file>