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332" r:id="rId3"/>
    <p:sldId id="321" r:id="rId4"/>
    <p:sldId id="322" r:id="rId5"/>
    <p:sldId id="323" r:id="rId6"/>
    <p:sldId id="333" r:id="rId7"/>
    <p:sldId id="325" r:id="rId8"/>
    <p:sldId id="346" r:id="rId9"/>
    <p:sldId id="337" r:id="rId10"/>
    <p:sldId id="336" r:id="rId11"/>
    <p:sldId id="338" r:id="rId12"/>
    <p:sldId id="305" r:id="rId13"/>
    <p:sldId id="347" r:id="rId14"/>
    <p:sldId id="348" r:id="rId15"/>
    <p:sldId id="34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3239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HOẠT ĐỘNG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2151" y="5671056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MGL A2</a:t>
            </a:r>
            <a:endParaRPr lang="en-US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 CẦU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92" y="3325690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A450FEA-F91E-AC5A-2A38-93F4F35D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Hình ảnh Nền Cờ Việt Nam, Cờ Việt Nam Vector Nền Và Tập Tin Tải về Miễn Phí  | Pngtree">
            <a:extLst>
              <a:ext uri="{FF2B5EF4-FFF2-40B4-BE49-F238E27FC236}">
                <a16:creationId xmlns="" xmlns:a16="http://schemas.microsoft.com/office/drawing/2014/main" id="{DA0A9361-5135-EF84-CD6C-EB289EDAB9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0" y="29276"/>
            <a:ext cx="9178280" cy="68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50A978C8-8EFD-825A-44CD-D8F6E002A737}"/>
              </a:ext>
            </a:extLst>
          </p:cNvPr>
          <p:cNvSpPr txBox="1"/>
          <p:nvPr/>
        </p:nvSpPr>
        <p:spPr>
          <a:xfrm>
            <a:off x="3275856" y="256004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5693270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8950AD4C-6AF3-49F8-94E1-DBCAFB394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0ACBD85E-A404-45CB-B532-1039E479D4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643714" y="-1643715"/>
            <a:ext cx="5856341" cy="9143771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DB1626B1-BAC7-4893-A5AC-6205976851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3622316" y="649035"/>
            <a:ext cx="1899138" cy="9143771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D64E9910-51FE-45BF-973D-9D2401FD3C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3619797" y="486388"/>
            <a:ext cx="1904176" cy="9143771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2" descr="Hình ảnh Nền Cờ Việt Nam, Cờ Việt Nam Vector Nền Và Tập Tin Tải về Miễn Phí  | Pngtree">
            <a:extLst>
              <a:ext uri="{FF2B5EF4-FFF2-40B4-BE49-F238E27FC236}">
                <a16:creationId xmlns="" xmlns:a16="http://schemas.microsoft.com/office/drawing/2014/main" id="{6EDBDBC8-1ADA-3799-EB8A-EBBBEE7438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0" y="0"/>
            <a:ext cx="91442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E641E88-90DA-1FDD-B761-1038E1B2B0FD}"/>
              </a:ext>
            </a:extLst>
          </p:cNvPr>
          <p:cNvSpPr txBox="1"/>
          <p:nvPr/>
        </p:nvSpPr>
        <p:spPr>
          <a:xfrm>
            <a:off x="3419872" y="236709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42883704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7B564A7-BC91-1FC1-AB9C-AE99F052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ình ảnh Nền Cờ Việt Nam, Cờ Việt Nam Vector Nền Và Tập Tin Tải về Miễn Phí  | Pngtree">
            <a:extLst>
              <a:ext uri="{FF2B5EF4-FFF2-40B4-BE49-F238E27FC236}">
                <a16:creationId xmlns="" xmlns:a16="http://schemas.microsoft.com/office/drawing/2014/main" id="{4A343AC1-D8D2-98D9-696E-00610F011D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9212"/>
            <a:ext cx="9144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7E91FD92-28CF-ACAA-A6DB-69BE80B04F78}"/>
              </a:ext>
            </a:extLst>
          </p:cNvPr>
          <p:cNvSpPr txBox="1"/>
          <p:nvPr/>
        </p:nvSpPr>
        <p:spPr>
          <a:xfrm>
            <a:off x="3275856" y="253354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4736202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video bác hồ">
            <a:hlinkClick r:id="" action="ppaction://media"/>
            <a:extLst>
              <a:ext uri="{FF2B5EF4-FFF2-40B4-BE49-F238E27FC236}">
                <a16:creationId xmlns="" xmlns:a16="http://schemas.microsoft.com/office/drawing/2014/main" id="{CE084303-21F8-F697-FB33-00D71B1E6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901" y="404665"/>
            <a:ext cx="815842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F3B4426-771B-2C3F-A3BE-497FBFB5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274638"/>
            <a:ext cx="3096344" cy="1143000"/>
          </a:xfrm>
        </p:spPr>
        <p:txBody>
          <a:bodyPr>
            <a:normAutofit/>
          </a:bodyPr>
          <a:lstStyle/>
          <a:p>
            <a:endParaRPr lang="vi-VN" dirty="0"/>
          </a:p>
        </p:txBody>
      </p:sp>
      <p:pic>
        <p:nvPicPr>
          <p:cNvPr id="1026" name="Picture 2" descr="Tổng hợp hình nền powerpoint quân đội Việt Nam chất lượng, miễn phí">
            <a:extLst>
              <a:ext uri="{FF2B5EF4-FFF2-40B4-BE49-F238E27FC236}">
                <a16:creationId xmlns="" xmlns:a16="http://schemas.microsoft.com/office/drawing/2014/main" id="{9D6CDCCE-70CA-E4E1-849D-DE59A15561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29DBDE80-294A-82F2-4619-60B4EF95EB71}"/>
              </a:ext>
            </a:extLst>
          </p:cNvPr>
          <p:cNvSpPr txBox="1"/>
          <p:nvPr/>
        </p:nvSpPr>
        <p:spPr>
          <a:xfrm>
            <a:off x="2627784" y="162880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Giảng nội dung: Bài thơ nói v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ề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Bác H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ồ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vị lãnh tụ kính yêu của dân tộc Vi</a:t>
            </a:r>
            <a:r>
              <a:rPr lang="vi-VN" sz="18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ệt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 khi còn sống tuy Bác  bận rất nhiều công việc nh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­ng Bác luôn quan tâm đến tất cả mọi ng­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pt-BR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ời</a:t>
            </a:r>
            <a:r>
              <a:rPr lang="vi-VN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….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404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Đỏ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tươi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Hình ảnh 3" descr="Ảnh có chứa ngôi sao, Đồ họa, biểu tượng, cờ&#10;&#10;Nội dung do AI tạo ra có thể không chính xác.">
            <a:extLst>
              <a:ext uri="{FF2B5EF4-FFF2-40B4-BE49-F238E27FC236}">
                <a16:creationId xmlns="" xmlns:a16="http://schemas.microsoft.com/office/drawing/2014/main" id="{662EDF08-2CC4-E510-56AB-32129BFDB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7"/>
            <a:ext cx="9144000" cy="47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180</Words>
  <Application>Microsoft Office PowerPoint</Application>
  <PresentationFormat>On-screen Show (4:3)</PresentationFormat>
  <Paragraphs>30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Đỏ tươi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Windows User</cp:lastModifiedBy>
  <cp:revision>43</cp:revision>
  <dcterms:created xsi:type="dcterms:W3CDTF">2016-02-29T14:46:14Z</dcterms:created>
  <dcterms:modified xsi:type="dcterms:W3CDTF">2025-05-15T09:35:46Z</dcterms:modified>
</cp:coreProperties>
</file>