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57" r:id="rId4"/>
    <p:sldId id="258" r:id="rId5"/>
    <p:sldId id="266" r:id="rId6"/>
    <p:sldId id="268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70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1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3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2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6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1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11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60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60000"/>
            <a:ext cx="10800000" cy="7200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1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2E8F9-F1E3-4035-ABD5-614FF963E4B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9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132" y="23339"/>
            <a:ext cx="2520143" cy="2171871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14892" y="4188775"/>
            <a:ext cx="1569206" cy="1136115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58574" y="728885"/>
            <a:ext cx="9594581" cy="5138420"/>
            <a:chOff x="0" y="0"/>
            <a:chExt cx="3790452" cy="20299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90452" cy="2029993"/>
            </a:xfrm>
            <a:custGeom>
              <a:avLst/>
              <a:gdLst/>
              <a:ahLst/>
              <a:cxnLst/>
              <a:rect l="l" t="t" r="r" b="b"/>
              <a:pathLst>
                <a:path w="3790452" h="2029993">
                  <a:moveTo>
                    <a:pt x="27435" y="0"/>
                  </a:moveTo>
                  <a:lnTo>
                    <a:pt x="3763017" y="0"/>
                  </a:lnTo>
                  <a:cubicBezTo>
                    <a:pt x="3770294" y="0"/>
                    <a:pt x="3777271" y="2890"/>
                    <a:pt x="3782416" y="8035"/>
                  </a:cubicBezTo>
                  <a:cubicBezTo>
                    <a:pt x="3787561" y="13180"/>
                    <a:pt x="3790452" y="20159"/>
                    <a:pt x="3790452" y="27435"/>
                  </a:cubicBezTo>
                  <a:lnTo>
                    <a:pt x="3790452" y="2002558"/>
                  </a:lnTo>
                  <a:cubicBezTo>
                    <a:pt x="3790452" y="2009834"/>
                    <a:pt x="3787561" y="2016813"/>
                    <a:pt x="3782416" y="2021958"/>
                  </a:cubicBezTo>
                  <a:cubicBezTo>
                    <a:pt x="3777271" y="2027103"/>
                    <a:pt x="3770294" y="2029993"/>
                    <a:pt x="3763017" y="2029993"/>
                  </a:cubicBezTo>
                  <a:lnTo>
                    <a:pt x="27435" y="2029993"/>
                  </a:lnTo>
                  <a:cubicBezTo>
                    <a:pt x="20159" y="2029993"/>
                    <a:pt x="13180" y="2027103"/>
                    <a:pt x="8035" y="2021958"/>
                  </a:cubicBezTo>
                  <a:cubicBezTo>
                    <a:pt x="2890" y="2016813"/>
                    <a:pt x="0" y="2009834"/>
                    <a:pt x="0" y="2002558"/>
                  </a:cubicBezTo>
                  <a:lnTo>
                    <a:pt x="0" y="27435"/>
                  </a:lnTo>
                  <a:cubicBezTo>
                    <a:pt x="0" y="20159"/>
                    <a:pt x="2890" y="13180"/>
                    <a:pt x="8035" y="8035"/>
                  </a:cubicBezTo>
                  <a:cubicBezTo>
                    <a:pt x="13180" y="2890"/>
                    <a:pt x="20159" y="0"/>
                    <a:pt x="27435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3790452" cy="20299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450874" y="4016395"/>
            <a:ext cx="1747737" cy="2734127"/>
          </a:xfrm>
          <a:custGeom>
            <a:avLst/>
            <a:gdLst/>
            <a:ahLst/>
            <a:cxnLst/>
            <a:rect l="l" t="t" r="r" b="b"/>
            <a:pathLst>
              <a:path w="1958224" h="3089900">
                <a:moveTo>
                  <a:pt x="0" y="0"/>
                </a:moveTo>
                <a:lnTo>
                  <a:pt x="1958224" y="0"/>
                </a:lnTo>
                <a:lnTo>
                  <a:pt x="1958224" y="3089900"/>
                </a:lnTo>
                <a:lnTo>
                  <a:pt x="0" y="3089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964414" y="4504785"/>
            <a:ext cx="1981193" cy="2353215"/>
          </a:xfrm>
          <a:custGeom>
            <a:avLst/>
            <a:gdLst/>
            <a:ahLst/>
            <a:cxnLst/>
            <a:rect l="l" t="t" r="r" b="b"/>
            <a:pathLst>
              <a:path w="1655169" h="2351927">
                <a:moveTo>
                  <a:pt x="0" y="0"/>
                </a:moveTo>
                <a:lnTo>
                  <a:pt x="1655168" y="0"/>
                </a:lnTo>
                <a:lnTo>
                  <a:pt x="1655168" y="2351928"/>
                </a:lnTo>
                <a:lnTo>
                  <a:pt x="0" y="2351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146196" y="1563282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894438">
            <a:off x="1770125" y="98844"/>
            <a:ext cx="723027" cy="1242451"/>
          </a:xfrm>
          <a:custGeom>
            <a:avLst/>
            <a:gdLst/>
            <a:ahLst/>
            <a:cxnLst/>
            <a:rect l="l" t="t" r="r" b="b"/>
            <a:pathLst>
              <a:path w="1084540" h="1863677">
                <a:moveTo>
                  <a:pt x="0" y="0"/>
                </a:moveTo>
                <a:lnTo>
                  <a:pt x="1084540" y="0"/>
                </a:lnTo>
                <a:lnTo>
                  <a:pt x="1084540" y="1863677"/>
                </a:lnTo>
                <a:lnTo>
                  <a:pt x="0" y="1863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23" y="-49107"/>
            <a:ext cx="12199197" cy="690710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227631" y="4292600"/>
            <a:ext cx="928799" cy="2295758"/>
          </a:xfrm>
          <a:custGeom>
            <a:avLst/>
            <a:gdLst/>
            <a:ahLst/>
            <a:cxnLst/>
            <a:rect l="l" t="t" r="r" b="b"/>
            <a:pathLst>
              <a:path w="914186" h="2526644">
                <a:moveTo>
                  <a:pt x="0" y="0"/>
                </a:moveTo>
                <a:lnTo>
                  <a:pt x="914186" y="0"/>
                </a:lnTo>
                <a:lnTo>
                  <a:pt x="914186" y="2526644"/>
                </a:lnTo>
                <a:lnTo>
                  <a:pt x="0" y="2526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962378" y="181794"/>
            <a:ext cx="467585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</a:p>
          <a:p>
            <a:pPr marL="0" marR="0" lvl="0" indent="0" algn="ctr" defTabSz="609630" rtl="0" eaLnBrk="1" fontAlgn="auto" latinLnBrk="0" hangingPunct="1">
              <a:lnSpc>
                <a:spcPts val="21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</a:t>
            </a:r>
            <a:r>
              <a:rPr kumimoji="0" lang="vi-VN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BẮC CẦU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2955" y="3127417"/>
            <a:ext cx="1087055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PHÁT TRIỂN NGÔN NGỮ</a:t>
            </a:r>
            <a:endParaRPr kumimoji="0" lang="en-US" sz="3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NBPB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Ôn màu đỏ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andyman"/>
              <a:cs typeface="Times New Roman" panose="02020603050405020304" pitchFamily="18" charset="0"/>
              <a:sym typeface="Handyman"/>
            </a:endParaRPr>
          </a:p>
          <a:p>
            <a:pPr marL="0" marR="0" lvl="0" indent="0" algn="ctr" defTabSz="609630" rtl="0" eaLnBrk="1" fontAlgn="auto" latinLnBrk="0" hangingPunct="1">
              <a:lnSpc>
                <a:spcPts val="26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Đối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tượng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: 24-36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tháng</a:t>
            </a:r>
          </a:p>
        </p:txBody>
      </p:sp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23" y="957101"/>
            <a:ext cx="2112287" cy="2132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1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pic>
        <p:nvPicPr>
          <p:cNvPr id="3" name="CHÂN NÀO KHỎE HƠN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9669"/>
            <a:ext cx="12192000" cy="69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0251" y="2124891"/>
            <a:ext cx="561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485" y="350519"/>
            <a:ext cx="561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7" y="1920179"/>
            <a:ext cx="3376747" cy="3376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68" y="2633748"/>
            <a:ext cx="3537182" cy="24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7085" y="35051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78" y="1061357"/>
            <a:ext cx="4536622" cy="4536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3" y="1061357"/>
            <a:ext cx="4870677" cy="4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6860" y="2500009"/>
            <a:ext cx="569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557" y="749030"/>
            <a:ext cx="6965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bizweb.dktcdn.net/100/328/721/products/binh-tap-uong-nuoc-cho-be-gb-baby-1.jpg?v=1556167599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4333" y1="58167" x2="24000" y2="79833"/>
                        <a14:backgroundMark x1="27667" y1="57167" x2="29333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01" y="1788984"/>
            <a:ext cx="1697319" cy="16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f.shopee.vn/file/b1107431c9c55518c4f0c9a72dd497bb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6094" l="4063" r="90000">
                        <a14:backgroundMark x1="44219" y1="12969" x2="87500" y2="35469"/>
                        <a14:backgroundMark x1="68906" y1="33750" x2="80469" y2="34219"/>
                        <a14:backgroundMark x1="21094" y1="18125" x2="32813" y2="26250"/>
                        <a14:backgroundMark x1="11875" y1="22969" x2="18594" y2="44531"/>
                        <a14:backgroundMark x1="10469" y1="17344" x2="12500" y2="23594"/>
                        <a14:backgroundMark x1="21406" y1="21094" x2="22656" y2="24844"/>
                        <a14:backgroundMark x1="51875" y1="25469" x2="64063" y2="2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905">
            <a:off x="3947511" y="3903991"/>
            <a:ext cx="4203357" cy="30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se3.mm.bing.net/th?id=OIP.nCpMMal568IxU1Xa2zbqawHaHa&amp;pid=Api&amp;P=0&amp;h=18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0" y="1445144"/>
            <a:ext cx="2221163" cy="2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736x/87/ec/58/87ec58a6d55f77f05fb5e8a60f7e14e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99" y="1424515"/>
            <a:ext cx="1916960" cy="19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7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64" y="1647701"/>
            <a:ext cx="1816048" cy="18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30026 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2122 0.3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28372 0.35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1" y="2100943"/>
            <a:ext cx="7053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lash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95</Words>
  <Application>Microsoft Office PowerPoint</Application>
  <PresentationFormat>Widescreen</PresentationFormat>
  <Paragraphs>18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Handyman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9</cp:revision>
  <dcterms:created xsi:type="dcterms:W3CDTF">2023-09-24T10:08:17Z</dcterms:created>
  <dcterms:modified xsi:type="dcterms:W3CDTF">2025-05-15T11:19:09Z</dcterms:modified>
</cp:coreProperties>
</file>