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wmf"/><Relationship Id="rId4" Type="http://schemas.openxmlformats.org/officeDocument/2006/relationships/image" Target="../media/image10.gif"/><Relationship Id="rId9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200400" y="6380162"/>
            <a:ext cx="3124200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35"/>
              </a:avLst>
            </a:prstTxWarp>
          </a:bodyPr>
          <a:lstStyle/>
          <a:p>
            <a:pPr algn="ctr"/>
            <a:endParaRPr lang="vi-VN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99592" y="3990408"/>
            <a:ext cx="734481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dạy</a:t>
            </a: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:Nguyễn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 Thị </a:t>
            </a: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Thúy</a:t>
            </a:r>
            <a:endParaRPr lang="en-US" altLang="vi-VN" b="1" dirty="0">
              <a:solidFill>
                <a:srgbClr val="FF0000"/>
              </a:solidFill>
              <a:latin typeface="VNI-Helve-Condense" pitchFamily="2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 MGBC1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9600" y="609600"/>
            <a:ext cx="7924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UBND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CÔ VỀ DỰ HOẠT ĐỘNG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447800" y="2780928"/>
            <a:ext cx="6934200" cy="4686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MẪU GIÁO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866900" y="4068762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 descr="Ảnh có chứa văn bản, phim hoạt hình, Mặt người, biểu tượng&#10;&#10;Nội dung do AI tạo ra có thể không chính xác.">
            <a:extLst>
              <a:ext uri="{FF2B5EF4-FFF2-40B4-BE49-F238E27FC236}">
                <a16:creationId xmlns:a16="http://schemas.microsoft.com/office/drawing/2014/main" id="{15699D19-D662-D31B-C8F7-897618F90F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0" y="444055"/>
            <a:ext cx="1510611" cy="15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Cô </a:t>
            </a:r>
            <a:r>
              <a:rPr lang="en-US" sz="6000" dirty="0" err="1">
                <a:solidFill>
                  <a:srgbClr val="FF0000"/>
                </a:solidFill>
              </a:rPr>
              <a:t>đọc</a:t>
            </a:r>
            <a:r>
              <a:rPr lang="vi-VN" sz="6000" dirty="0">
                <a:solidFill>
                  <a:srgbClr val="FF0000"/>
                </a:solidFill>
              </a:rPr>
              <a:t> lần 1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diễn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140</Words>
  <Application>Microsoft Office PowerPoint</Application>
  <PresentationFormat>Trình chiếu Trên màn hình (4:3)</PresentationFormat>
  <Paragraphs>24</Paragraphs>
  <Slides>13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.VnArabiaH</vt:lpstr>
      <vt:lpstr>.VnTime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VNI-Helve-Condense</vt:lpstr>
      <vt:lpstr>Wingdings 2</vt:lpstr>
      <vt:lpstr>Austin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12268</cp:lastModifiedBy>
  <cp:revision>31</cp:revision>
  <dcterms:created xsi:type="dcterms:W3CDTF">2016-11-07T16:08:21Z</dcterms:created>
  <dcterms:modified xsi:type="dcterms:W3CDTF">2025-05-15T14:54:37Z</dcterms:modified>
</cp:coreProperties>
</file>