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81" r:id="rId3"/>
    <p:sldId id="260" r:id="rId4"/>
    <p:sldId id="258" r:id="rId5"/>
    <p:sldId id="261" r:id="rId6"/>
    <p:sldId id="257" r:id="rId7"/>
    <p:sldId id="259" r:id="rId8"/>
    <p:sldId id="263" r:id="rId9"/>
    <p:sldId id="267" r:id="rId10"/>
    <p:sldId id="264" r:id="rId11"/>
    <p:sldId id="265"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n-ea"/>
        <a:cs typeface="+mn-cs"/>
      </a:defRPr>
    </a:lvl5pPr>
    <a:lvl6pPr marL="2286000" algn="l" defTabSz="914400" rtl="0" eaLnBrk="1" latinLnBrk="0" hangingPunct="1">
      <a:defRPr kern="1200">
        <a:solidFill>
          <a:schemeClr val="tx1"/>
        </a:solidFill>
        <a:latin typeface="Comic Sans MS" panose="030F0902030302020204" pitchFamily="66" charset="0"/>
        <a:ea typeface="+mn-ea"/>
        <a:cs typeface="+mn-cs"/>
      </a:defRPr>
    </a:lvl6pPr>
    <a:lvl7pPr marL="2743200" algn="l" defTabSz="914400" rtl="0" eaLnBrk="1" latinLnBrk="0" hangingPunct="1">
      <a:defRPr kern="1200">
        <a:solidFill>
          <a:schemeClr val="tx1"/>
        </a:solidFill>
        <a:latin typeface="Comic Sans MS" panose="030F0902030302020204" pitchFamily="66" charset="0"/>
        <a:ea typeface="+mn-ea"/>
        <a:cs typeface="+mn-cs"/>
      </a:defRPr>
    </a:lvl7pPr>
    <a:lvl8pPr marL="3200400" algn="l" defTabSz="914400" rtl="0" eaLnBrk="1" latinLnBrk="0" hangingPunct="1">
      <a:defRPr kern="1200">
        <a:solidFill>
          <a:schemeClr val="tx1"/>
        </a:solidFill>
        <a:latin typeface="Comic Sans MS" panose="030F0902030302020204" pitchFamily="66" charset="0"/>
        <a:ea typeface="+mn-ea"/>
        <a:cs typeface="+mn-cs"/>
      </a:defRPr>
    </a:lvl8pPr>
    <a:lvl9pPr marL="3657600" algn="l" defTabSz="914400" rtl="0" eaLnBrk="1" latinLnBrk="0" hangingPunct="1">
      <a:defRPr kern="1200">
        <a:solidFill>
          <a:schemeClr val="tx1"/>
        </a:solidFill>
        <a:latin typeface="Comic Sans MS" panose="030F0902030302020204"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5846" autoAdjust="0"/>
  </p:normalViewPr>
  <p:slideViewPr>
    <p:cSldViewPr>
      <p:cViewPr>
        <p:scale>
          <a:sx n="100" d="100"/>
          <a:sy n="100" d="100"/>
        </p:scale>
        <p:origin x="-106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 xmlns:a16="http://schemas.microsoft.com/office/drawing/2014/main" id="{7242D657-8E2D-9D4E-1644-4E48FC318435}"/>
              </a:ext>
            </a:extLst>
          </p:cNvPr>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3" name="Group 8">
            <a:extLst>
              <a:ext uri="{FF2B5EF4-FFF2-40B4-BE49-F238E27FC236}">
                <a16:creationId xmlns="" xmlns:a16="http://schemas.microsoft.com/office/drawing/2014/main" id="{8CB52DC9-943B-C26F-C9C2-844CFD875E32}"/>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 xmlns:a16="http://schemas.microsoft.com/office/drawing/2014/main" id="{9A25C8BE-A2B8-9FD6-3909-285B3ADC4B96}"/>
                </a:ext>
              </a:extLst>
            </p:cNvPr>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5" name="Freeform 10">
              <a:extLst>
                <a:ext uri="{FF2B5EF4-FFF2-40B4-BE49-F238E27FC236}">
                  <a16:creationId xmlns="" xmlns:a16="http://schemas.microsoft.com/office/drawing/2014/main" id="{94DAFAF0-1949-D8B7-DC23-72D40EFD7307}"/>
                </a:ext>
              </a:extLst>
            </p:cNvPr>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 name="Freeform 11">
              <a:extLst>
                <a:ext uri="{FF2B5EF4-FFF2-40B4-BE49-F238E27FC236}">
                  <a16:creationId xmlns="" xmlns:a16="http://schemas.microsoft.com/office/drawing/2014/main" id="{0870EB27-1B97-7C5A-B493-2709D9162A7F}"/>
                </a:ext>
              </a:extLst>
            </p:cNvPr>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7" name="Group 12">
              <a:extLst>
                <a:ext uri="{FF2B5EF4-FFF2-40B4-BE49-F238E27FC236}">
                  <a16:creationId xmlns="" xmlns:a16="http://schemas.microsoft.com/office/drawing/2014/main" id="{03161337-8CF3-2C0F-425F-7073B1B36532}"/>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 xmlns:a16="http://schemas.microsoft.com/office/drawing/2014/main" id="{508A6723-42ED-6915-8E09-9E840C2A0485}"/>
                  </a:ext>
                </a:extLst>
              </p:cNvPr>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9" name="Freeform 14">
                <a:extLst>
                  <a:ext uri="{FF2B5EF4-FFF2-40B4-BE49-F238E27FC236}">
                    <a16:creationId xmlns="" xmlns:a16="http://schemas.microsoft.com/office/drawing/2014/main" id="{DF13FECE-100D-84DF-BF5E-20641692C718}"/>
                  </a:ext>
                </a:extLst>
              </p:cNvPr>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 name="Freeform 15">
                <a:extLst>
                  <a:ext uri="{FF2B5EF4-FFF2-40B4-BE49-F238E27FC236}">
                    <a16:creationId xmlns="" xmlns:a16="http://schemas.microsoft.com/office/drawing/2014/main" id="{8D4FC196-0E17-09D0-32B4-F2E771219C1A}"/>
                  </a:ext>
                </a:extLst>
              </p:cNvPr>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1" name="Freeform 16">
                <a:extLst>
                  <a:ext uri="{FF2B5EF4-FFF2-40B4-BE49-F238E27FC236}">
                    <a16:creationId xmlns="" xmlns:a16="http://schemas.microsoft.com/office/drawing/2014/main" id="{524987FC-0888-D157-97D0-9203FCEECC51}"/>
                  </a:ext>
                </a:extLst>
              </p:cNvPr>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2" name="Freeform 17">
                <a:extLst>
                  <a:ext uri="{FF2B5EF4-FFF2-40B4-BE49-F238E27FC236}">
                    <a16:creationId xmlns="" xmlns:a16="http://schemas.microsoft.com/office/drawing/2014/main" id="{7B6D5854-0745-09E9-6377-383259CA4321}"/>
                  </a:ext>
                </a:extLst>
              </p:cNvPr>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nvGrpSpPr>
          <p:cNvPr id="13" name="Group 18">
            <a:extLst>
              <a:ext uri="{FF2B5EF4-FFF2-40B4-BE49-F238E27FC236}">
                <a16:creationId xmlns="" xmlns:a16="http://schemas.microsoft.com/office/drawing/2014/main" id="{06B9D927-CB92-544A-AEBE-6A38DBDB2C62}"/>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 xmlns:a16="http://schemas.microsoft.com/office/drawing/2014/main" id="{EF923A53-5C3B-B5E3-EDDE-3478E6942FD0}"/>
                </a:ext>
              </a:extLst>
            </p:cNvPr>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5" name="Freeform 20">
              <a:extLst>
                <a:ext uri="{FF2B5EF4-FFF2-40B4-BE49-F238E27FC236}">
                  <a16:creationId xmlns="" xmlns:a16="http://schemas.microsoft.com/office/drawing/2014/main" id="{CC04A519-D0E4-9A03-2B3D-4E6EAE3E934B}"/>
                </a:ext>
              </a:extLst>
            </p:cNvPr>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6" name="Freeform 21">
              <a:extLst>
                <a:ext uri="{FF2B5EF4-FFF2-40B4-BE49-F238E27FC236}">
                  <a16:creationId xmlns="" xmlns:a16="http://schemas.microsoft.com/office/drawing/2014/main" id="{D9C50F2C-52D0-7B2D-0BAB-63E5FD441D95}"/>
                </a:ext>
              </a:extLst>
            </p:cNvPr>
            <p:cNvSpPr>
              <a:spLocks/>
            </p:cNvSpPr>
            <p:nvPr userDrawn="1"/>
          </p:nvSpPr>
          <p:spPr bwMode="auto">
            <a:xfrm rot="7320404">
              <a:off x="5000" y="2912"/>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7" name="Group 22">
              <a:extLst>
                <a:ext uri="{FF2B5EF4-FFF2-40B4-BE49-F238E27FC236}">
                  <a16:creationId xmlns="" xmlns:a16="http://schemas.microsoft.com/office/drawing/2014/main" id="{26C36BEC-BE0A-3C0F-AB23-943DB9C377A2}"/>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 xmlns:a16="http://schemas.microsoft.com/office/drawing/2014/main" id="{70A9DCEF-E2A6-CBF2-A77D-B39EE9B014E5}"/>
                  </a:ext>
                </a:extLst>
              </p:cNvPr>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9" name="Freeform 24">
                <a:extLst>
                  <a:ext uri="{FF2B5EF4-FFF2-40B4-BE49-F238E27FC236}">
                    <a16:creationId xmlns="" xmlns:a16="http://schemas.microsoft.com/office/drawing/2014/main" id="{588D59E8-C789-735C-E1D4-43287441A673}"/>
                  </a:ext>
                </a:extLst>
              </p:cNvPr>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0" name="Freeform 25">
                <a:extLst>
                  <a:ext uri="{FF2B5EF4-FFF2-40B4-BE49-F238E27FC236}">
                    <a16:creationId xmlns="" xmlns:a16="http://schemas.microsoft.com/office/drawing/2014/main" id="{2DB8A05B-8685-767A-1F49-6BE445039855}"/>
                  </a:ext>
                </a:extLst>
              </p:cNvPr>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1" name="Freeform 26">
                <a:extLst>
                  <a:ext uri="{FF2B5EF4-FFF2-40B4-BE49-F238E27FC236}">
                    <a16:creationId xmlns="" xmlns:a16="http://schemas.microsoft.com/office/drawing/2014/main" id="{227D34DC-73DB-6662-756A-164B19800A61}"/>
                  </a:ext>
                </a:extLst>
              </p:cNvPr>
              <p:cNvSpPr>
                <a:spLocks/>
              </p:cNvSpPr>
              <p:nvPr userDrawn="1"/>
            </p:nvSpPr>
            <p:spPr bwMode="auto">
              <a:xfrm rot="7320404">
                <a:off x="5363" y="2874"/>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22" name="Freeform 27">
                <a:extLst>
                  <a:ext uri="{FF2B5EF4-FFF2-40B4-BE49-F238E27FC236}">
                    <a16:creationId xmlns="" xmlns:a16="http://schemas.microsoft.com/office/drawing/2014/main" id="{5B89064A-2DCC-F3F1-EBF9-F8E97F95C100}"/>
                  </a:ext>
                </a:extLst>
              </p:cNvPr>
              <p:cNvSpPr>
                <a:spLocks/>
              </p:cNvSpPr>
              <p:nvPr userDrawn="1"/>
            </p:nvSpPr>
            <p:spPr bwMode="auto">
              <a:xfrm rot="7320404">
                <a:off x="5136"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23" name="Freeform 28">
            <a:extLst>
              <a:ext uri="{FF2B5EF4-FFF2-40B4-BE49-F238E27FC236}">
                <a16:creationId xmlns="" xmlns:a16="http://schemas.microsoft.com/office/drawing/2014/main" id="{99900D17-F58B-60A9-BEA1-2351167D3887}"/>
              </a:ext>
            </a:extLst>
          </p:cNvPr>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 name="Freeform 29">
            <a:extLst>
              <a:ext uri="{FF2B5EF4-FFF2-40B4-BE49-F238E27FC236}">
                <a16:creationId xmlns="" xmlns:a16="http://schemas.microsoft.com/office/drawing/2014/main" id="{7398D67E-0BD3-92EC-640A-DF5CAAC9971D}"/>
              </a:ext>
            </a:extLst>
          </p:cNvPr>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2457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2458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5" name="Rectangle 5">
            <a:extLst>
              <a:ext uri="{FF2B5EF4-FFF2-40B4-BE49-F238E27FC236}">
                <a16:creationId xmlns="" xmlns:a16="http://schemas.microsoft.com/office/drawing/2014/main" id="{E2233422-516E-ABD0-29F5-3B306538F1A6}"/>
              </a:ext>
            </a:extLst>
          </p:cNvPr>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26" name="Rectangle 6">
            <a:extLst>
              <a:ext uri="{FF2B5EF4-FFF2-40B4-BE49-F238E27FC236}">
                <a16:creationId xmlns="" xmlns:a16="http://schemas.microsoft.com/office/drawing/2014/main" id="{1AEDA14A-7726-9135-F577-F29B20A13FBB}"/>
              </a:ext>
            </a:extLst>
          </p:cNvPr>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27" name="Rectangle 7">
            <a:extLst>
              <a:ext uri="{FF2B5EF4-FFF2-40B4-BE49-F238E27FC236}">
                <a16:creationId xmlns="" xmlns:a16="http://schemas.microsoft.com/office/drawing/2014/main" id="{8671035E-037E-99ED-1953-9E7B08A4A027}"/>
              </a:ext>
            </a:extLst>
          </p:cNvPr>
          <p:cNvSpPr>
            <a:spLocks noGrp="1" noChangeArrowheads="1"/>
          </p:cNvSpPr>
          <p:nvPr>
            <p:ph type="sldNum" sz="quarter" idx="12"/>
          </p:nvPr>
        </p:nvSpPr>
        <p:spPr>
          <a:xfrm>
            <a:off x="6553200" y="6248400"/>
            <a:ext cx="1905000" cy="457200"/>
          </a:xfrm>
        </p:spPr>
        <p:txBody>
          <a:bodyPr/>
          <a:lstStyle>
            <a:lvl1pPr>
              <a:defRPr/>
            </a:lvl1pPr>
          </a:lstStyle>
          <a:p>
            <a:fld id="{350B063C-53E5-1E47-AA5F-474C44E55AD2}" type="slidenum">
              <a:rPr lang="en-US" altLang="x-none"/>
              <a:pPr/>
              <a:t>‹#›</a:t>
            </a:fld>
            <a:endParaRPr lang="en-US" altLang="x-none"/>
          </a:p>
        </p:txBody>
      </p:sp>
    </p:spTree>
    <p:extLst>
      <p:ext uri="{BB962C8B-B14F-4D97-AF65-F5344CB8AC3E}">
        <p14:creationId xmlns:p14="http://schemas.microsoft.com/office/powerpoint/2010/main" val="264433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4E744015-908F-8412-0960-CC537C68C1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C27C2BA6-BD2D-19C8-8D24-D5CE647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 xmlns:a16="http://schemas.microsoft.com/office/drawing/2014/main" id="{0A06A66A-2C3B-EBF1-60D3-B23BE1774202}"/>
              </a:ext>
            </a:extLst>
          </p:cNvPr>
          <p:cNvSpPr>
            <a:spLocks noGrp="1" noChangeArrowheads="1"/>
          </p:cNvSpPr>
          <p:nvPr>
            <p:ph type="sldNum" sz="quarter" idx="12"/>
          </p:nvPr>
        </p:nvSpPr>
        <p:spPr>
          <a:ln/>
        </p:spPr>
        <p:txBody>
          <a:bodyPr/>
          <a:lstStyle>
            <a:lvl1pPr>
              <a:defRPr/>
            </a:lvl1pPr>
          </a:lstStyle>
          <a:p>
            <a:fld id="{F7D60238-EA8F-264E-80DA-3EE77848A52B}" type="slidenum">
              <a:rPr lang="en-US" altLang="x-none"/>
              <a:pPr/>
              <a:t>‹#›</a:t>
            </a:fld>
            <a:endParaRPr lang="en-US" altLang="x-none"/>
          </a:p>
        </p:txBody>
      </p:sp>
    </p:spTree>
    <p:extLst>
      <p:ext uri="{BB962C8B-B14F-4D97-AF65-F5344CB8AC3E}">
        <p14:creationId xmlns:p14="http://schemas.microsoft.com/office/powerpoint/2010/main" val="24459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68DC1D3A-DFA6-BBFD-84E6-03F476858F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B0B9DD63-D1AD-CDD5-2553-0FD354CBC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 xmlns:a16="http://schemas.microsoft.com/office/drawing/2014/main" id="{05B07639-4FB4-12F5-0016-581D84B19EBB}"/>
              </a:ext>
            </a:extLst>
          </p:cNvPr>
          <p:cNvSpPr>
            <a:spLocks noGrp="1" noChangeArrowheads="1"/>
          </p:cNvSpPr>
          <p:nvPr>
            <p:ph type="sldNum" sz="quarter" idx="12"/>
          </p:nvPr>
        </p:nvSpPr>
        <p:spPr>
          <a:ln/>
        </p:spPr>
        <p:txBody>
          <a:bodyPr/>
          <a:lstStyle>
            <a:lvl1pPr>
              <a:defRPr/>
            </a:lvl1pPr>
          </a:lstStyle>
          <a:p>
            <a:fld id="{5B79940F-FC4C-994A-BBC7-5375E0CA4574}" type="slidenum">
              <a:rPr lang="en-US" altLang="x-none"/>
              <a:pPr/>
              <a:t>‹#›</a:t>
            </a:fld>
            <a:endParaRPr lang="en-US" altLang="x-none"/>
          </a:p>
        </p:txBody>
      </p:sp>
    </p:spTree>
    <p:extLst>
      <p:ext uri="{BB962C8B-B14F-4D97-AF65-F5344CB8AC3E}">
        <p14:creationId xmlns:p14="http://schemas.microsoft.com/office/powerpoint/2010/main" val="17466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 xmlns:a16="http://schemas.microsoft.com/office/drawing/2014/main" id="{A7F3C6A8-782E-8017-DC7D-DA4C5E6D21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633CABA4-C07D-A3E8-281B-BD450CF7C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 xmlns:a16="http://schemas.microsoft.com/office/drawing/2014/main" id="{EE6D9E0A-5A07-1BA2-860F-F18DF78B7F20}"/>
              </a:ext>
            </a:extLst>
          </p:cNvPr>
          <p:cNvSpPr>
            <a:spLocks noGrp="1" noChangeArrowheads="1"/>
          </p:cNvSpPr>
          <p:nvPr>
            <p:ph type="sldNum" sz="quarter" idx="12"/>
          </p:nvPr>
        </p:nvSpPr>
        <p:spPr>
          <a:ln/>
        </p:spPr>
        <p:txBody>
          <a:bodyPr/>
          <a:lstStyle>
            <a:lvl1pPr>
              <a:defRPr/>
            </a:lvl1pPr>
          </a:lstStyle>
          <a:p>
            <a:fld id="{DE618C01-A81F-C44E-9995-5AB760B46129}" type="slidenum">
              <a:rPr lang="en-US" altLang="x-none"/>
              <a:pPr/>
              <a:t>‹#›</a:t>
            </a:fld>
            <a:endParaRPr lang="en-US" altLang="x-none"/>
          </a:p>
        </p:txBody>
      </p:sp>
    </p:spTree>
    <p:extLst>
      <p:ext uri="{BB962C8B-B14F-4D97-AF65-F5344CB8AC3E}">
        <p14:creationId xmlns:p14="http://schemas.microsoft.com/office/powerpoint/2010/main" val="30349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6B6CE27D-A104-A0CF-0349-61A358CB3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798162F3-0CBC-A90A-ADA9-489D30FA5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 xmlns:a16="http://schemas.microsoft.com/office/drawing/2014/main" id="{3028EB8B-1BBE-DADF-FFB2-953C01ED02F1}"/>
              </a:ext>
            </a:extLst>
          </p:cNvPr>
          <p:cNvSpPr>
            <a:spLocks noGrp="1" noChangeArrowheads="1"/>
          </p:cNvSpPr>
          <p:nvPr>
            <p:ph type="sldNum" sz="quarter" idx="12"/>
          </p:nvPr>
        </p:nvSpPr>
        <p:spPr>
          <a:ln/>
        </p:spPr>
        <p:txBody>
          <a:bodyPr/>
          <a:lstStyle>
            <a:lvl1pPr>
              <a:defRPr/>
            </a:lvl1pPr>
          </a:lstStyle>
          <a:p>
            <a:fld id="{316E5479-DA44-BC47-8AC5-D6F98D949C21}" type="slidenum">
              <a:rPr lang="en-US" altLang="x-none"/>
              <a:pPr/>
              <a:t>‹#›</a:t>
            </a:fld>
            <a:endParaRPr lang="en-US" altLang="x-none"/>
          </a:p>
        </p:txBody>
      </p:sp>
    </p:spTree>
    <p:extLst>
      <p:ext uri="{BB962C8B-B14F-4D97-AF65-F5344CB8AC3E}">
        <p14:creationId xmlns:p14="http://schemas.microsoft.com/office/powerpoint/2010/main" val="3121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 xmlns:a16="http://schemas.microsoft.com/office/drawing/2014/main" id="{1F0105C4-3999-2B9A-4430-551802C9D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E1FFE06C-E41B-02F4-3125-FE1154EAA5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 xmlns:a16="http://schemas.microsoft.com/office/drawing/2014/main" id="{B1C4D08D-4731-36F2-A141-60C0C40AB54B}"/>
              </a:ext>
            </a:extLst>
          </p:cNvPr>
          <p:cNvSpPr>
            <a:spLocks noGrp="1" noChangeArrowheads="1"/>
          </p:cNvSpPr>
          <p:nvPr>
            <p:ph type="sldNum" sz="quarter" idx="12"/>
          </p:nvPr>
        </p:nvSpPr>
        <p:spPr>
          <a:ln/>
        </p:spPr>
        <p:txBody>
          <a:bodyPr/>
          <a:lstStyle>
            <a:lvl1pPr>
              <a:defRPr/>
            </a:lvl1pPr>
          </a:lstStyle>
          <a:p>
            <a:fld id="{41137F17-0A31-0C4A-AC68-FB1CF6162CD3}" type="slidenum">
              <a:rPr lang="en-US" altLang="x-none"/>
              <a:pPr/>
              <a:t>‹#›</a:t>
            </a:fld>
            <a:endParaRPr lang="en-US" altLang="x-none"/>
          </a:p>
        </p:txBody>
      </p:sp>
    </p:spTree>
    <p:extLst>
      <p:ext uri="{BB962C8B-B14F-4D97-AF65-F5344CB8AC3E}">
        <p14:creationId xmlns:p14="http://schemas.microsoft.com/office/powerpoint/2010/main" val="27207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 xmlns:a16="http://schemas.microsoft.com/office/drawing/2014/main" id="{2DDA2376-9225-951D-4EAB-14F0B88D16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7E416C5-989A-7FC3-325A-99D2A09DF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 xmlns:a16="http://schemas.microsoft.com/office/drawing/2014/main" id="{51F87387-9CF4-7F0C-A4C0-D108162CB4B0}"/>
              </a:ext>
            </a:extLst>
          </p:cNvPr>
          <p:cNvSpPr>
            <a:spLocks noGrp="1" noChangeArrowheads="1"/>
          </p:cNvSpPr>
          <p:nvPr>
            <p:ph type="sldNum" sz="quarter" idx="12"/>
          </p:nvPr>
        </p:nvSpPr>
        <p:spPr>
          <a:ln/>
        </p:spPr>
        <p:txBody>
          <a:bodyPr/>
          <a:lstStyle>
            <a:lvl1pPr>
              <a:defRPr/>
            </a:lvl1pPr>
          </a:lstStyle>
          <a:p>
            <a:fld id="{6239FF6D-F204-5A4B-9A84-0DFEDC2B4BE3}" type="slidenum">
              <a:rPr lang="en-US" altLang="x-none"/>
              <a:pPr/>
              <a:t>‹#›</a:t>
            </a:fld>
            <a:endParaRPr lang="en-US" altLang="x-none"/>
          </a:p>
        </p:txBody>
      </p:sp>
    </p:spTree>
    <p:extLst>
      <p:ext uri="{BB962C8B-B14F-4D97-AF65-F5344CB8AC3E}">
        <p14:creationId xmlns:p14="http://schemas.microsoft.com/office/powerpoint/2010/main" val="26353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 xmlns:a16="http://schemas.microsoft.com/office/drawing/2014/main" id="{BC01C0F1-5BA7-CB07-0F18-820380B3D9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 xmlns:a16="http://schemas.microsoft.com/office/drawing/2014/main" id="{F38FEEAC-5641-2FB3-AC8C-F8DB924DFB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 xmlns:a16="http://schemas.microsoft.com/office/drawing/2014/main" id="{D43711BC-DB2C-26D5-725C-74CBF3C5FD93}"/>
              </a:ext>
            </a:extLst>
          </p:cNvPr>
          <p:cNvSpPr>
            <a:spLocks noGrp="1" noChangeArrowheads="1"/>
          </p:cNvSpPr>
          <p:nvPr>
            <p:ph type="sldNum" sz="quarter" idx="12"/>
          </p:nvPr>
        </p:nvSpPr>
        <p:spPr>
          <a:ln/>
        </p:spPr>
        <p:txBody>
          <a:bodyPr/>
          <a:lstStyle>
            <a:lvl1pPr>
              <a:defRPr/>
            </a:lvl1pPr>
          </a:lstStyle>
          <a:p>
            <a:fld id="{66BA93B0-C071-2D4A-88EA-177E72F04343}" type="slidenum">
              <a:rPr lang="en-US" altLang="x-none"/>
              <a:pPr/>
              <a:t>‹#›</a:t>
            </a:fld>
            <a:endParaRPr lang="en-US" altLang="x-none"/>
          </a:p>
        </p:txBody>
      </p:sp>
    </p:spTree>
    <p:extLst>
      <p:ext uri="{BB962C8B-B14F-4D97-AF65-F5344CB8AC3E}">
        <p14:creationId xmlns:p14="http://schemas.microsoft.com/office/powerpoint/2010/main" val="30600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 xmlns:a16="http://schemas.microsoft.com/office/drawing/2014/main" id="{84378AE1-1C16-2736-7C6C-98B6CC41457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403FD94D-6FA1-3B7D-ED4C-47BD8576A2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 xmlns:a16="http://schemas.microsoft.com/office/drawing/2014/main" id="{3962429C-BF7E-301E-C193-146049A04384}"/>
              </a:ext>
            </a:extLst>
          </p:cNvPr>
          <p:cNvSpPr>
            <a:spLocks noGrp="1" noChangeArrowheads="1"/>
          </p:cNvSpPr>
          <p:nvPr>
            <p:ph type="sldNum" sz="quarter" idx="12"/>
          </p:nvPr>
        </p:nvSpPr>
        <p:spPr>
          <a:ln/>
        </p:spPr>
        <p:txBody>
          <a:bodyPr/>
          <a:lstStyle>
            <a:lvl1pPr>
              <a:defRPr/>
            </a:lvl1pPr>
          </a:lstStyle>
          <a:p>
            <a:fld id="{327545F9-6821-5C4B-8CFA-EE6230EF13DD}" type="slidenum">
              <a:rPr lang="en-US" altLang="x-none"/>
              <a:pPr/>
              <a:t>‹#›</a:t>
            </a:fld>
            <a:endParaRPr lang="en-US" altLang="x-none"/>
          </a:p>
        </p:txBody>
      </p:sp>
    </p:spTree>
    <p:extLst>
      <p:ext uri="{BB962C8B-B14F-4D97-AF65-F5344CB8AC3E}">
        <p14:creationId xmlns:p14="http://schemas.microsoft.com/office/powerpoint/2010/main" val="393126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EB45C4D5-B7A3-9D6E-12CE-BEC87CE61B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 xmlns:a16="http://schemas.microsoft.com/office/drawing/2014/main" id="{A116843B-70B4-594F-8FAB-2DF5E9EA2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 xmlns:a16="http://schemas.microsoft.com/office/drawing/2014/main" id="{0D5BFC7C-C1B8-3C92-268D-2B171C2CB774}"/>
              </a:ext>
            </a:extLst>
          </p:cNvPr>
          <p:cNvSpPr>
            <a:spLocks noGrp="1" noChangeArrowheads="1"/>
          </p:cNvSpPr>
          <p:nvPr>
            <p:ph type="sldNum" sz="quarter" idx="12"/>
          </p:nvPr>
        </p:nvSpPr>
        <p:spPr>
          <a:ln/>
        </p:spPr>
        <p:txBody>
          <a:bodyPr/>
          <a:lstStyle>
            <a:lvl1pPr>
              <a:defRPr/>
            </a:lvl1pPr>
          </a:lstStyle>
          <a:p>
            <a:fld id="{963C9FC0-A0E7-6446-8453-4D5904D8DC08}" type="slidenum">
              <a:rPr lang="en-US" altLang="x-none"/>
              <a:pPr/>
              <a:t>‹#›</a:t>
            </a:fld>
            <a:endParaRPr lang="en-US" altLang="x-none"/>
          </a:p>
        </p:txBody>
      </p:sp>
    </p:spTree>
    <p:extLst>
      <p:ext uri="{BB962C8B-B14F-4D97-AF65-F5344CB8AC3E}">
        <p14:creationId xmlns:p14="http://schemas.microsoft.com/office/powerpoint/2010/main" val="365073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AB151CC7-D169-F891-EFF2-E0E9EE929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1D09F111-1756-E7D5-4088-0A3BBC40A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 xmlns:a16="http://schemas.microsoft.com/office/drawing/2014/main" id="{B6CF807F-7625-C675-D84F-391837FA6CC4}"/>
              </a:ext>
            </a:extLst>
          </p:cNvPr>
          <p:cNvSpPr>
            <a:spLocks noGrp="1" noChangeArrowheads="1"/>
          </p:cNvSpPr>
          <p:nvPr>
            <p:ph type="sldNum" sz="quarter" idx="12"/>
          </p:nvPr>
        </p:nvSpPr>
        <p:spPr>
          <a:ln/>
        </p:spPr>
        <p:txBody>
          <a:bodyPr/>
          <a:lstStyle>
            <a:lvl1pPr>
              <a:defRPr/>
            </a:lvl1pPr>
          </a:lstStyle>
          <a:p>
            <a:fld id="{140A2831-1EC8-2849-8832-5C14978C2A64}" type="slidenum">
              <a:rPr lang="en-US" altLang="x-none"/>
              <a:pPr/>
              <a:t>‹#›</a:t>
            </a:fld>
            <a:endParaRPr lang="en-US" altLang="x-none"/>
          </a:p>
        </p:txBody>
      </p:sp>
    </p:spTree>
    <p:extLst>
      <p:ext uri="{BB962C8B-B14F-4D97-AF65-F5344CB8AC3E}">
        <p14:creationId xmlns:p14="http://schemas.microsoft.com/office/powerpoint/2010/main" val="355332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 xmlns:a16="http://schemas.microsoft.com/office/drawing/2014/main" id="{3E254FCE-882C-75D3-4767-CB2766C42E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CBBABBB-0621-1752-1449-DB98476B4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 xmlns:a16="http://schemas.microsoft.com/office/drawing/2014/main" id="{ED68B20B-22D0-1731-75F8-D86F3AA68583}"/>
              </a:ext>
            </a:extLst>
          </p:cNvPr>
          <p:cNvSpPr>
            <a:spLocks noGrp="1" noChangeArrowheads="1"/>
          </p:cNvSpPr>
          <p:nvPr>
            <p:ph type="sldNum" sz="quarter" idx="12"/>
          </p:nvPr>
        </p:nvSpPr>
        <p:spPr>
          <a:ln/>
        </p:spPr>
        <p:txBody>
          <a:bodyPr/>
          <a:lstStyle>
            <a:lvl1pPr>
              <a:defRPr/>
            </a:lvl1pPr>
          </a:lstStyle>
          <a:p>
            <a:fld id="{CD10F01E-D6EA-5943-BBE1-B341F4F665AF}" type="slidenum">
              <a:rPr lang="en-US" altLang="x-none"/>
              <a:pPr/>
              <a:t>‹#›</a:t>
            </a:fld>
            <a:endParaRPr lang="en-US" altLang="x-none"/>
          </a:p>
        </p:txBody>
      </p:sp>
    </p:spTree>
    <p:extLst>
      <p:ext uri="{BB962C8B-B14F-4D97-AF65-F5344CB8AC3E}">
        <p14:creationId xmlns:p14="http://schemas.microsoft.com/office/powerpoint/2010/main" val="8514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 xmlns:a16="http://schemas.microsoft.com/office/drawing/2014/main" id="{8A692A70-F560-53FA-F5CD-CFF58A5685E9}"/>
              </a:ext>
            </a:extLst>
          </p:cNvPr>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27" name="Rectangle 3">
            <a:extLst>
              <a:ext uri="{FF2B5EF4-FFF2-40B4-BE49-F238E27FC236}">
                <a16:creationId xmlns="" xmlns:a16="http://schemas.microsoft.com/office/drawing/2014/main" id="{471908AA-C2E2-CDCE-02F7-BF8DE4BB9CE7}"/>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1028" name="Rectangle 4">
            <a:extLst>
              <a:ext uri="{FF2B5EF4-FFF2-40B4-BE49-F238E27FC236}">
                <a16:creationId xmlns="" xmlns:a16="http://schemas.microsoft.com/office/drawing/2014/main" id="{BDDFD445-6667-145E-2018-7503C7FB19B8}"/>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3557" name="Rectangle 5">
            <a:extLst>
              <a:ext uri="{FF2B5EF4-FFF2-40B4-BE49-F238E27FC236}">
                <a16:creationId xmlns="" xmlns:a16="http://schemas.microsoft.com/office/drawing/2014/main" id="{B7AEDF26-3A75-B8AC-C517-B122389A0174}"/>
              </a:ext>
            </a:extLst>
          </p:cNvPr>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23558" name="Rectangle 6">
            <a:extLst>
              <a:ext uri="{FF2B5EF4-FFF2-40B4-BE49-F238E27FC236}">
                <a16:creationId xmlns="" xmlns:a16="http://schemas.microsoft.com/office/drawing/2014/main" id="{F3A0F195-4EB5-EB0F-B0B8-80F7CECD2E19}"/>
              </a:ext>
            </a:extLst>
          </p:cNvPr>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23559" name="Rectangle 7">
            <a:extLst>
              <a:ext uri="{FF2B5EF4-FFF2-40B4-BE49-F238E27FC236}">
                <a16:creationId xmlns="" xmlns:a16="http://schemas.microsoft.com/office/drawing/2014/main" id="{6E57D6A2-AD82-9794-D225-9D4E55D3DFA9}"/>
              </a:ext>
            </a:extLst>
          </p:cNvPr>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B954DF8-24A3-E04D-90F6-E593D25E97CB}" type="slidenum">
              <a:rPr lang="en-US" altLang="x-none"/>
              <a:pPr/>
              <a:t>‹#›</a:t>
            </a:fld>
            <a:endParaRPr lang="en-US" altLang="x-none"/>
          </a:p>
        </p:txBody>
      </p:sp>
      <p:sp>
        <p:nvSpPr>
          <p:cNvPr id="1032" name="Freeform 8">
            <a:extLst>
              <a:ext uri="{FF2B5EF4-FFF2-40B4-BE49-F238E27FC236}">
                <a16:creationId xmlns="" xmlns:a16="http://schemas.microsoft.com/office/drawing/2014/main" id="{8DA7BEA2-B25B-AD49-1146-7DEA0FED7169}"/>
              </a:ext>
            </a:extLst>
          </p:cNvPr>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33" name="Freeform 9">
            <a:extLst>
              <a:ext uri="{FF2B5EF4-FFF2-40B4-BE49-F238E27FC236}">
                <a16:creationId xmlns="" xmlns:a16="http://schemas.microsoft.com/office/drawing/2014/main" id="{4760A029-C5BE-92B0-77AB-627E0731A078}"/>
              </a:ext>
            </a:extLst>
          </p:cNvPr>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34" name="Group 10">
            <a:extLst>
              <a:ext uri="{FF2B5EF4-FFF2-40B4-BE49-F238E27FC236}">
                <a16:creationId xmlns="" xmlns:a16="http://schemas.microsoft.com/office/drawing/2014/main" id="{0DE01865-A946-392F-0400-DB962DBD775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 xmlns:a16="http://schemas.microsoft.com/office/drawing/2014/main" id="{4252FE6B-40E1-67BB-FFD4-29873221D955}"/>
                </a:ext>
              </a:extLst>
            </p:cNvPr>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2" name="Freeform 12">
              <a:extLst>
                <a:ext uri="{FF2B5EF4-FFF2-40B4-BE49-F238E27FC236}">
                  <a16:creationId xmlns="" xmlns:a16="http://schemas.microsoft.com/office/drawing/2014/main" id="{C8DCB93F-4A7C-99DB-5E95-982610FCD261}"/>
                </a:ext>
              </a:extLst>
            </p:cNvPr>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3" name="Freeform 13">
              <a:extLst>
                <a:ext uri="{FF2B5EF4-FFF2-40B4-BE49-F238E27FC236}">
                  <a16:creationId xmlns="" xmlns:a16="http://schemas.microsoft.com/office/drawing/2014/main" id="{4393A397-0C6F-A333-9E0D-F8BCEFCCA12E}"/>
                </a:ext>
              </a:extLst>
            </p:cNvPr>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4" name="Freeform 14">
              <a:extLst>
                <a:ext uri="{FF2B5EF4-FFF2-40B4-BE49-F238E27FC236}">
                  <a16:creationId xmlns="" xmlns:a16="http://schemas.microsoft.com/office/drawing/2014/main" id="{67EEF04E-791C-E931-1DE9-699D8ABFF763}"/>
                </a:ext>
              </a:extLst>
            </p:cNvPr>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5" name="Freeform 15">
              <a:extLst>
                <a:ext uri="{FF2B5EF4-FFF2-40B4-BE49-F238E27FC236}">
                  <a16:creationId xmlns="" xmlns:a16="http://schemas.microsoft.com/office/drawing/2014/main" id="{1FE0DC25-8628-88FE-1CC9-482B9495747A}"/>
                </a:ext>
              </a:extLst>
            </p:cNvPr>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6" name="Freeform 16">
              <a:extLst>
                <a:ext uri="{FF2B5EF4-FFF2-40B4-BE49-F238E27FC236}">
                  <a16:creationId xmlns="" xmlns:a16="http://schemas.microsoft.com/office/drawing/2014/main" id="{F7C106AB-FF6A-1700-BCD9-2BFE9C95F243}"/>
                </a:ext>
              </a:extLst>
            </p:cNvPr>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7" name="Freeform 17">
              <a:extLst>
                <a:ext uri="{FF2B5EF4-FFF2-40B4-BE49-F238E27FC236}">
                  <a16:creationId xmlns="" xmlns:a16="http://schemas.microsoft.com/office/drawing/2014/main" id="{613856D5-746C-000B-C658-B12BB7D89062}"/>
                </a:ext>
              </a:extLst>
            </p:cNvPr>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8" name="Freeform 18">
              <a:extLst>
                <a:ext uri="{FF2B5EF4-FFF2-40B4-BE49-F238E27FC236}">
                  <a16:creationId xmlns="" xmlns:a16="http://schemas.microsoft.com/office/drawing/2014/main" id="{4608CE5E-5AEC-87C2-26A1-20E94BAB7E16}"/>
                </a:ext>
              </a:extLst>
            </p:cNvPr>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9" name="Freeform 19">
              <a:extLst>
                <a:ext uri="{FF2B5EF4-FFF2-40B4-BE49-F238E27FC236}">
                  <a16:creationId xmlns="" xmlns:a16="http://schemas.microsoft.com/office/drawing/2014/main" id="{B2FF8F24-83FD-E69C-F0E2-D22878463049}"/>
                </a:ext>
              </a:extLst>
            </p:cNvPr>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0" name="Group 20">
              <a:extLst>
                <a:ext uri="{FF2B5EF4-FFF2-40B4-BE49-F238E27FC236}">
                  <a16:creationId xmlns="" xmlns:a16="http://schemas.microsoft.com/office/drawing/2014/main" id="{784F9AB9-61CC-B772-FD1C-970977EBF5CA}"/>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 xmlns:a16="http://schemas.microsoft.com/office/drawing/2014/main" id="{1B8CD42B-4D07-6E2C-B498-B4D70870B2B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 xmlns:a16="http://schemas.microsoft.com/office/drawing/2014/main" id="{EB6BE2AD-B83F-6C13-96A1-952E30296958}"/>
                    </a:ext>
                  </a:extLst>
                </p:cNvPr>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5" name="Freeform 23">
                  <a:extLst>
                    <a:ext uri="{FF2B5EF4-FFF2-40B4-BE49-F238E27FC236}">
                      <a16:creationId xmlns="" xmlns:a16="http://schemas.microsoft.com/office/drawing/2014/main" id="{60770215-9C1E-C76B-028F-0DD4FE20AAA2}"/>
                    </a:ext>
                  </a:extLst>
                </p:cNvPr>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6" name="Freeform 24">
                  <a:extLst>
                    <a:ext uri="{FF2B5EF4-FFF2-40B4-BE49-F238E27FC236}">
                      <a16:creationId xmlns="" xmlns:a16="http://schemas.microsoft.com/office/drawing/2014/main" id="{54827525-4F69-2BEF-7A6F-F3C53D10C111}"/>
                    </a:ext>
                  </a:extLst>
                </p:cNvPr>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sp>
            <p:nvSpPr>
              <p:cNvPr id="1062" name="Freeform 25">
                <a:extLst>
                  <a:ext uri="{FF2B5EF4-FFF2-40B4-BE49-F238E27FC236}">
                    <a16:creationId xmlns="" xmlns:a16="http://schemas.microsoft.com/office/drawing/2014/main" id="{8D938D4A-81FB-303A-200F-74F85A8D07F9}"/>
                  </a:ext>
                </a:extLst>
              </p:cNvPr>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3" name="Freeform 26">
                <a:extLst>
                  <a:ext uri="{FF2B5EF4-FFF2-40B4-BE49-F238E27FC236}">
                    <a16:creationId xmlns="" xmlns:a16="http://schemas.microsoft.com/office/drawing/2014/main" id="{49D854B5-8BC2-13F3-45A0-7E9E53FC0012}"/>
                  </a:ext>
                </a:extLst>
              </p:cNvPr>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4" name="Freeform 27">
                <a:extLst>
                  <a:ext uri="{FF2B5EF4-FFF2-40B4-BE49-F238E27FC236}">
                    <a16:creationId xmlns="" xmlns:a16="http://schemas.microsoft.com/office/drawing/2014/main" id="{F768DC47-17EE-82C1-1434-777185AB12B9}"/>
                  </a:ext>
                </a:extLst>
              </p:cNvPr>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65" name="Group 28">
                <a:extLst>
                  <a:ext uri="{FF2B5EF4-FFF2-40B4-BE49-F238E27FC236}">
                    <a16:creationId xmlns="" xmlns:a16="http://schemas.microsoft.com/office/drawing/2014/main" id="{C2DE83FA-9FFB-33D8-803D-8144E9B88B72}"/>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 xmlns:a16="http://schemas.microsoft.com/office/drawing/2014/main" id="{00ABDE62-33E0-6126-E750-BF4E5908B017}"/>
                    </a:ext>
                  </a:extLst>
                </p:cNvPr>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7" name="Freeform 30">
                  <a:extLst>
                    <a:ext uri="{FF2B5EF4-FFF2-40B4-BE49-F238E27FC236}">
                      <a16:creationId xmlns="" xmlns:a16="http://schemas.microsoft.com/office/drawing/2014/main" id="{5F93BF43-6B22-DB46-31E4-73223AA789C8}"/>
                    </a:ext>
                  </a:extLst>
                </p:cNvPr>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8" name="Freeform 31">
                  <a:extLst>
                    <a:ext uri="{FF2B5EF4-FFF2-40B4-BE49-F238E27FC236}">
                      <a16:creationId xmlns="" xmlns:a16="http://schemas.microsoft.com/office/drawing/2014/main" id="{CB6C9B98-ECCA-EAAF-3E84-4B19FA4E9BC2}"/>
                    </a:ext>
                  </a:extLst>
                </p:cNvPr>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69" name="Freeform 32">
                  <a:extLst>
                    <a:ext uri="{FF2B5EF4-FFF2-40B4-BE49-F238E27FC236}">
                      <a16:creationId xmlns="" xmlns:a16="http://schemas.microsoft.com/office/drawing/2014/main" id="{6FB62B3F-C9F5-DDCD-50D2-8F6457E4C91F}"/>
                    </a:ext>
                  </a:extLst>
                </p:cNvPr>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0" name="Freeform 33">
                  <a:extLst>
                    <a:ext uri="{FF2B5EF4-FFF2-40B4-BE49-F238E27FC236}">
                      <a16:creationId xmlns="" xmlns:a16="http://schemas.microsoft.com/office/drawing/2014/main" id="{24EEFAA5-0D8C-BDC3-65B2-F3096A368366}"/>
                    </a:ext>
                  </a:extLst>
                </p:cNvPr>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1" name="Freeform 34">
                  <a:extLst>
                    <a:ext uri="{FF2B5EF4-FFF2-40B4-BE49-F238E27FC236}">
                      <a16:creationId xmlns="" xmlns:a16="http://schemas.microsoft.com/office/drawing/2014/main" id="{7BCFBF63-2E41-F60C-D2FC-A91D74655494}"/>
                    </a:ext>
                  </a:extLst>
                </p:cNvPr>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2" name="Freeform 35">
                  <a:extLst>
                    <a:ext uri="{FF2B5EF4-FFF2-40B4-BE49-F238E27FC236}">
                      <a16:creationId xmlns="" xmlns:a16="http://schemas.microsoft.com/office/drawing/2014/main" id="{018324FB-C8E0-0A18-C3A6-9A0E5B0E4F1E}"/>
                    </a:ext>
                  </a:extLst>
                </p:cNvPr>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73" name="Freeform 36">
                  <a:extLst>
                    <a:ext uri="{FF2B5EF4-FFF2-40B4-BE49-F238E27FC236}">
                      <a16:creationId xmlns="" xmlns:a16="http://schemas.microsoft.com/office/drawing/2014/main" id="{2F928475-B191-CF53-F380-F088B0A5884A}"/>
                    </a:ext>
                  </a:extLst>
                </p:cNvPr>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grpSp>
      <p:grpSp>
        <p:nvGrpSpPr>
          <p:cNvPr id="1035" name="Group 37">
            <a:extLst>
              <a:ext uri="{FF2B5EF4-FFF2-40B4-BE49-F238E27FC236}">
                <a16:creationId xmlns="" xmlns:a16="http://schemas.microsoft.com/office/drawing/2014/main" id="{7A5D24C4-5AE6-3893-D0AF-57D085FB88B2}"/>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 xmlns:a16="http://schemas.microsoft.com/office/drawing/2014/main" id="{132DF665-7646-7359-256B-37547174C2E0}"/>
                </a:ext>
              </a:extLst>
            </p:cNvPr>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50" name="Freeform 39">
              <a:extLst>
                <a:ext uri="{FF2B5EF4-FFF2-40B4-BE49-F238E27FC236}">
                  <a16:creationId xmlns="" xmlns:a16="http://schemas.microsoft.com/office/drawing/2014/main" id="{C0627C8E-1A8B-FF00-7D11-084D24D3121A}"/>
                </a:ext>
              </a:extLst>
            </p:cNvPr>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nvGrpSpPr>
          <p:cNvPr id="1036" name="Group 40">
            <a:extLst>
              <a:ext uri="{FF2B5EF4-FFF2-40B4-BE49-F238E27FC236}">
                <a16:creationId xmlns="" xmlns:a16="http://schemas.microsoft.com/office/drawing/2014/main" id="{E141FDB6-F512-F857-7F13-679BA54F0BF7}"/>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 xmlns:a16="http://schemas.microsoft.com/office/drawing/2014/main" id="{87CEF6B0-016A-31D3-7B35-43F15173681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 xmlns:a16="http://schemas.microsoft.com/office/drawing/2014/main" id="{93F12CB8-1007-50AB-816D-4C787D823A3D}"/>
                  </a:ext>
                </a:extLst>
              </p:cNvPr>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1040" name="Group 43">
                <a:extLst>
                  <a:ext uri="{FF2B5EF4-FFF2-40B4-BE49-F238E27FC236}">
                    <a16:creationId xmlns="" xmlns:a16="http://schemas.microsoft.com/office/drawing/2014/main" id="{095F24F0-782D-CECE-A56B-788BF9EE3BCF}"/>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 xmlns:a16="http://schemas.microsoft.com/office/drawing/2014/main" id="{0E4E1ACC-D4C8-B320-B6BE-BFB9147EF839}"/>
                    </a:ext>
                  </a:extLst>
                </p:cNvPr>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2" name="Freeform 45">
                  <a:extLst>
                    <a:ext uri="{FF2B5EF4-FFF2-40B4-BE49-F238E27FC236}">
                      <a16:creationId xmlns="" xmlns:a16="http://schemas.microsoft.com/office/drawing/2014/main" id="{D78FD221-1B8F-C48D-B540-CD8CE272411A}"/>
                    </a:ext>
                  </a:extLst>
                </p:cNvPr>
                <p:cNvSpPr>
                  <a:spLocks/>
                </p:cNvSpPr>
                <p:nvPr userDrawn="1"/>
              </p:nvSpPr>
              <p:spPr bwMode="auto">
                <a:xfrm rot="-3172564">
                  <a:off x="5048" y="332"/>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3" name="Freeform 46">
                  <a:extLst>
                    <a:ext uri="{FF2B5EF4-FFF2-40B4-BE49-F238E27FC236}">
                      <a16:creationId xmlns="" xmlns:a16="http://schemas.microsoft.com/office/drawing/2014/main" id="{8C126FF7-AC54-C895-7921-1180A3670805}"/>
                    </a:ext>
                  </a:extLst>
                </p:cNvPr>
                <p:cNvSpPr>
                  <a:spLocks/>
                </p:cNvSpPr>
                <p:nvPr userDrawn="1"/>
              </p:nvSpPr>
              <p:spPr bwMode="auto">
                <a:xfrm rot="-3172564">
                  <a:off x="4858" y="182"/>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4" name="Freeform 47">
                  <a:extLst>
                    <a:ext uri="{FF2B5EF4-FFF2-40B4-BE49-F238E27FC236}">
                      <a16:creationId xmlns="" xmlns:a16="http://schemas.microsoft.com/office/drawing/2014/main" id="{FA6FB4EA-5288-F4D6-BF9B-9393477D17B1}"/>
                    </a:ext>
                  </a:extLst>
                </p:cNvPr>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5" name="Freeform 48">
                  <a:extLst>
                    <a:ext uri="{FF2B5EF4-FFF2-40B4-BE49-F238E27FC236}">
                      <a16:creationId xmlns="" xmlns:a16="http://schemas.microsoft.com/office/drawing/2014/main" id="{C4F577F4-FA1A-A809-8813-5C5DC0573F76}"/>
                    </a:ext>
                  </a:extLst>
                </p:cNvPr>
                <p:cNvSpPr>
                  <a:spLocks/>
                </p:cNvSpPr>
                <p:nvPr userDrawn="1"/>
              </p:nvSpPr>
              <p:spPr bwMode="auto">
                <a:xfrm rot="-3172564">
                  <a:off x="5297" y="897"/>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6" name="Freeform 49">
                  <a:extLst>
                    <a:ext uri="{FF2B5EF4-FFF2-40B4-BE49-F238E27FC236}">
                      <a16:creationId xmlns="" xmlns:a16="http://schemas.microsoft.com/office/drawing/2014/main" id="{2BC4ACFA-3797-2360-AADC-C7C9E7216463}"/>
                    </a:ext>
                  </a:extLst>
                </p:cNvPr>
                <p:cNvSpPr>
                  <a:spLocks/>
                </p:cNvSpPr>
                <p:nvPr userDrawn="1"/>
              </p:nvSpPr>
              <p:spPr bwMode="auto">
                <a:xfrm rot="-3172564">
                  <a:off x="5253" y="806"/>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7" name="Freeform 50">
                  <a:extLst>
                    <a:ext uri="{FF2B5EF4-FFF2-40B4-BE49-F238E27FC236}">
                      <a16:creationId xmlns="" xmlns:a16="http://schemas.microsoft.com/office/drawing/2014/main" id="{C851618A-2570-A363-4DE8-7C384BFA7081}"/>
                    </a:ext>
                  </a:extLst>
                </p:cNvPr>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1048" name="Freeform 51">
                  <a:extLst>
                    <a:ext uri="{FF2B5EF4-FFF2-40B4-BE49-F238E27FC236}">
                      <a16:creationId xmlns="" xmlns:a16="http://schemas.microsoft.com/office/drawing/2014/main" id="{45BB563A-4B00-86BE-D8B6-9D52976C68BE}"/>
                    </a:ext>
                  </a:extLst>
                </p:cNvPr>
                <p:cNvSpPr>
                  <a:spLocks/>
                </p:cNvSpPr>
                <p:nvPr userDrawn="1"/>
              </p:nvSpPr>
              <p:spPr bwMode="auto">
                <a:xfrm rot="-3172564">
                  <a:off x="4948" y="142"/>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sp>
          <p:nvSpPr>
            <p:cNvPr id="1038" name="Line 52">
              <a:extLst>
                <a:ext uri="{FF2B5EF4-FFF2-40B4-BE49-F238E27FC236}">
                  <a16:creationId xmlns="" xmlns:a16="http://schemas.microsoft.com/office/drawing/2014/main" id="{DDFCF38B-2E90-690B-CCC6-77D82693D5F1}"/>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gr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Rac/YouTube%20-%20D&#226;y%20chuy&#7873;n%20ph&#226;n%20lo&#7841;i%20v&#224;%20t&#225;i%20ch&#7871;%20r&#225;c%20v&#244;%20c&#417;.flv.flv"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Rac/YouTube%20-%203R%20V&#236;%20cu&#7897;c%20s&#7889;ng%20c&#7911;a%20ch&#237;nh%20b&#7841;n%20-%20Clip.vn.flv"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Rac/YouTube%20-%20The%20Three%20R_s%20-%20Reduce%20_%20Reuse_%20Recycle.flv"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1.xml"/><Relationship Id="rId7" Type="http://schemas.openxmlformats.org/officeDocument/2006/relationships/slide" Target="slide17.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FA128769-E16A-B9CE-F1DA-07E5C6E2E9B7}"/>
              </a:ext>
            </a:extLst>
          </p:cNvPr>
          <p:cNvSpPr>
            <a:spLocks noGrp="1" noChangeArrowheads="1"/>
          </p:cNvSpPr>
          <p:nvPr>
            <p:ph type="ctrTitle"/>
          </p:nvPr>
        </p:nvSpPr>
        <p:spPr>
          <a:xfrm>
            <a:off x="1371600" y="2743200"/>
            <a:ext cx="6400800" cy="763588"/>
          </a:xfrm>
          <a:solidFill>
            <a:schemeClr val="accent1"/>
          </a:solidFill>
        </p:spPr>
        <p:txBody>
          <a:bodyPr/>
          <a:lstStyle/>
          <a:p>
            <a:pPr eaLnBrk="1" hangingPunct="1">
              <a:defRPr/>
            </a:pPr>
            <a:r>
              <a:rPr lang="en-US">
                <a:effectLst>
                  <a:outerShdw blurRad="38100" dist="38100" dir="2700000" algn="tl">
                    <a:srgbClr val="FFFFFF"/>
                  </a:outerShdw>
                </a:effectLst>
              </a:rPr>
              <a:t>PHÂN LOẠI RÁC</a:t>
            </a:r>
          </a:p>
        </p:txBody>
      </p:sp>
      <p:sp>
        <p:nvSpPr>
          <p:cNvPr id="2051" name="Rectangle 3">
            <a:extLst>
              <a:ext uri="{FF2B5EF4-FFF2-40B4-BE49-F238E27FC236}">
                <a16:creationId xmlns="" xmlns:a16="http://schemas.microsoft.com/office/drawing/2014/main" id="{257FF347-B0C3-28E3-0AF2-1CFB56361406}"/>
              </a:ext>
            </a:extLst>
          </p:cNvPr>
          <p:cNvSpPr>
            <a:spLocks noGrp="1" noChangeArrowheads="1"/>
          </p:cNvSpPr>
          <p:nvPr>
            <p:ph type="subTitle" idx="1"/>
          </p:nvPr>
        </p:nvSpPr>
        <p:spPr/>
        <p:txBody>
          <a:bodyPr/>
          <a:lstStyle/>
          <a:p>
            <a:pPr eaLnBrk="1" hangingPunct="1">
              <a:defRPr/>
            </a:pPr>
            <a:endParaRPr lang="en-US"/>
          </a:p>
        </p:txBody>
      </p:sp>
      <p:sp>
        <p:nvSpPr>
          <p:cNvPr id="3076" name="Text Box 6">
            <a:extLst>
              <a:ext uri="{FF2B5EF4-FFF2-40B4-BE49-F238E27FC236}">
                <a16:creationId xmlns="" xmlns:a16="http://schemas.microsoft.com/office/drawing/2014/main" id="{E559DDF3-A317-C992-612E-6D01D52A0534}"/>
              </a:ext>
            </a:extLst>
          </p:cNvPr>
          <p:cNvSpPr txBox="1">
            <a:spLocks noChangeArrowheads="1"/>
          </p:cNvSpPr>
          <p:nvPr/>
        </p:nvSpPr>
        <p:spPr bwMode="auto">
          <a:xfrm>
            <a:off x="3581400" y="2362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PHÂN LOẠI RÁC THẢI</a:t>
            </a:r>
          </a:p>
        </p:txBody>
      </p:sp>
      <p:pic>
        <p:nvPicPr>
          <p:cNvPr id="3077" name="Picture 9" descr="Slide1">
            <a:extLst>
              <a:ext uri="{FF2B5EF4-FFF2-40B4-BE49-F238E27FC236}">
                <a16:creationId xmlns="" xmlns:a16="http://schemas.microsoft.com/office/drawing/2014/main" id="{FA175293-35A5-6FD2-2E18-085E1112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20396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8" name="WordArt 17">
            <a:extLst>
              <a:ext uri="{FF2B5EF4-FFF2-40B4-BE49-F238E27FC236}">
                <a16:creationId xmlns="" xmlns:a16="http://schemas.microsoft.com/office/drawing/2014/main" id="{F0DD9825-A196-F039-D496-CFE419F2F5E9}"/>
              </a:ext>
            </a:extLst>
          </p:cNvPr>
          <p:cNvSpPr>
            <a:spLocks noChangeArrowheads="1" noChangeShapeType="1" noTextEdit="1"/>
          </p:cNvSpPr>
          <p:nvPr/>
        </p:nvSpPr>
        <p:spPr bwMode="auto">
          <a:xfrm>
            <a:off x="1904999" y="2545556"/>
            <a:ext cx="5681663" cy="1409700"/>
          </a:xfrm>
          <a:prstGeom prst="rect">
            <a:avLst/>
          </a:prstGeom>
        </p:spPr>
        <p:txBody>
          <a:bodyPr wrap="none" fromWordArt="1">
            <a:prstTxWarp prst="textWave1">
              <a:avLst>
                <a:gd name="adj1" fmla="val 13005"/>
                <a:gd name="adj2" fmla="val 0"/>
              </a:avLst>
            </a:prstTxWarp>
          </a:bodyPr>
          <a:lstStyle/>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ÁN PHÁT TRIỂN NHẬN THỨC</a:t>
            </a:r>
          </a:p>
          <a:p>
            <a:pPr algn="ctr"/>
            <a:r>
              <a:rPr lang="en-US" sz="6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PHÂN </a:t>
            </a:r>
            <a:r>
              <a:rPr lang="en-US" sz="6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LOẠI RÁC THẢI</a:t>
            </a:r>
            <a:endParaRPr lang="x-none" sz="6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079" name="TextBox 1">
            <a:extLst>
              <a:ext uri="{FF2B5EF4-FFF2-40B4-BE49-F238E27FC236}">
                <a16:creationId xmlns="" xmlns:a16="http://schemas.microsoft.com/office/drawing/2014/main" id="{EAD3F890-4492-8739-C13F-BFFEEE816C89}"/>
              </a:ext>
            </a:extLst>
          </p:cNvPr>
          <p:cNvSpPr txBox="1">
            <a:spLocks noChangeArrowheads="1"/>
          </p:cNvSpPr>
          <p:nvPr/>
        </p:nvSpPr>
        <p:spPr bwMode="auto">
          <a:xfrm>
            <a:off x="2765285" y="43434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r>
              <a:rPr lang="en-US" altLang="x-none" sz="2400" b="1" dirty="0" err="1">
                <a:solidFill>
                  <a:srgbClr val="FF0000"/>
                </a:solidFill>
                <a:latin typeface="Times New Roman" panose="02020603050405020304" pitchFamily="18" charset="0"/>
                <a:cs typeface="Times New Roman" panose="02020603050405020304" pitchFamily="18" charset="0"/>
              </a:rPr>
              <a:t>Giáo</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a:solidFill>
                  <a:srgbClr val="FF0000"/>
                </a:solidFill>
                <a:latin typeface="Times New Roman" panose="02020603050405020304" pitchFamily="18" charset="0"/>
                <a:cs typeface="Times New Roman" panose="02020603050405020304" pitchFamily="18" charset="0"/>
              </a:rPr>
              <a:t>viên</a:t>
            </a:r>
            <a:r>
              <a:rPr lang="en-US" altLang="x-none" sz="2400" b="1" dirty="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Nguyễn</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Thị</a:t>
            </a:r>
            <a:r>
              <a:rPr lang="en-US" altLang="x-none" sz="2400" b="1" dirty="0" smtClean="0">
                <a:solidFill>
                  <a:srgbClr val="FF0000"/>
                </a:solidFill>
                <a:latin typeface="Times New Roman" panose="02020603050405020304" pitchFamily="18" charset="0"/>
                <a:cs typeface="Times New Roman" panose="02020603050405020304" pitchFamily="18" charset="0"/>
              </a:rPr>
              <a:t> </a:t>
            </a:r>
            <a:r>
              <a:rPr lang="en-US" altLang="x-none" sz="2400" b="1" dirty="0" err="1" smtClean="0">
                <a:solidFill>
                  <a:srgbClr val="FF0000"/>
                </a:solidFill>
                <a:latin typeface="Times New Roman" panose="02020603050405020304" pitchFamily="18" charset="0"/>
                <a:cs typeface="Times New Roman" panose="02020603050405020304" pitchFamily="18" charset="0"/>
              </a:rPr>
              <a:t>Quỳnh</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r>
              <a:rPr lang="en-US" altLang="x-none" sz="2400" b="1" dirty="0" err="1" smtClean="0">
                <a:solidFill>
                  <a:srgbClr val="FF0000"/>
                </a:solidFill>
                <a:latin typeface="Times New Roman" panose="02020603050405020304" pitchFamily="18" charset="0"/>
                <a:cs typeface="Times New Roman" panose="02020603050405020304" pitchFamily="18" charset="0"/>
              </a:rPr>
              <a:t>Lớp</a:t>
            </a:r>
            <a:r>
              <a:rPr lang="en-US" altLang="x-none" sz="2400" b="1" dirty="0" smtClean="0">
                <a:solidFill>
                  <a:srgbClr val="FF0000"/>
                </a:solidFill>
                <a:latin typeface="Times New Roman" panose="02020603050405020304" pitchFamily="18" charset="0"/>
                <a:cs typeface="Times New Roman" panose="02020603050405020304" pitchFamily="18" charset="0"/>
              </a:rPr>
              <a:t>         : MGL A2</a:t>
            </a:r>
            <a:endParaRPr lang="en-US" altLang="x-none"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33725" y="381000"/>
            <a:ext cx="3549370" cy="646331"/>
          </a:xfrm>
          <a:prstGeom prst="rect">
            <a:avLst/>
          </a:prstGeom>
          <a:noFill/>
        </p:spPr>
        <p:txBody>
          <a:bodyPr wrap="none" rtlCol="0">
            <a:spAutoFit/>
          </a:bodyPr>
          <a:lstStyle/>
          <a:p>
            <a:pPr algn="ctr"/>
            <a:r>
              <a:rPr lang="en-US" b="1" dirty="0" smtClean="0">
                <a:solidFill>
                  <a:srgbClr val="FF0000"/>
                </a:solidFill>
                <a:latin typeface="Times New Roman" pitchFamily="18" charset="0"/>
                <a:cs typeface="Times New Roman" pitchFamily="18" charset="0"/>
              </a:rPr>
              <a:t>UBND QUẬN LONG BIÊN</a:t>
            </a:r>
          </a:p>
          <a:p>
            <a:pPr algn="ctr"/>
            <a:r>
              <a:rPr lang="en-US" b="1" dirty="0" smtClean="0">
                <a:solidFill>
                  <a:srgbClr val="FF0000"/>
                </a:solidFill>
                <a:latin typeface="Times New Roman" pitchFamily="18" charset="0"/>
                <a:cs typeface="Times New Roman" pitchFamily="18" charset="0"/>
              </a:rPr>
              <a:t>TRƯỜNG MẦM NON BẮC CẦU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685" y="1255931"/>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enh hô hấp">
            <a:extLst>
              <a:ext uri="{FF2B5EF4-FFF2-40B4-BE49-F238E27FC236}">
                <a16:creationId xmlns="" xmlns:a16="http://schemas.microsoft.com/office/drawing/2014/main" id="{467B5F29-C9B0-93D6-72E4-DBAC77129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benh da lieu">
            <a:extLst>
              <a:ext uri="{FF2B5EF4-FFF2-40B4-BE49-F238E27FC236}">
                <a16:creationId xmlns="" xmlns:a16="http://schemas.microsoft.com/office/drawing/2014/main" id="{717B43B5-31B8-C929-08E4-2274FC89E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ốn nhân công">
            <a:extLst>
              <a:ext uri="{FF2B5EF4-FFF2-40B4-BE49-F238E27FC236}">
                <a16:creationId xmlns="" xmlns:a16="http://schemas.microsoft.com/office/drawing/2014/main" id="{70032246-517A-8C7B-47D5-55FD76272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loi ich phan loai rac">
            <a:extLst>
              <a:ext uri="{FF2B5EF4-FFF2-40B4-BE49-F238E27FC236}">
                <a16:creationId xmlns="" xmlns:a16="http://schemas.microsoft.com/office/drawing/2014/main" id="{32418CA8-224D-A49C-7CF9-6DF73BAA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 xmlns:a16="http://schemas.microsoft.com/office/drawing/2014/main" id="{E2F81DB8-D1B3-C700-42F2-C778E8811942}"/>
              </a:ext>
            </a:extLst>
          </p:cNvPr>
          <p:cNvSpPr txBox="1">
            <a:spLocks noChangeArrowheads="1"/>
          </p:cNvSpPr>
          <p:nvPr/>
        </p:nvSpPr>
        <p:spPr bwMode="auto">
          <a:xfrm>
            <a:off x="3429000" y="1295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0" name="Text Box 6">
            <a:extLst>
              <a:ext uri="{FF2B5EF4-FFF2-40B4-BE49-F238E27FC236}">
                <a16:creationId xmlns="" xmlns:a16="http://schemas.microsoft.com/office/drawing/2014/main" id="{6AED1CC4-9B82-2C4A-4DB8-A626F927B8CB}"/>
              </a:ext>
            </a:extLst>
          </p:cNvPr>
          <p:cNvSpPr txBox="1">
            <a:spLocks noChangeArrowheads="1"/>
          </p:cNvSpPr>
          <p:nvPr/>
        </p:nvSpPr>
        <p:spPr bwMode="auto">
          <a:xfrm>
            <a:off x="3581400" y="762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4341" name="Text Box 7">
            <a:hlinkClick r:id="rId3" action="ppaction://hlinkfile"/>
            <a:extLst>
              <a:ext uri="{FF2B5EF4-FFF2-40B4-BE49-F238E27FC236}">
                <a16:creationId xmlns="" xmlns:a16="http://schemas.microsoft.com/office/drawing/2014/main" id="{F12CC57C-1D59-F121-70EE-A2E95EB60166}"/>
              </a:ext>
            </a:extLst>
          </p:cNvPr>
          <p:cNvSpPr txBox="1">
            <a:spLocks noChangeArrowheads="1"/>
          </p:cNvSpPr>
          <p:nvPr/>
        </p:nvSpPr>
        <p:spPr bwMode="auto">
          <a:xfrm>
            <a:off x="3429000" y="762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hlink"/>
                </a:solidFill>
              </a:rPr>
              <a:t>Rác vô cơ</a:t>
            </a:r>
          </a:p>
        </p:txBody>
      </p:sp>
      <p:sp>
        <p:nvSpPr>
          <p:cNvPr id="14342" name="Text Box 8">
            <a:hlinkClick r:id="rId4" action="ppaction://hlinksldjump"/>
            <a:extLst>
              <a:ext uri="{FF2B5EF4-FFF2-40B4-BE49-F238E27FC236}">
                <a16:creationId xmlns="" xmlns:a16="http://schemas.microsoft.com/office/drawing/2014/main" id="{10552FAF-7635-1221-D6C3-5C3370337A75}"/>
              </a:ext>
            </a:extLst>
          </p:cNvPr>
          <p:cNvSpPr txBox="1">
            <a:spLocks noChangeArrowheads="1"/>
          </p:cNvSpPr>
          <p:nvPr/>
        </p:nvSpPr>
        <p:spPr bwMode="auto">
          <a:xfrm>
            <a:off x="4876800" y="762000"/>
            <a:ext cx="1447800" cy="33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1600">
                <a:solidFill>
                  <a:schemeClr val="bg2"/>
                </a:solidFill>
              </a:rPr>
              <a:t>Rác hữu cơ</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quy trinh tai che rac huu co">
            <a:extLst>
              <a:ext uri="{FF2B5EF4-FFF2-40B4-BE49-F238E27FC236}">
                <a16:creationId xmlns="" xmlns:a16="http://schemas.microsoft.com/office/drawing/2014/main" id="{963B072B-7169-5040-A447-85D8C0E8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descr="4a640618_00695dff_4a078475_211605df_theme001-bottom_resize1">
            <a:extLst>
              <a:ext uri="{FF2B5EF4-FFF2-40B4-BE49-F238E27FC236}">
                <a16:creationId xmlns="" xmlns:a16="http://schemas.microsoft.com/office/drawing/2014/main" id="{1CB2B87E-F4F5-34F2-B04F-5C5D54E0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0">
            <a:extLst>
              <a:ext uri="{FF2B5EF4-FFF2-40B4-BE49-F238E27FC236}">
                <a16:creationId xmlns="" xmlns:a16="http://schemas.microsoft.com/office/drawing/2014/main" id="{EBC5F251-FC1A-2579-4229-9ECB48D01017}"/>
              </a:ext>
            </a:extLst>
          </p:cNvPr>
          <p:cNvSpPr txBox="1">
            <a:spLocks noChangeArrowheads="1"/>
          </p:cNvSpPr>
          <p:nvPr/>
        </p:nvSpPr>
        <p:spPr bwMode="auto">
          <a:xfrm>
            <a:off x="381000" y="44196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solidFill>
                  <a:schemeClr val="accent2"/>
                </a:solidFill>
                <a:hlinkClick r:id="rId3" action="ppaction://hlinkfile"/>
              </a:rPr>
              <a:t>Rac\YouTube - 3R Vì cuộc sống của chính bạn - Clip.vn.flv</a:t>
            </a:r>
            <a:endParaRPr lang="en-US" altLang="x-none">
              <a:solidFill>
                <a:schemeClr val="accent2"/>
              </a:solidFill>
            </a:endParaRPr>
          </a:p>
        </p:txBody>
      </p:sp>
      <p:sp>
        <p:nvSpPr>
          <p:cNvPr id="16388" name="Text Box 11">
            <a:extLst>
              <a:ext uri="{FF2B5EF4-FFF2-40B4-BE49-F238E27FC236}">
                <a16:creationId xmlns="" xmlns:a16="http://schemas.microsoft.com/office/drawing/2014/main" id="{2594133E-E268-11D7-3839-D31C0A0D2551}"/>
              </a:ext>
            </a:extLst>
          </p:cNvPr>
          <p:cNvSpPr txBox="1">
            <a:spLocks noChangeArrowheads="1"/>
          </p:cNvSpPr>
          <p:nvPr/>
        </p:nvSpPr>
        <p:spPr bwMode="auto">
          <a:xfrm>
            <a:off x="381000" y="51816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6389" name="Text Box 12">
            <a:extLst>
              <a:ext uri="{FF2B5EF4-FFF2-40B4-BE49-F238E27FC236}">
                <a16:creationId xmlns="" xmlns:a16="http://schemas.microsoft.com/office/drawing/2014/main" id="{3364050A-35CC-72CB-2A7B-F08C63D01047}"/>
              </a:ext>
            </a:extLst>
          </p:cNvPr>
          <p:cNvSpPr txBox="1">
            <a:spLocks noChangeArrowheads="1"/>
          </p:cNvSpPr>
          <p:nvPr/>
        </p:nvSpPr>
        <p:spPr bwMode="auto">
          <a:xfrm>
            <a:off x="533400" y="51054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hlinkClick r:id="rId4" action="ppaction://hlinkfile"/>
              </a:rPr>
              <a:t>Rac\YouTube - The Three R_s - Reduce _ Reuse_ Recycle.flv</a:t>
            </a:r>
            <a:endParaRPr lang="en-US" altLang="x-none"/>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green">
            <a:extLst>
              <a:ext uri="{FF2B5EF4-FFF2-40B4-BE49-F238E27FC236}">
                <a16:creationId xmlns="" xmlns:a16="http://schemas.microsoft.com/office/drawing/2014/main" id="{53C0ACBD-33B4-7DE4-3623-AF88B944E63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a:extLst>
              <a:ext uri="{FF2B5EF4-FFF2-40B4-BE49-F238E27FC236}">
                <a16:creationId xmlns="" xmlns:a16="http://schemas.microsoft.com/office/drawing/2014/main" id="{3C12F453-C30D-AA20-B43B-62DC72F68EA6}"/>
              </a:ext>
            </a:extLst>
          </p:cNvPr>
          <p:cNvSpPr txBox="1">
            <a:spLocks noChangeArrowheads="1"/>
          </p:cNvSpPr>
          <p:nvPr/>
        </p:nvSpPr>
        <p:spPr bwMode="auto">
          <a:xfrm>
            <a:off x="0" y="-228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17412" name="Rectangle 8">
            <a:extLst>
              <a:ext uri="{FF2B5EF4-FFF2-40B4-BE49-F238E27FC236}">
                <a16:creationId xmlns="" xmlns:a16="http://schemas.microsoft.com/office/drawing/2014/main" id="{66F94352-C0DD-E4D6-016B-C9B0AE23D21B}"/>
              </a:ext>
            </a:extLst>
          </p:cNvPr>
          <p:cNvSpPr>
            <a:spLocks noChangeArrowheads="1"/>
          </p:cNvSpPr>
          <p:nvPr/>
        </p:nvSpPr>
        <p:spPr bwMode="auto">
          <a:xfrm>
            <a:off x="0" y="-2286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1</a:t>
            </a:r>
          </a:p>
          <a:p>
            <a:pPr algn="ctr"/>
            <a:r>
              <a:rPr lang="en-US" altLang="x-none" sz="800">
                <a:solidFill>
                  <a:srgbClr val="FF9900"/>
                </a:solidFill>
                <a:hlinkClick r:id="rId3" action="ppaction://hlinksldjump"/>
              </a:rPr>
              <a:t>Slide 21</a:t>
            </a:r>
            <a:endParaRPr lang="en-US" altLang="x-none" sz="800">
              <a:solidFill>
                <a:srgbClr val="FF9900"/>
              </a:solidFill>
            </a:endParaRPr>
          </a:p>
          <a:p>
            <a:pPr algn="ctr"/>
            <a:endParaRPr lang="en-US" altLang="x-none" sz="800">
              <a:solidFill>
                <a:srgbClr val="FF9900"/>
              </a:solidFill>
            </a:endParaRPr>
          </a:p>
        </p:txBody>
      </p:sp>
      <p:sp>
        <p:nvSpPr>
          <p:cNvPr id="17413" name="Rectangle 9">
            <a:extLst>
              <a:ext uri="{FF2B5EF4-FFF2-40B4-BE49-F238E27FC236}">
                <a16:creationId xmlns="" xmlns:a16="http://schemas.microsoft.com/office/drawing/2014/main" id="{C5C689C3-4815-43F7-AF52-8C5AEF44E4F3}"/>
              </a:ext>
            </a:extLst>
          </p:cNvPr>
          <p:cNvSpPr>
            <a:spLocks noChangeArrowheads="1"/>
          </p:cNvSpPr>
          <p:nvPr/>
        </p:nvSpPr>
        <p:spPr bwMode="auto">
          <a:xfrm>
            <a:off x="3124200" y="-1524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2</a:t>
            </a:r>
          </a:p>
          <a:p>
            <a:pPr algn="ctr"/>
            <a:r>
              <a:rPr lang="en-US" altLang="x-none" sz="800">
                <a:solidFill>
                  <a:schemeClr val="hlink"/>
                </a:solidFill>
                <a:hlinkClick r:id="rId4" action="ppaction://hlinksldjump"/>
              </a:rPr>
              <a:t>Slide 16</a:t>
            </a:r>
            <a:endParaRPr lang="en-US" altLang="x-none" sz="800">
              <a:solidFill>
                <a:schemeClr val="hlink"/>
              </a:solidFill>
            </a:endParaRPr>
          </a:p>
        </p:txBody>
      </p:sp>
      <p:sp>
        <p:nvSpPr>
          <p:cNvPr id="17414" name="Rectangle 11">
            <a:extLst>
              <a:ext uri="{FF2B5EF4-FFF2-40B4-BE49-F238E27FC236}">
                <a16:creationId xmlns="" xmlns:a16="http://schemas.microsoft.com/office/drawing/2014/main" id="{50937135-066F-A569-E8B0-FE8D9EB76EB8}"/>
              </a:ext>
            </a:extLst>
          </p:cNvPr>
          <p:cNvSpPr>
            <a:spLocks noChangeArrowheads="1"/>
          </p:cNvSpPr>
          <p:nvPr/>
        </p:nvSpPr>
        <p:spPr bwMode="auto">
          <a:xfrm>
            <a:off x="6096000" y="-1524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3</a:t>
            </a:r>
          </a:p>
          <a:p>
            <a:pPr algn="ctr"/>
            <a:r>
              <a:rPr lang="en-US" altLang="x-none" sz="800">
                <a:solidFill>
                  <a:srgbClr val="FF9900"/>
                </a:solidFill>
                <a:hlinkClick r:id="rId5" action="ppaction://hlinksldjump"/>
              </a:rPr>
              <a:t>Slide 18</a:t>
            </a:r>
            <a:endParaRPr lang="en-US" altLang="x-none" sz="800">
              <a:solidFill>
                <a:srgbClr val="FF9900"/>
              </a:solidFill>
            </a:endParaRPr>
          </a:p>
          <a:p>
            <a:pPr algn="ctr"/>
            <a:endParaRPr lang="en-US" altLang="x-none" sz="800">
              <a:solidFill>
                <a:srgbClr val="FF9900"/>
              </a:solidFill>
            </a:endParaRPr>
          </a:p>
        </p:txBody>
      </p:sp>
      <p:sp>
        <p:nvSpPr>
          <p:cNvPr id="17415" name="Rectangle 12">
            <a:extLst>
              <a:ext uri="{FF2B5EF4-FFF2-40B4-BE49-F238E27FC236}">
                <a16:creationId xmlns="" xmlns:a16="http://schemas.microsoft.com/office/drawing/2014/main" id="{ADBBCA95-551C-5C04-90BB-426998638357}"/>
              </a:ext>
            </a:extLst>
          </p:cNvPr>
          <p:cNvSpPr>
            <a:spLocks noChangeArrowheads="1"/>
          </p:cNvSpPr>
          <p:nvPr/>
        </p:nvSpPr>
        <p:spPr bwMode="auto">
          <a:xfrm>
            <a:off x="0" y="2209800"/>
            <a:ext cx="2971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4</a:t>
            </a:r>
          </a:p>
          <a:p>
            <a:pPr algn="ctr"/>
            <a:r>
              <a:rPr lang="en-US" altLang="x-none" sz="800">
                <a:solidFill>
                  <a:srgbClr val="FF9900"/>
                </a:solidFill>
                <a:hlinkClick r:id="rId6" action="ppaction://hlinksldjump"/>
              </a:rPr>
              <a:t>Slide 23</a:t>
            </a:r>
            <a:endParaRPr lang="en-US" altLang="x-none" sz="800">
              <a:solidFill>
                <a:srgbClr val="FF9900"/>
              </a:solidFill>
            </a:endParaRPr>
          </a:p>
          <a:p>
            <a:pPr algn="ctr"/>
            <a:endParaRPr lang="en-US" altLang="x-none" sz="800">
              <a:solidFill>
                <a:srgbClr val="FF9900"/>
              </a:solidFill>
            </a:endParaRPr>
          </a:p>
        </p:txBody>
      </p:sp>
      <p:sp>
        <p:nvSpPr>
          <p:cNvPr id="17416" name="Rectangle 13">
            <a:extLst>
              <a:ext uri="{FF2B5EF4-FFF2-40B4-BE49-F238E27FC236}">
                <a16:creationId xmlns="" xmlns:a16="http://schemas.microsoft.com/office/drawing/2014/main" id="{5D160A63-EC98-ED4C-1DF3-B27F098E2683}"/>
              </a:ext>
            </a:extLst>
          </p:cNvPr>
          <p:cNvSpPr>
            <a:spLocks noChangeArrowheads="1"/>
          </p:cNvSpPr>
          <p:nvPr/>
        </p:nvSpPr>
        <p:spPr bwMode="auto">
          <a:xfrm>
            <a:off x="3048000" y="2209800"/>
            <a:ext cx="2971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5</a:t>
            </a:r>
          </a:p>
          <a:p>
            <a:pPr algn="ctr"/>
            <a:r>
              <a:rPr lang="en-US" altLang="x-none" sz="800">
                <a:solidFill>
                  <a:srgbClr val="FF9900"/>
                </a:solidFill>
                <a:hlinkClick r:id="rId7" action="ppaction://hlinksldjump"/>
              </a:rPr>
              <a:t>Slide 17</a:t>
            </a:r>
            <a:endParaRPr lang="en-US" altLang="x-none" sz="800">
              <a:solidFill>
                <a:srgbClr val="FF9900"/>
              </a:solidFill>
            </a:endParaRPr>
          </a:p>
        </p:txBody>
      </p:sp>
      <p:sp>
        <p:nvSpPr>
          <p:cNvPr id="17417" name="Rectangle 14">
            <a:extLst>
              <a:ext uri="{FF2B5EF4-FFF2-40B4-BE49-F238E27FC236}">
                <a16:creationId xmlns="" xmlns:a16="http://schemas.microsoft.com/office/drawing/2014/main" id="{F175F2F1-8DB2-7995-E4C4-B59A233D0C0B}"/>
              </a:ext>
            </a:extLst>
          </p:cNvPr>
          <p:cNvSpPr>
            <a:spLocks noChangeArrowheads="1"/>
          </p:cNvSpPr>
          <p:nvPr/>
        </p:nvSpPr>
        <p:spPr bwMode="auto">
          <a:xfrm>
            <a:off x="6172200" y="2133600"/>
            <a:ext cx="2819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6</a:t>
            </a:r>
          </a:p>
          <a:p>
            <a:pPr algn="ctr"/>
            <a:r>
              <a:rPr lang="en-US" altLang="x-none" sz="800">
                <a:solidFill>
                  <a:srgbClr val="FF9900"/>
                </a:solidFill>
                <a:hlinkClick r:id="rId8" action="ppaction://hlinksldjump"/>
              </a:rPr>
              <a:t>Slide 20</a:t>
            </a:r>
            <a:endParaRPr lang="en-US" altLang="x-none" sz="800">
              <a:solidFill>
                <a:srgbClr val="FF9900"/>
              </a:solidFill>
            </a:endParaRPr>
          </a:p>
        </p:txBody>
      </p:sp>
      <p:sp>
        <p:nvSpPr>
          <p:cNvPr id="17418" name="Rectangle 15">
            <a:extLst>
              <a:ext uri="{FF2B5EF4-FFF2-40B4-BE49-F238E27FC236}">
                <a16:creationId xmlns="" xmlns:a16="http://schemas.microsoft.com/office/drawing/2014/main" id="{ADCA20FF-C0E5-6267-975A-3F0E375E5070}"/>
              </a:ext>
            </a:extLst>
          </p:cNvPr>
          <p:cNvSpPr>
            <a:spLocks noChangeArrowheads="1"/>
          </p:cNvSpPr>
          <p:nvPr/>
        </p:nvSpPr>
        <p:spPr bwMode="auto">
          <a:xfrm>
            <a:off x="0" y="4572000"/>
            <a:ext cx="3048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7</a:t>
            </a:r>
          </a:p>
          <a:p>
            <a:pPr algn="ctr"/>
            <a:r>
              <a:rPr lang="en-US" altLang="x-none" sz="800">
                <a:solidFill>
                  <a:srgbClr val="FF9900"/>
                </a:solidFill>
                <a:hlinkClick r:id="rId9" action="ppaction://hlinksldjump"/>
              </a:rPr>
              <a:t>Slide 24</a:t>
            </a:r>
            <a:endParaRPr lang="en-US" altLang="x-none" sz="800">
              <a:solidFill>
                <a:srgbClr val="FF9900"/>
              </a:solidFill>
            </a:endParaRPr>
          </a:p>
        </p:txBody>
      </p:sp>
      <p:sp>
        <p:nvSpPr>
          <p:cNvPr id="17419" name="Rectangle 16">
            <a:extLst>
              <a:ext uri="{FF2B5EF4-FFF2-40B4-BE49-F238E27FC236}">
                <a16:creationId xmlns="" xmlns:a16="http://schemas.microsoft.com/office/drawing/2014/main" id="{BE32F9F6-4A7E-3BDB-AD0C-BF3E217DEB84}"/>
              </a:ext>
            </a:extLst>
          </p:cNvPr>
          <p:cNvSpPr>
            <a:spLocks noChangeArrowheads="1"/>
          </p:cNvSpPr>
          <p:nvPr/>
        </p:nvSpPr>
        <p:spPr bwMode="auto">
          <a:xfrm>
            <a:off x="3124200" y="4572000"/>
            <a:ext cx="28956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8</a:t>
            </a:r>
          </a:p>
          <a:p>
            <a:pPr algn="ctr"/>
            <a:r>
              <a:rPr lang="en-US" altLang="x-none" sz="800">
                <a:solidFill>
                  <a:srgbClr val="FF9900"/>
                </a:solidFill>
                <a:hlinkClick r:id="rId10" action="ppaction://hlinksldjump"/>
              </a:rPr>
              <a:t>Slide 22</a:t>
            </a:r>
            <a:endParaRPr lang="en-US" altLang="x-none" sz="800">
              <a:solidFill>
                <a:srgbClr val="FF9900"/>
              </a:solidFill>
            </a:endParaRPr>
          </a:p>
        </p:txBody>
      </p:sp>
      <p:sp>
        <p:nvSpPr>
          <p:cNvPr id="17420" name="Rectangle 17">
            <a:extLst>
              <a:ext uri="{FF2B5EF4-FFF2-40B4-BE49-F238E27FC236}">
                <a16:creationId xmlns="" xmlns:a16="http://schemas.microsoft.com/office/drawing/2014/main" id="{087642BC-5BE3-20F8-E287-8A156AF8DD57}"/>
              </a:ext>
            </a:extLst>
          </p:cNvPr>
          <p:cNvSpPr>
            <a:spLocks noChangeArrowheads="1"/>
          </p:cNvSpPr>
          <p:nvPr/>
        </p:nvSpPr>
        <p:spPr bwMode="auto">
          <a:xfrm>
            <a:off x="6096000" y="4648200"/>
            <a:ext cx="30480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8000">
                <a:solidFill>
                  <a:srgbClr val="FF9900"/>
                </a:solidFill>
              </a:rPr>
              <a:t>9</a:t>
            </a:r>
          </a:p>
          <a:p>
            <a:pPr algn="ctr"/>
            <a:r>
              <a:rPr lang="en-US" altLang="x-none" sz="800">
                <a:solidFill>
                  <a:srgbClr val="FF9900"/>
                </a:solidFill>
                <a:hlinkClick r:id="rId11" action="ppaction://hlinksldjump"/>
              </a:rPr>
              <a:t>Slide 19</a:t>
            </a:r>
            <a:endParaRPr lang="en-US" altLang="x-none" sz="80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 xmlns:a16="http://schemas.microsoft.com/office/drawing/2014/main" id="{4D06DFAA-823E-D0C5-09F2-F0D6B0B71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267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5">
            <a:extLst>
              <a:ext uri="{FF2B5EF4-FFF2-40B4-BE49-F238E27FC236}">
                <a16:creationId xmlns="" xmlns:a16="http://schemas.microsoft.com/office/drawing/2014/main" id="{2292022A-6C68-C546-1769-6AD4AA8C85A0}"/>
              </a:ext>
            </a:extLst>
          </p:cNvPr>
          <p:cNvSpPr txBox="1">
            <a:spLocks noChangeArrowheads="1"/>
          </p:cNvSpPr>
          <p:nvPr/>
        </p:nvSpPr>
        <p:spPr bwMode="auto">
          <a:xfrm>
            <a:off x="990600" y="47244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Cả 2 đội phải trở về vị trí ban đầu!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 xmlns:a16="http://schemas.microsoft.com/office/drawing/2014/main" id="{B6C67AEA-B1CB-847C-6FD8-3F91735E190C}"/>
              </a:ext>
            </a:extLst>
          </p:cNvPr>
          <p:cNvSpPr txBox="1">
            <a:spLocks noChangeArrowheads="1"/>
          </p:cNvSpPr>
          <p:nvPr/>
        </p:nvSpPr>
        <p:spPr bwMode="auto">
          <a:xfrm>
            <a:off x="304800" y="4191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nhân đôi số điểm đang có!</a:t>
            </a:r>
          </a:p>
        </p:txBody>
      </p:sp>
      <p:pic>
        <p:nvPicPr>
          <p:cNvPr id="19459" name="Picture 5" descr="vD3LZAa6ED2DQrP">
            <a:extLst>
              <a:ext uri="{FF2B5EF4-FFF2-40B4-BE49-F238E27FC236}">
                <a16:creationId xmlns="" xmlns:a16="http://schemas.microsoft.com/office/drawing/2014/main" id="{EBE68D9E-3DCC-EF35-9E55-C3AE441E0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48434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5">
            <a:extLst>
              <a:ext uri="{FF2B5EF4-FFF2-40B4-BE49-F238E27FC236}">
                <a16:creationId xmlns="" xmlns:a16="http://schemas.microsoft.com/office/drawing/2014/main" id="{70D03185-95B9-6A87-8991-B445AFC799BB}"/>
              </a:ext>
            </a:extLst>
          </p:cNvPr>
          <p:cNvSpPr>
            <a:spLocks noChangeArrowheads="1" noChangeShapeType="1" noTextEdit="1"/>
          </p:cNvSpPr>
          <p:nvPr/>
        </p:nvSpPr>
        <p:spPr bwMode="auto">
          <a:xfrm>
            <a:off x="2209800" y="914400"/>
            <a:ext cx="4648200" cy="2614613"/>
          </a:xfrm>
          <a:prstGeom prst="rect">
            <a:avLst/>
          </a:prstGeom>
        </p:spPr>
        <p:txBody>
          <a:bodyPr wrap="none" fromWordArt="1">
            <a:prstTxWarp prst="textFadeUp">
              <a:avLst>
                <a:gd name="adj" fmla="val 0"/>
              </a:avLst>
            </a:prstTxWarp>
          </a:bodyPr>
          <a:lstStyle/>
          <a:p>
            <a:pPr algn="ctr"/>
            <a:r>
              <a:rPr lang="en-US"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rPr>
              <a:t>X1/2</a:t>
            </a:r>
            <a:endParaRPr lang="x-none" sz="9600" b="1" kern="10">
              <a:ln w="12700">
                <a:solidFill>
                  <a:srgbClr val="B2B2B2"/>
                </a:solidFill>
                <a:round/>
                <a:headEnd/>
                <a:tailEnd/>
              </a:ln>
              <a:gradFill rotWithShape="1">
                <a:gsLst>
                  <a:gs pos="0">
                    <a:srgbClr val="FF0000"/>
                  </a:gs>
                  <a:gs pos="100000">
                    <a:srgbClr val="CC3300"/>
                  </a:gs>
                </a:gsLst>
                <a:lin ang="5400000" scaled="1"/>
              </a:gradFill>
              <a:effectLst>
                <a:outerShdw dist="35921" dir="2700000" sy="50000" rotWithShape="0">
                  <a:srgbClr val="875B0D">
                    <a:alpha val="70000"/>
                  </a:srgbClr>
                </a:outerShdw>
              </a:effectLst>
            </a:endParaRPr>
          </a:p>
        </p:txBody>
      </p:sp>
      <p:sp>
        <p:nvSpPr>
          <p:cNvPr id="20483" name="Text Box 6">
            <a:extLst>
              <a:ext uri="{FF2B5EF4-FFF2-40B4-BE49-F238E27FC236}">
                <a16:creationId xmlns="" xmlns:a16="http://schemas.microsoft.com/office/drawing/2014/main" id="{DFD36511-FBA6-5730-CAE9-75FD989C9E72}"/>
              </a:ext>
            </a:extLst>
          </p:cNvPr>
          <p:cNvSpPr txBox="1">
            <a:spLocks noChangeArrowheads="1"/>
          </p:cNvSpPr>
          <p:nvPr/>
        </p:nvSpPr>
        <p:spPr bwMode="auto">
          <a:xfrm>
            <a:off x="152400" y="3886200"/>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Chia buồn! Đội em đã bị mất nửa số điểm.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hief">
            <a:extLst>
              <a:ext uri="{FF2B5EF4-FFF2-40B4-BE49-F238E27FC236}">
                <a16:creationId xmlns="" xmlns:a16="http://schemas.microsoft.com/office/drawing/2014/main" id="{D9D4C6C2-F6A0-5E47-5D6C-CDBBAF97A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304800"/>
            <a:ext cx="41322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 xmlns:a16="http://schemas.microsoft.com/office/drawing/2014/main" id="{B35F5F73-9C9F-DB1D-DA0C-778C232F1AD8}"/>
              </a:ext>
            </a:extLst>
          </p:cNvPr>
          <p:cNvSpPr txBox="1">
            <a:spLocks noChangeArrowheads="1"/>
          </p:cNvSpPr>
          <p:nvPr/>
        </p:nvSpPr>
        <p:spPr bwMode="auto">
          <a:xfrm>
            <a:off x="-152400" y="4419600"/>
            <a:ext cx="960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trộm nửa số điểm của đội khác!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green8ds">
            <a:extLst>
              <a:ext uri="{FF2B5EF4-FFF2-40B4-BE49-F238E27FC236}">
                <a16:creationId xmlns="" xmlns:a16="http://schemas.microsoft.com/office/drawing/2014/main" id="{99BE7DCE-4256-796A-E4E4-C09D91D21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3"/>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6" descr="Pink tissue paper">
            <a:extLst>
              <a:ext uri="{FF2B5EF4-FFF2-40B4-BE49-F238E27FC236}">
                <a16:creationId xmlns="" xmlns:a16="http://schemas.microsoft.com/office/drawing/2014/main" id="{78C13244-A5F0-6DFF-FAC2-B61E605AF457}"/>
              </a:ext>
            </a:extLst>
          </p:cNvPr>
          <p:cNvSpPr>
            <a:spLocks noChangeArrowheads="1" noChangeShapeType="1" noTextEdit="1"/>
          </p:cNvSpPr>
          <p:nvPr/>
        </p:nvSpPr>
        <p:spPr bwMode="auto">
          <a:xfrm>
            <a:off x="381000" y="228600"/>
            <a:ext cx="3886200" cy="1752600"/>
          </a:xfrm>
          <a:prstGeom prst="rect">
            <a:avLst/>
          </a:prstGeom>
        </p:spPr>
        <p:txBody>
          <a:bodyPr wrap="none" fromWordArt="1">
            <a:prstTxWarp prst="textPlain">
              <a:avLst>
                <a:gd name="adj" fmla="val 50000"/>
              </a:avLst>
            </a:prstTxWarp>
          </a:bodyPr>
          <a:lstStyle/>
          <a:p>
            <a:pPr algn="ctr"/>
            <a:r>
              <a:rPr lang="en-US"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MỤC LỤC</a:t>
            </a:r>
            <a:endParaRPr lang="x-none" sz="4800" b="1" kern="10">
              <a:ln w="9525">
                <a:solidFill>
                  <a:srgbClr val="FF99CC"/>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55304" name="Text Box 8">
            <a:extLst>
              <a:ext uri="{FF2B5EF4-FFF2-40B4-BE49-F238E27FC236}">
                <a16:creationId xmlns="" xmlns:a16="http://schemas.microsoft.com/office/drawing/2014/main" id="{F12F9E8C-3BCA-E7E8-3E89-F3B64D7E3E2F}"/>
              </a:ext>
            </a:extLst>
          </p:cNvPr>
          <p:cNvSpPr txBox="1">
            <a:spLocks noChangeArrowheads="1"/>
          </p:cNvSpPr>
          <p:nvPr/>
        </p:nvSpPr>
        <p:spPr bwMode="auto">
          <a:xfrm>
            <a:off x="152400" y="2133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1. Định nghĩa rác vô cơ và rác hữu cơ.</a:t>
            </a:r>
          </a:p>
        </p:txBody>
      </p:sp>
      <p:sp>
        <p:nvSpPr>
          <p:cNvPr id="55305" name="Text Box 9">
            <a:extLst>
              <a:ext uri="{FF2B5EF4-FFF2-40B4-BE49-F238E27FC236}">
                <a16:creationId xmlns="" xmlns:a16="http://schemas.microsoft.com/office/drawing/2014/main" id="{365C2AE7-1174-E871-5A6A-0A308C61BD9F}"/>
              </a:ext>
            </a:extLst>
          </p:cNvPr>
          <p:cNvSpPr txBox="1">
            <a:spLocks noChangeArrowheads="1"/>
          </p:cNvSpPr>
          <p:nvPr/>
        </p:nvSpPr>
        <p:spPr bwMode="auto">
          <a:xfrm>
            <a:off x="152400" y="28194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2. Tác hại của việc không phân loại rác.</a:t>
            </a:r>
          </a:p>
        </p:txBody>
      </p:sp>
      <p:sp>
        <p:nvSpPr>
          <p:cNvPr id="55306" name="Text Box 10">
            <a:extLst>
              <a:ext uri="{FF2B5EF4-FFF2-40B4-BE49-F238E27FC236}">
                <a16:creationId xmlns="" xmlns:a16="http://schemas.microsoft.com/office/drawing/2014/main" id="{73208104-98EA-7694-C3DC-4C793679F42E}"/>
              </a:ext>
            </a:extLst>
          </p:cNvPr>
          <p:cNvSpPr txBox="1">
            <a:spLocks noChangeArrowheads="1"/>
          </p:cNvSpPr>
          <p:nvPr/>
        </p:nvSpPr>
        <p:spPr bwMode="auto">
          <a:xfrm>
            <a:off x="152400" y="34290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3. Vì sao phải phân loại rác.</a:t>
            </a:r>
          </a:p>
        </p:txBody>
      </p:sp>
      <p:sp>
        <p:nvSpPr>
          <p:cNvPr id="55307" name="Text Box 11">
            <a:extLst>
              <a:ext uri="{FF2B5EF4-FFF2-40B4-BE49-F238E27FC236}">
                <a16:creationId xmlns="" xmlns:a16="http://schemas.microsoft.com/office/drawing/2014/main" id="{FA49E010-897E-8A37-7A2E-690EE9FA19CF}"/>
              </a:ext>
            </a:extLst>
          </p:cNvPr>
          <p:cNvSpPr txBox="1">
            <a:spLocks noChangeArrowheads="1"/>
          </p:cNvSpPr>
          <p:nvPr/>
        </p:nvSpPr>
        <p:spPr bwMode="auto">
          <a:xfrm>
            <a:off x="152400" y="4038600"/>
            <a:ext cx="510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4. Tìm hiểu về quy trình xử lý rác vô cơ và rác hữu cơ. </a:t>
            </a:r>
          </a:p>
        </p:txBody>
      </p:sp>
      <p:sp>
        <p:nvSpPr>
          <p:cNvPr id="55308" name="Text Box 12">
            <a:extLst>
              <a:ext uri="{FF2B5EF4-FFF2-40B4-BE49-F238E27FC236}">
                <a16:creationId xmlns="" xmlns:a16="http://schemas.microsoft.com/office/drawing/2014/main" id="{70541E90-8100-DE7B-5EEF-A3E69B4A8E67}"/>
              </a:ext>
            </a:extLst>
          </p:cNvPr>
          <p:cNvSpPr txBox="1">
            <a:spLocks noChangeArrowheads="1"/>
          </p:cNvSpPr>
          <p:nvPr/>
        </p:nvSpPr>
        <p:spPr bwMode="auto">
          <a:xfrm>
            <a:off x="152400" y="50292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800">
                <a:solidFill>
                  <a:srgbClr val="F7FD03"/>
                </a:solidFill>
              </a:rPr>
              <a:t>5. Xem một số video clip thú vị! </a:t>
            </a:r>
            <a:r>
              <a:rPr lang="en-US" altLang="x-none" sz="2800">
                <a:solidFill>
                  <a:srgbClr val="F7FD03"/>
                </a:solidFill>
                <a:sym typeface="Wingdings" pitchFamily="2" charset="2"/>
              </a:rPr>
              <a:t></a:t>
            </a:r>
            <a:endParaRPr lang="en-US" altLang="x-none" sz="2800">
              <a:solidFill>
                <a:srgbClr val="F7FD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ppt_x"/>
                                          </p:val>
                                        </p:tav>
                                        <p:tav tm="100000">
                                          <p:val>
                                            <p:strVal val="#ppt_x"/>
                                          </p:val>
                                        </p:tav>
                                      </p:tavLst>
                                    </p:anim>
                                    <p:anim calcmode="lin" valueType="num">
                                      <p:cBhvr additive="base">
                                        <p:cTn id="8"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ppt_x"/>
                                          </p:val>
                                        </p:tav>
                                        <p:tav tm="100000">
                                          <p:val>
                                            <p:strVal val="#ppt_x"/>
                                          </p:val>
                                        </p:tav>
                                      </p:tavLst>
                                    </p:anim>
                                    <p:anim calcmode="lin" valueType="num">
                                      <p:cBhvr additive="base">
                                        <p:cTn id="14"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5306"/>
                                        </p:tgtEl>
                                        <p:attrNameLst>
                                          <p:attrName>style.visibility</p:attrName>
                                        </p:attrNameLst>
                                      </p:cBhvr>
                                      <p:to>
                                        <p:strVal val="visible"/>
                                      </p:to>
                                    </p:set>
                                    <p:anim calcmode="lin" valueType="num">
                                      <p:cBhvr additive="base">
                                        <p:cTn id="19" dur="500" fill="hold"/>
                                        <p:tgtEl>
                                          <p:spTgt spid="55306"/>
                                        </p:tgtEl>
                                        <p:attrNameLst>
                                          <p:attrName>ppt_x</p:attrName>
                                        </p:attrNameLst>
                                      </p:cBhvr>
                                      <p:tavLst>
                                        <p:tav tm="0">
                                          <p:val>
                                            <p:strVal val="#ppt_x"/>
                                          </p:val>
                                        </p:tav>
                                        <p:tav tm="100000">
                                          <p:val>
                                            <p:strVal val="#ppt_x"/>
                                          </p:val>
                                        </p:tav>
                                      </p:tavLst>
                                    </p:anim>
                                    <p:anim calcmode="lin" valueType="num">
                                      <p:cBhvr additive="base">
                                        <p:cTn id="20"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500" fill="hold"/>
                                        <p:tgtEl>
                                          <p:spTgt spid="55307"/>
                                        </p:tgtEl>
                                        <p:attrNameLst>
                                          <p:attrName>ppt_x</p:attrName>
                                        </p:attrNameLst>
                                      </p:cBhvr>
                                      <p:tavLst>
                                        <p:tav tm="0">
                                          <p:val>
                                            <p:strVal val="#ppt_x"/>
                                          </p:val>
                                        </p:tav>
                                        <p:tav tm="100000">
                                          <p:val>
                                            <p:strVal val="#ppt_x"/>
                                          </p:val>
                                        </p:tav>
                                      </p:tavLst>
                                    </p:anim>
                                    <p:anim calcmode="lin" valueType="num">
                                      <p:cBhvr additive="base">
                                        <p:cTn id="26" dur="500" fill="hold"/>
                                        <p:tgtEl>
                                          <p:spTgt spid="5530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5308"/>
                                        </p:tgtEl>
                                        <p:attrNameLst>
                                          <p:attrName>style.visibility</p:attrName>
                                        </p:attrNameLst>
                                      </p:cBhvr>
                                      <p:to>
                                        <p:strVal val="visible"/>
                                      </p:to>
                                    </p:set>
                                    <p:anim calcmode="lin" valueType="num">
                                      <p:cBhvr additive="base">
                                        <p:cTn id="31" dur="500" fill="hold"/>
                                        <p:tgtEl>
                                          <p:spTgt spid="55308"/>
                                        </p:tgtEl>
                                        <p:attrNameLst>
                                          <p:attrName>ppt_x</p:attrName>
                                        </p:attrNameLst>
                                      </p:cBhvr>
                                      <p:tavLst>
                                        <p:tav tm="0">
                                          <p:val>
                                            <p:strVal val="#ppt_x"/>
                                          </p:val>
                                        </p:tav>
                                        <p:tav tm="100000">
                                          <p:val>
                                            <p:strVal val="#ppt_x"/>
                                          </p:val>
                                        </p:tav>
                                      </p:tavLst>
                                    </p:anim>
                                    <p:anim calcmode="lin" valueType="num">
                                      <p:cBhvr additive="base">
                                        <p:cTn id="32" dur="500" fill="hold"/>
                                        <p:tgtEl>
                                          <p:spTgt spid="553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P spid="55306" grpId="0"/>
      <p:bldP spid="55307" grpId="0"/>
      <p:bldP spid="553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gift">
            <a:extLst>
              <a:ext uri="{FF2B5EF4-FFF2-40B4-BE49-F238E27FC236}">
                <a16:creationId xmlns="" xmlns:a16="http://schemas.microsoft.com/office/drawing/2014/main" id="{6757F0D8-C6A4-88B0-65BE-BCEF39256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029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 xmlns:a16="http://schemas.microsoft.com/office/drawing/2014/main" id="{EA9D6ED3-332F-F097-5C3F-756E9D3E5EA2}"/>
              </a:ext>
            </a:extLst>
          </p:cNvPr>
          <p:cNvSpPr txBox="1">
            <a:spLocks noChangeArrowheads="1"/>
          </p:cNvSpPr>
          <p:nvPr/>
        </p:nvSpPr>
        <p:spPr bwMode="auto">
          <a:xfrm>
            <a:off x="0" y="449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a:t> </a:t>
            </a:r>
            <a:r>
              <a:rPr lang="en-US" altLang="x-none" sz="4000">
                <a:solidFill>
                  <a:srgbClr val="CC3300"/>
                </a:solidFill>
                <a:latin typeface="Times New Roman" panose="02020603050405020304" pitchFamily="18" charset="0"/>
              </a:rPr>
              <a:t>Đội em được nhận 1 món quà từ đội khác!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50plus1">
            <a:extLst>
              <a:ext uri="{FF2B5EF4-FFF2-40B4-BE49-F238E27FC236}">
                <a16:creationId xmlns="" xmlns:a16="http://schemas.microsoft.com/office/drawing/2014/main" id="{752D86EA-9D9E-27E4-E36F-3BD210AA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7">
            <a:extLst>
              <a:ext uri="{FF2B5EF4-FFF2-40B4-BE49-F238E27FC236}">
                <a16:creationId xmlns="" xmlns:a16="http://schemas.microsoft.com/office/drawing/2014/main" id="{C48AA469-F517-A3C6-5A76-42AA51DB040B}"/>
              </a:ext>
            </a:extLst>
          </p:cNvPr>
          <p:cNvSpPr txBox="1">
            <a:spLocks noChangeArrowheads="1"/>
          </p:cNvSpPr>
          <p:nvPr/>
        </p:nvSpPr>
        <p:spPr bwMode="auto">
          <a:xfrm>
            <a:off x="990600" y="464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được cộng thêm 50 điểm!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_maths_zero_number0">
            <a:extLst>
              <a:ext uri="{FF2B5EF4-FFF2-40B4-BE49-F238E27FC236}">
                <a16:creationId xmlns="" xmlns:a16="http://schemas.microsoft.com/office/drawing/2014/main" id="{5BC7F1D6-D2C3-D9A8-82DB-73225804B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714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a:extLst>
              <a:ext uri="{FF2B5EF4-FFF2-40B4-BE49-F238E27FC236}">
                <a16:creationId xmlns="" xmlns:a16="http://schemas.microsoft.com/office/drawing/2014/main" id="{AF0AEA91-7934-F12A-F367-4391D442F47C}"/>
              </a:ext>
            </a:extLst>
          </p:cNvPr>
          <p:cNvSpPr txBox="1">
            <a:spLocks noChangeArrowheads="1"/>
          </p:cNvSpPr>
          <p:nvPr/>
        </p:nvSpPr>
        <p:spPr bwMode="auto">
          <a:xfrm>
            <a:off x="0" y="4495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Đội em không được cộng cũng như không bị trừ thêm điểm.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a:extLst>
              <a:ext uri="{FF2B5EF4-FFF2-40B4-BE49-F238E27FC236}">
                <a16:creationId xmlns="" xmlns:a16="http://schemas.microsoft.com/office/drawing/2014/main" id="{D7B67140-1A11-1043-9164-C8B47824BB64}"/>
              </a:ext>
            </a:extLst>
          </p:cNvPr>
          <p:cNvSpPr txBox="1">
            <a:spLocks noChangeArrowheads="1"/>
          </p:cNvSpPr>
          <p:nvPr/>
        </p:nvSpPr>
        <p:spPr bwMode="auto">
          <a:xfrm>
            <a:off x="3200400" y="38100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endParaRPr lang="x-none" altLang="x-none"/>
          </a:p>
        </p:txBody>
      </p:sp>
      <p:sp>
        <p:nvSpPr>
          <p:cNvPr id="25603" name="Text Box 11">
            <a:extLst>
              <a:ext uri="{FF2B5EF4-FFF2-40B4-BE49-F238E27FC236}">
                <a16:creationId xmlns="" xmlns:a16="http://schemas.microsoft.com/office/drawing/2014/main" id="{1644BE60-CBFE-2808-010C-6ABF08B25AE6}"/>
              </a:ext>
            </a:extLst>
          </p:cNvPr>
          <p:cNvSpPr txBox="1">
            <a:spLocks noChangeArrowheads="1"/>
          </p:cNvSpPr>
          <p:nvPr/>
        </p:nvSpPr>
        <p:spPr bwMode="auto">
          <a:xfrm>
            <a:off x="0" y="426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spcBef>
                <a:spcPct val="50000"/>
              </a:spcBef>
            </a:pPr>
            <a:r>
              <a:rPr lang="en-US" altLang="x-none" sz="4000">
                <a:solidFill>
                  <a:srgbClr val="CC3300"/>
                </a:solidFill>
                <a:latin typeface="Times New Roman" panose="02020603050405020304" pitchFamily="18" charset="0"/>
              </a:rPr>
              <a:t>Rất tiếc! Đội em sẽ quay về vạch xuất phát.</a:t>
            </a:r>
          </a:p>
        </p:txBody>
      </p:sp>
      <p:pic>
        <p:nvPicPr>
          <p:cNvPr id="25604" name="Picture 12" descr="3064273457_1a725335f4">
            <a:extLst>
              <a:ext uri="{FF2B5EF4-FFF2-40B4-BE49-F238E27FC236}">
                <a16:creationId xmlns="" xmlns:a16="http://schemas.microsoft.com/office/drawing/2014/main" id="{A8030846-A50D-86F5-B73E-9D753D253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
            <a:ext cx="38100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 xmlns:a16="http://schemas.microsoft.com/office/drawing/2014/main" id="{86FBF6F6-3268-0BC5-089F-FDC457693D4C}"/>
              </a:ext>
            </a:extLst>
          </p:cNvPr>
          <p:cNvSpPr txBox="1">
            <a:spLocks noChangeArrowheads="1"/>
          </p:cNvSpPr>
          <p:nvPr/>
        </p:nvSpPr>
        <p:spPr bwMode="auto">
          <a:xfrm>
            <a:off x="1752600" y="4419600"/>
            <a:ext cx="518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4000">
                <a:solidFill>
                  <a:srgbClr val="CC3300"/>
                </a:solidFill>
                <a:latin typeface="Times New Roman" panose="02020603050405020304" pitchFamily="18" charset="0"/>
              </a:rPr>
              <a:t>Đội em bị trừ 10 điểm.</a:t>
            </a:r>
          </a:p>
        </p:txBody>
      </p:sp>
      <p:sp>
        <p:nvSpPr>
          <p:cNvPr id="26627" name="WordArt 5">
            <a:extLst>
              <a:ext uri="{FF2B5EF4-FFF2-40B4-BE49-F238E27FC236}">
                <a16:creationId xmlns="" xmlns:a16="http://schemas.microsoft.com/office/drawing/2014/main" id="{0792CF4F-4533-F796-61B2-B61E24DDCD8B}"/>
              </a:ext>
            </a:extLst>
          </p:cNvPr>
          <p:cNvSpPr>
            <a:spLocks noChangeArrowheads="1" noChangeShapeType="1" noTextEdit="1"/>
          </p:cNvSpPr>
          <p:nvPr/>
        </p:nvSpPr>
        <p:spPr bwMode="auto">
          <a:xfrm>
            <a:off x="2286000" y="457200"/>
            <a:ext cx="4191000" cy="3581400"/>
          </a:xfrm>
          <a:prstGeom prst="rect">
            <a:avLst/>
          </a:prstGeom>
        </p:spPr>
        <p:txBody>
          <a:bodyPr wrap="none" fromWordArt="1">
            <a:prstTxWarp prst="textFadeUp">
              <a:avLst>
                <a:gd name="adj" fmla="val 6176"/>
              </a:avLst>
            </a:prstTxWarp>
          </a:bodyPr>
          <a:lstStyle/>
          <a:p>
            <a:pPr algn="ctr"/>
            <a:r>
              <a:rPr lang="x-none" sz="9600" b="1" kern="10">
                <a:ln w="12700">
                  <a:solidFill>
                    <a:srgbClr val="B2B2B2"/>
                  </a:solidFill>
                  <a:round/>
                  <a:headEnd/>
                  <a:tailEnd/>
                </a:ln>
                <a:gradFill rotWithShape="1">
                  <a:gsLst>
                    <a:gs pos="0">
                      <a:srgbClr val="FF0000"/>
                    </a:gs>
                    <a:gs pos="100000">
                      <a:srgbClr val="FFCC00"/>
                    </a:gs>
                  </a:gsLst>
                  <a:lin ang="5400000" scaled="1"/>
                </a:gradFill>
                <a:effectLst>
                  <a:outerShdw dist="35921" dir="2700000" sy="50000" rotWithShape="0">
                    <a:srgbClr val="875B0D">
                      <a:alpha val="70000"/>
                    </a:srgbClr>
                  </a:outerShdw>
                </a:effectLst>
              </a:rPr>
              <a:t>-10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040f0dcfeflo6">
            <a:extLst>
              <a:ext uri="{FF2B5EF4-FFF2-40B4-BE49-F238E27FC236}">
                <a16:creationId xmlns="" xmlns:a16="http://schemas.microsoft.com/office/drawing/2014/main" id="{1437134E-5ECC-662E-58E0-07884111B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7" descr="quả bơ">
            <a:extLst>
              <a:ext uri="{FF2B5EF4-FFF2-40B4-BE49-F238E27FC236}">
                <a16:creationId xmlns="" xmlns:a16="http://schemas.microsoft.com/office/drawing/2014/main" id="{E3D2D0FA-9B16-17F2-1C37-7FD81CF95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057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9" descr="vo chuoi">
            <a:extLst>
              <a:ext uri="{FF2B5EF4-FFF2-40B4-BE49-F238E27FC236}">
                <a16:creationId xmlns="" xmlns:a16="http://schemas.microsoft.com/office/drawing/2014/main" id="{0CF64C3E-54C0-8162-0CD7-918F30F99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0" descr="duahau1">
            <a:extLst>
              <a:ext uri="{FF2B5EF4-FFF2-40B4-BE49-F238E27FC236}">
                <a16:creationId xmlns="" xmlns:a16="http://schemas.microsoft.com/office/drawing/2014/main" id="{05FB4BB2-C6B5-8741-A063-8A64F4EB4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1" descr="index">
            <a:extLst>
              <a:ext uri="{FF2B5EF4-FFF2-40B4-BE49-F238E27FC236}">
                <a16:creationId xmlns="" xmlns:a16="http://schemas.microsoft.com/office/drawing/2014/main" id="{ED887F0E-518F-59C4-298B-2B1E8C4642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5" y="1828800"/>
            <a:ext cx="2238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7" descr="dứa">
            <a:extLst>
              <a:ext uri="{FF2B5EF4-FFF2-40B4-BE49-F238E27FC236}">
                <a16:creationId xmlns="" xmlns:a16="http://schemas.microsoft.com/office/drawing/2014/main" id="{EA1912A6-8EEE-D675-159D-C3997046C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2286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8" descr="lá cây">
            <a:extLst>
              <a:ext uri="{FF2B5EF4-FFF2-40B4-BE49-F238E27FC236}">
                <a16:creationId xmlns="" xmlns:a16="http://schemas.microsoft.com/office/drawing/2014/main" id="{AA463117-9B44-015C-642E-E4CFD14962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194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9" descr="bopvovotrung">
            <a:extLst>
              <a:ext uri="{FF2B5EF4-FFF2-40B4-BE49-F238E27FC236}">
                <a16:creationId xmlns="" xmlns:a16="http://schemas.microsoft.com/office/drawing/2014/main" id="{11CEA4D1-FC77-6A1B-D9A5-8876D47518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0"/>
            <a:ext cx="26511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50" descr="1274511274-tra-giai-nhiet-rau-qua2">
            <a:extLst>
              <a:ext uri="{FF2B5EF4-FFF2-40B4-BE49-F238E27FC236}">
                <a16:creationId xmlns="" xmlns:a16="http://schemas.microsoft.com/office/drawing/2014/main" id="{7D68B806-2827-E622-72A8-109DC0EB35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4114800"/>
            <a:ext cx="2514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2" descr="vỏ cam">
            <a:extLst>
              <a:ext uri="{FF2B5EF4-FFF2-40B4-BE49-F238E27FC236}">
                <a16:creationId xmlns="" xmlns:a16="http://schemas.microsoft.com/office/drawing/2014/main" id="{E923E298-D517-303B-D360-4F4BC3E118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727575"/>
            <a:ext cx="34290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53" descr="thung rac xanh">
            <a:extLst>
              <a:ext uri="{FF2B5EF4-FFF2-40B4-BE49-F238E27FC236}">
                <a16:creationId xmlns="" xmlns:a16="http://schemas.microsoft.com/office/drawing/2014/main" id="{F14913D4-0A2D-62CC-9AD6-4ADF5439B2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1676400"/>
            <a:ext cx="3581400" cy="3124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133" name="Text Box 54">
            <a:extLst>
              <a:ext uri="{FF2B5EF4-FFF2-40B4-BE49-F238E27FC236}">
                <a16:creationId xmlns="" xmlns:a16="http://schemas.microsoft.com/office/drawing/2014/main" id="{33E01975-D9A9-E73A-224D-27B285433EAA}"/>
              </a:ext>
            </a:extLst>
          </p:cNvPr>
          <p:cNvSpPr txBox="1">
            <a:spLocks noChangeArrowheads="1"/>
          </p:cNvSpPr>
          <p:nvPr/>
        </p:nvSpPr>
        <p:spPr bwMode="auto">
          <a:xfrm>
            <a:off x="4800600" y="3048000"/>
            <a:ext cx="914400" cy="1187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spcBef>
                <a:spcPct val="50000"/>
              </a:spcBef>
            </a:pPr>
            <a:r>
              <a:rPr lang="en-US" altLang="x-none" sz="2400" b="1"/>
              <a:t>Rác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meo-xinh-tuyen-chon03">
            <a:extLst>
              <a:ext uri="{FF2B5EF4-FFF2-40B4-BE49-F238E27FC236}">
                <a16:creationId xmlns="" xmlns:a16="http://schemas.microsoft.com/office/drawing/2014/main" id="{2DE84C5B-5296-4C64-B14A-F0DD7CAE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6012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 xmlns:a16="http://schemas.microsoft.com/office/drawing/2014/main" id="{7FB4B66B-CC05-6966-0B0D-E07FE400E350}"/>
              </a:ext>
            </a:extLst>
          </p:cNvPr>
          <p:cNvSpPr>
            <a:spLocks noChangeArrowheads="1"/>
          </p:cNvSpPr>
          <p:nvPr/>
        </p:nvSpPr>
        <p:spPr bwMode="auto">
          <a:xfrm>
            <a:off x="2057400" y="-762000"/>
            <a:ext cx="4267200" cy="3124200"/>
          </a:xfrm>
          <a:prstGeom prst="irregularSeal1">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hữu cơ là gì?</a:t>
            </a:r>
          </a:p>
        </p:txBody>
      </p:sp>
      <p:sp>
        <p:nvSpPr>
          <p:cNvPr id="13321" name="AutoShape 9">
            <a:extLst>
              <a:ext uri="{FF2B5EF4-FFF2-40B4-BE49-F238E27FC236}">
                <a16:creationId xmlns="" xmlns:a16="http://schemas.microsoft.com/office/drawing/2014/main" id="{5CC9AFB0-FAC3-C5FE-BC65-A27B36D58C2D}"/>
              </a:ext>
            </a:extLst>
          </p:cNvPr>
          <p:cNvSpPr>
            <a:spLocks noChangeArrowheads="1"/>
          </p:cNvSpPr>
          <p:nvPr/>
        </p:nvSpPr>
        <p:spPr bwMode="auto">
          <a:xfrm>
            <a:off x="5943600" y="0"/>
            <a:ext cx="3581400" cy="4419600"/>
          </a:xfrm>
          <a:prstGeom prst="wedgeEllipseCallout">
            <a:avLst>
              <a:gd name="adj1" fmla="val -38208"/>
              <a:gd name="adj2" fmla="val 5043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b="1" i="1">
                <a:solidFill>
                  <a:srgbClr val="000000"/>
                </a:solidFill>
                <a:latin typeface="Times New Roman" panose="02020603050405020304" pitchFamily="18" charset="0"/>
              </a:rPr>
              <a:t>Rác hữu cơ</a:t>
            </a:r>
            <a:r>
              <a:rPr lang="en-US" altLang="x-none" sz="2400" i="1">
                <a:solidFill>
                  <a:srgbClr val="000000"/>
                </a:solidFill>
                <a:latin typeface="Times New Roman" panose="02020603050405020304" pitchFamily="18" charset="0"/>
              </a:rPr>
              <a:t> là loại rác dễ phân hủy và có thể  đưa vào tái chế để đưa vào sử dụng cho việc chăm bón và làm thức ăn cho động vật. (vỏ các loại hoa quả, lá cây,…)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 to="" calcmode="lin" valueType="num">
                                      <p:cBhvr>
                                        <p:cTn id="14"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áo">
            <a:extLst>
              <a:ext uri="{FF2B5EF4-FFF2-40B4-BE49-F238E27FC236}">
                <a16:creationId xmlns="" xmlns:a16="http://schemas.microsoft.com/office/drawing/2014/main" id="{3D7CA068-A401-E559-E6C4-810F349FE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báo">
            <a:extLst>
              <a:ext uri="{FF2B5EF4-FFF2-40B4-BE49-F238E27FC236}">
                <a16:creationId xmlns="" xmlns:a16="http://schemas.microsoft.com/office/drawing/2014/main" id="{E8BDAE1A-1A2A-60FC-3399-B22E6B637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895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phong bi bang giay tai che">
            <a:extLst>
              <a:ext uri="{FF2B5EF4-FFF2-40B4-BE49-F238E27FC236}">
                <a16:creationId xmlns="" xmlns:a16="http://schemas.microsoft.com/office/drawing/2014/main" id="{29055CE7-EAD6-7D92-D8B2-A77517A5E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túi nilon">
            <a:extLst>
              <a:ext uri="{FF2B5EF4-FFF2-40B4-BE49-F238E27FC236}">
                <a16:creationId xmlns="" xmlns:a16="http://schemas.microsoft.com/office/drawing/2014/main" id="{5E7BA2A4-6A45-CF28-278D-8584866D0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81200"/>
            <a:ext cx="29718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vo chai nhua">
            <a:extLst>
              <a:ext uri="{FF2B5EF4-FFF2-40B4-BE49-F238E27FC236}">
                <a16:creationId xmlns="" xmlns:a16="http://schemas.microsoft.com/office/drawing/2014/main" id="{16774F21-D6E5-CAED-BD96-F4DDCB62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29125"/>
            <a:ext cx="2667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vo chai thuy tinh">
            <a:extLst>
              <a:ext uri="{FF2B5EF4-FFF2-40B4-BE49-F238E27FC236}">
                <a16:creationId xmlns="" xmlns:a16="http://schemas.microsoft.com/office/drawing/2014/main" id="{F4AB6710-3413-02D3-7A1A-88913989DA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2816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091006130905-871-308">
            <a:extLst>
              <a:ext uri="{FF2B5EF4-FFF2-40B4-BE49-F238E27FC236}">
                <a16:creationId xmlns="" xmlns:a16="http://schemas.microsoft.com/office/drawing/2014/main" id="{F0AC9A1C-C02B-D427-37F6-F1C955C75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4196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2" descr="Ung cao su">
            <a:extLst>
              <a:ext uri="{FF2B5EF4-FFF2-40B4-BE49-F238E27FC236}">
                <a16:creationId xmlns="" xmlns:a16="http://schemas.microsoft.com/office/drawing/2014/main" id="{437BBDB6-BDDC-7128-59A0-8CC293645F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572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thung rac cam">
            <a:extLst>
              <a:ext uri="{FF2B5EF4-FFF2-40B4-BE49-F238E27FC236}">
                <a16:creationId xmlns="" xmlns:a16="http://schemas.microsoft.com/office/drawing/2014/main" id="{F419FC47-E6F6-F9F1-E0E6-B2A084F08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828800"/>
            <a:ext cx="3505200" cy="300196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9" name="Rectangle 14">
            <a:extLst>
              <a:ext uri="{FF2B5EF4-FFF2-40B4-BE49-F238E27FC236}">
                <a16:creationId xmlns="" xmlns:a16="http://schemas.microsoft.com/office/drawing/2014/main" id="{28804D61-798A-C081-53A7-E76C752CF219}"/>
              </a:ext>
            </a:extLst>
          </p:cNvPr>
          <p:cNvSpPr>
            <a:spLocks noChangeArrowheads="1"/>
          </p:cNvSpPr>
          <p:nvPr/>
        </p:nvSpPr>
        <p:spPr bwMode="auto">
          <a:xfrm>
            <a:off x="4572000" y="3581400"/>
            <a:ext cx="9144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400"/>
              <a:t>Rác</a:t>
            </a:r>
          </a:p>
          <a:p>
            <a:pPr algn="ctr"/>
            <a:r>
              <a:rPr lang="en-US" altLang="x-none" sz="2400"/>
              <a:t> vô </a:t>
            </a:r>
          </a:p>
          <a:p>
            <a:pPr algn="ctr"/>
            <a:r>
              <a:rPr lang="en-US" altLang="x-none" sz="2400"/>
              <a:t>cơ</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34423_chum_anh_ngo_nghinh_do_re_mi_2010_10">
            <a:extLst>
              <a:ext uri="{FF2B5EF4-FFF2-40B4-BE49-F238E27FC236}">
                <a16:creationId xmlns="" xmlns:a16="http://schemas.microsoft.com/office/drawing/2014/main" id="{39F76BA2-C3A3-BA3A-B729-731B8B093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8110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a:extLst>
              <a:ext uri="{FF2B5EF4-FFF2-40B4-BE49-F238E27FC236}">
                <a16:creationId xmlns="" xmlns:a16="http://schemas.microsoft.com/office/drawing/2014/main" id="{E4401ED2-3762-BA55-988C-F66710254CB6}"/>
              </a:ext>
            </a:extLst>
          </p:cNvPr>
          <p:cNvSpPr>
            <a:spLocks noChangeArrowheads="1"/>
          </p:cNvSpPr>
          <p:nvPr/>
        </p:nvSpPr>
        <p:spPr bwMode="auto">
          <a:xfrm>
            <a:off x="3505200" y="228600"/>
            <a:ext cx="3276600" cy="1219200"/>
          </a:xfrm>
          <a:prstGeom prst="wedgeRoundRectCallout">
            <a:avLst>
              <a:gd name="adj1" fmla="val 33042"/>
              <a:gd name="adj2" fmla="val 77343"/>
              <a:gd name="adj3" fmla="val 16667"/>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b="1">
                <a:solidFill>
                  <a:srgbClr val="000000"/>
                </a:solidFill>
                <a:latin typeface="Times New Roman" panose="02020603050405020304" pitchFamily="18" charset="0"/>
              </a:rPr>
              <a:t>Rác vô cơ là gì?</a:t>
            </a:r>
          </a:p>
        </p:txBody>
      </p:sp>
      <p:sp>
        <p:nvSpPr>
          <p:cNvPr id="12296" name="AutoShape 8">
            <a:extLst>
              <a:ext uri="{FF2B5EF4-FFF2-40B4-BE49-F238E27FC236}">
                <a16:creationId xmlns="" xmlns:a16="http://schemas.microsoft.com/office/drawing/2014/main" id="{5BD4305B-6EC3-0AA9-CD0C-399DBC7321C2}"/>
              </a:ext>
            </a:extLst>
          </p:cNvPr>
          <p:cNvSpPr>
            <a:spLocks noChangeArrowheads="1"/>
          </p:cNvSpPr>
          <p:nvPr/>
        </p:nvSpPr>
        <p:spPr bwMode="auto">
          <a:xfrm>
            <a:off x="-228600" y="-152400"/>
            <a:ext cx="3352800" cy="3352800"/>
          </a:xfrm>
          <a:prstGeom prst="wedgeEllipseCallout">
            <a:avLst>
              <a:gd name="adj1" fmla="val 30116"/>
              <a:gd name="adj2" fmla="val 55968"/>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200" b="1" i="1">
                <a:solidFill>
                  <a:srgbClr val="000000"/>
                </a:solidFill>
                <a:latin typeface="Times New Roman" panose="02020603050405020304" pitchFamily="18" charset="0"/>
              </a:rPr>
              <a:t>Rác vô cơ</a:t>
            </a:r>
            <a:r>
              <a:rPr lang="en-US" altLang="x-none" sz="2200" i="1">
                <a:solidFill>
                  <a:srgbClr val="000000"/>
                </a:solidFill>
                <a:latin typeface="Times New Roman" panose="02020603050405020304" pitchFamily="18" charset="0"/>
              </a:rPr>
              <a:t> là loại rác khó phân hủy nhưng có thể đưa vào tái chế để sử dụng nhẳm mục đích phục vụ cho con người. (Báo cũ, vỏ chai…)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700_0">
            <a:extLst>
              <a:ext uri="{FF2B5EF4-FFF2-40B4-BE49-F238E27FC236}">
                <a16:creationId xmlns="" xmlns:a16="http://schemas.microsoft.com/office/drawing/2014/main" id="{031D28B7-EE94-6E74-6F1C-567198DDC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
            <a:ext cx="9982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6" descr="thung rac cam">
            <a:extLst>
              <a:ext uri="{FF2B5EF4-FFF2-40B4-BE49-F238E27FC236}">
                <a16:creationId xmlns="" xmlns:a16="http://schemas.microsoft.com/office/drawing/2014/main" id="{FBDEEF5D-54FC-2029-4BC8-B5F8E4C6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7" descr="thung rac xanh">
            <a:extLst>
              <a:ext uri="{FF2B5EF4-FFF2-40B4-BE49-F238E27FC236}">
                <a16:creationId xmlns="" xmlns:a16="http://schemas.microsoft.com/office/drawing/2014/main" id="{0811778F-2368-4B57-A6C9-AA780E9EC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487" name="Group 151">
            <a:extLst>
              <a:ext uri="{FF2B5EF4-FFF2-40B4-BE49-F238E27FC236}">
                <a16:creationId xmlns="" xmlns:a16="http://schemas.microsoft.com/office/drawing/2014/main" id="{9E4F35A1-158C-CC0A-EB04-86B9A9CE33D6}"/>
              </a:ext>
            </a:extLst>
          </p:cNvPr>
          <p:cNvGraphicFramePr>
            <a:graphicFrameLocks noGrp="1"/>
          </p:cNvGraphicFramePr>
          <p:nvPr>
            <p:ph/>
          </p:nvPr>
        </p:nvGraphicFramePr>
        <p:xfrm>
          <a:off x="2438400" y="152400"/>
          <a:ext cx="6934200" cy="6510338"/>
        </p:xfrm>
        <a:graphic>
          <a:graphicData uri="http://schemas.openxmlformats.org/drawingml/2006/table">
            <a:tbl>
              <a:tblPr/>
              <a:tblGrid>
                <a:gridCol w="1981200">
                  <a:extLst>
                    <a:ext uri="{9D8B030D-6E8A-4147-A177-3AD203B41FA5}">
                      <a16:colId xmlns="" xmlns:a16="http://schemas.microsoft.com/office/drawing/2014/main" val="20000"/>
                    </a:ext>
                  </a:extLst>
                </a:gridCol>
                <a:gridCol w="2084388">
                  <a:extLst>
                    <a:ext uri="{9D8B030D-6E8A-4147-A177-3AD203B41FA5}">
                      <a16:colId xmlns="" xmlns:a16="http://schemas.microsoft.com/office/drawing/2014/main" val="20001"/>
                    </a:ext>
                  </a:extLst>
                </a:gridCol>
                <a:gridCol w="2868612">
                  <a:extLst>
                    <a:ext uri="{9D8B030D-6E8A-4147-A177-3AD203B41FA5}">
                      <a16:colId xmlns=""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Giống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a:ln>
                            <a:noFill/>
                          </a:ln>
                          <a:solidFill>
                            <a:srgbClr val="000000"/>
                          </a:solidFill>
                          <a:effectLst/>
                          <a:latin typeface="Times New Roman" pitchFamily="18" charset="0"/>
                        </a:rPr>
                        <a:t>Khác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025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hữu</a:t>
                      </a:r>
                      <a:r>
                        <a:rPr kumimoji="0" lang="en-US" sz="2800" b="0" i="0" u="none" strike="noStrike" cap="none" normalizeH="0" baseline="0">
                          <a:ln>
                            <a:noFill/>
                          </a:ln>
                          <a:solidFill>
                            <a:srgbClr val="000000"/>
                          </a:solidFill>
                          <a:effectLst/>
                          <a:latin typeface="Times New Roman" pitchFamily="18" charset="0"/>
                        </a:rPr>
                        <a:t> </a:t>
                      </a:r>
                      <a:r>
                        <a:rPr kumimoji="0" lang="en-US" sz="2800" b="1" i="0" u="none" strike="noStrike" cap="none" normalizeH="0" baseline="0">
                          <a:ln>
                            <a:noFill/>
                          </a:ln>
                          <a:solidFill>
                            <a:srgbClr val="000000"/>
                          </a:solidFill>
                          <a:effectLst/>
                          <a:latin typeface="Times New Roman" pitchFamily="18" charset="0"/>
                        </a:rPr>
                        <a:t>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rPr>
                        <a:t>Đều có thể tái chế được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Dễ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để phục vụ cho các loài động vật, thực vật</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98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00"/>
                          </a:solidFill>
                          <a:effectLst/>
                          <a:latin typeface="Times New Roman" pitchFamily="18" charset="0"/>
                        </a:rPr>
                        <a:t>Rác vô cơ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Khó phân hủy.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a:ln>
                            <a:noFill/>
                          </a:ln>
                          <a:solidFill>
                            <a:srgbClr val="000000"/>
                          </a:solidFill>
                          <a:effectLst/>
                          <a:latin typeface="Times New Roman" pitchFamily="18" charset="0"/>
                        </a:rPr>
                        <a:t> Được tái  chế nhằm phục vụ cho lợi ích của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884_example">
            <a:extLst>
              <a:ext uri="{FF2B5EF4-FFF2-40B4-BE49-F238E27FC236}">
                <a16:creationId xmlns="" xmlns:a16="http://schemas.microsoft.com/office/drawing/2014/main" id="{F21A0BB6-39B8-F01D-6DB1-989F201AA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3" name="Rectangle 29">
            <a:hlinkClick r:id="rId3" action="ppaction://hlinksldjump"/>
            <a:extLst>
              <a:ext uri="{FF2B5EF4-FFF2-40B4-BE49-F238E27FC236}">
                <a16:creationId xmlns="" xmlns:a16="http://schemas.microsoft.com/office/drawing/2014/main" id="{9D610CF4-3C3C-816D-1C31-57F31C4AEB6C}"/>
              </a:ext>
            </a:extLst>
          </p:cNvPr>
          <p:cNvSpPr>
            <a:spLocks noChangeArrowheads="1"/>
          </p:cNvSpPr>
          <p:nvPr/>
        </p:nvSpPr>
        <p:spPr bwMode="auto">
          <a:xfrm>
            <a:off x="152400" y="2819400"/>
            <a:ext cx="22860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Ô nhiễm môi trường</a:t>
            </a:r>
          </a:p>
          <a:p>
            <a:pPr algn="ctr"/>
            <a:r>
              <a:rPr lang="en-US" altLang="x-none" sz="2000">
                <a:latin typeface="Times New Roman" panose="02020603050405020304" pitchFamily="18" charset="0"/>
              </a:rPr>
              <a:t>(đất, nước, không khí)</a:t>
            </a:r>
          </a:p>
        </p:txBody>
      </p:sp>
      <p:sp>
        <p:nvSpPr>
          <p:cNvPr id="31774" name="Rectangle 30">
            <a:hlinkClick r:id="rId4" action="ppaction://hlinksldjump"/>
            <a:extLst>
              <a:ext uri="{FF2B5EF4-FFF2-40B4-BE49-F238E27FC236}">
                <a16:creationId xmlns="" xmlns:a16="http://schemas.microsoft.com/office/drawing/2014/main" id="{2569C314-F6EF-EA1F-4784-2B456EF16FFC}"/>
              </a:ext>
            </a:extLst>
          </p:cNvPr>
          <p:cNvSpPr>
            <a:spLocks noChangeArrowheads="1"/>
          </p:cNvSpPr>
          <p:nvPr/>
        </p:nvSpPr>
        <p:spPr bwMode="auto">
          <a:xfrm>
            <a:off x="25908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Ảnh hưởng trực tiếp</a:t>
            </a:r>
          </a:p>
          <a:p>
            <a:pPr algn="ctr"/>
            <a:r>
              <a:rPr lang="en-US" altLang="x-none" sz="2000">
                <a:latin typeface="Times New Roman" panose="02020603050405020304" pitchFamily="18" charset="0"/>
              </a:rPr>
              <a:t>đến sức khỏe con người</a:t>
            </a:r>
          </a:p>
          <a:p>
            <a:pPr algn="ctr"/>
            <a:r>
              <a:rPr lang="en-US" altLang="x-none" sz="2000">
                <a:latin typeface="Times New Roman" panose="02020603050405020304" pitchFamily="18" charset="0"/>
              </a:rPr>
              <a:t>(bệnh hô hấp,</a:t>
            </a:r>
          </a:p>
          <a:p>
            <a:pPr algn="ctr"/>
            <a:r>
              <a:rPr lang="en-US" altLang="x-none" sz="2000">
                <a:latin typeface="Times New Roman" panose="02020603050405020304" pitchFamily="18" charset="0"/>
              </a:rPr>
              <a:t>Bệnh ngoài da)</a:t>
            </a:r>
          </a:p>
        </p:txBody>
      </p:sp>
      <p:sp>
        <p:nvSpPr>
          <p:cNvPr id="31775" name="Rectangle 31">
            <a:hlinkClick r:id="rId5" action="ppaction://hlinksldjump"/>
            <a:extLst>
              <a:ext uri="{FF2B5EF4-FFF2-40B4-BE49-F238E27FC236}">
                <a16:creationId xmlns="" xmlns:a16="http://schemas.microsoft.com/office/drawing/2014/main" id="{93B39657-4BA6-0F5A-CCBB-F6455F7D6B34}"/>
              </a:ext>
            </a:extLst>
          </p:cNvPr>
          <p:cNvSpPr>
            <a:spLocks noChangeArrowheads="1"/>
          </p:cNvSpPr>
          <p:nvPr/>
        </p:nvSpPr>
        <p:spPr bwMode="auto">
          <a:xfrm>
            <a:off x="5105400" y="2819400"/>
            <a:ext cx="1676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nhân công</a:t>
            </a:r>
          </a:p>
        </p:txBody>
      </p:sp>
      <p:sp>
        <p:nvSpPr>
          <p:cNvPr id="31776" name="Rectangle 32">
            <a:extLst>
              <a:ext uri="{FF2B5EF4-FFF2-40B4-BE49-F238E27FC236}">
                <a16:creationId xmlns="" xmlns:a16="http://schemas.microsoft.com/office/drawing/2014/main" id="{2D8AA470-44E8-3737-CDDA-DCBAED17326A}"/>
              </a:ext>
            </a:extLst>
          </p:cNvPr>
          <p:cNvSpPr>
            <a:spLocks noChangeArrowheads="1"/>
          </p:cNvSpPr>
          <p:nvPr/>
        </p:nvSpPr>
        <p:spPr bwMode="auto">
          <a:xfrm>
            <a:off x="6858000" y="2819400"/>
            <a:ext cx="24384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2000">
                <a:latin typeface="Times New Roman" panose="02020603050405020304" pitchFamily="18" charset="0"/>
              </a:rPr>
              <a:t>Tốn quỹ tiền </a:t>
            </a:r>
          </a:p>
          <a:p>
            <a:pPr algn="ctr"/>
            <a:r>
              <a:rPr lang="en-US" altLang="x-none" sz="2000">
                <a:latin typeface="Times New Roman" panose="02020603050405020304" pitchFamily="18" charset="0"/>
              </a:rPr>
              <a:t>của quốc gia </a:t>
            </a:r>
          </a:p>
          <a:p>
            <a:pPr algn="ctr"/>
            <a:r>
              <a:rPr lang="en-US" altLang="x-none" sz="2000">
                <a:latin typeface="Times New Roman" panose="02020603050405020304" pitchFamily="18" charset="0"/>
              </a:rPr>
              <a:t>để đầu tư </a:t>
            </a:r>
          </a:p>
          <a:p>
            <a:pPr algn="ctr"/>
            <a:r>
              <a:rPr lang="en-US" altLang="x-none" sz="2000">
                <a:latin typeface="Times New Roman" panose="02020603050405020304" pitchFamily="18" charset="0"/>
              </a:rPr>
              <a:t>vào hệ thống phân loại</a:t>
            </a:r>
          </a:p>
        </p:txBody>
      </p:sp>
      <p:sp>
        <p:nvSpPr>
          <p:cNvPr id="31778" name="Line 34">
            <a:extLst>
              <a:ext uri="{FF2B5EF4-FFF2-40B4-BE49-F238E27FC236}">
                <a16:creationId xmlns="" xmlns:a16="http://schemas.microsoft.com/office/drawing/2014/main" id="{C3B8CD9E-C846-B884-A0BD-A9DAA3917943}"/>
              </a:ext>
            </a:extLst>
          </p:cNvPr>
          <p:cNvSpPr>
            <a:spLocks noChangeShapeType="1"/>
          </p:cNvSpPr>
          <p:nvPr/>
        </p:nvSpPr>
        <p:spPr bwMode="auto">
          <a:xfrm flipH="1">
            <a:off x="914400" y="1447800"/>
            <a:ext cx="3886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0" name="Line 36">
            <a:extLst>
              <a:ext uri="{FF2B5EF4-FFF2-40B4-BE49-F238E27FC236}">
                <a16:creationId xmlns="" xmlns:a16="http://schemas.microsoft.com/office/drawing/2014/main" id="{D28A3CC6-2345-FB1B-265E-163AB85B3910}"/>
              </a:ext>
            </a:extLst>
          </p:cNvPr>
          <p:cNvSpPr>
            <a:spLocks noChangeShapeType="1"/>
          </p:cNvSpPr>
          <p:nvPr/>
        </p:nvSpPr>
        <p:spPr bwMode="auto">
          <a:xfrm flipH="1">
            <a:off x="3581400" y="1447800"/>
            <a:ext cx="1219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1" name="Line 37">
            <a:extLst>
              <a:ext uri="{FF2B5EF4-FFF2-40B4-BE49-F238E27FC236}">
                <a16:creationId xmlns="" xmlns:a16="http://schemas.microsoft.com/office/drawing/2014/main" id="{8647ECE6-C09A-A330-F302-71E2E2377D1F}"/>
              </a:ext>
            </a:extLst>
          </p:cNvPr>
          <p:cNvSpPr>
            <a:spLocks noChangeShapeType="1"/>
          </p:cNvSpPr>
          <p:nvPr/>
        </p:nvSpPr>
        <p:spPr bwMode="auto">
          <a:xfrm>
            <a:off x="4800600" y="1447800"/>
            <a:ext cx="8382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31782" name="Line 38">
            <a:extLst>
              <a:ext uri="{FF2B5EF4-FFF2-40B4-BE49-F238E27FC236}">
                <a16:creationId xmlns="" xmlns:a16="http://schemas.microsoft.com/office/drawing/2014/main" id="{0B271F02-9DCD-85A5-69A8-540825AC207E}"/>
              </a:ext>
            </a:extLst>
          </p:cNvPr>
          <p:cNvSpPr>
            <a:spLocks noChangeShapeType="1"/>
          </p:cNvSpPr>
          <p:nvPr/>
        </p:nvSpPr>
        <p:spPr bwMode="auto">
          <a:xfrm>
            <a:off x="4800600" y="1447800"/>
            <a:ext cx="3200400" cy="1371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a:p>
        </p:txBody>
      </p:sp>
      <p:sp>
        <p:nvSpPr>
          <p:cNvPr id="10251" name="AutoShape 39">
            <a:extLst>
              <a:ext uri="{FF2B5EF4-FFF2-40B4-BE49-F238E27FC236}">
                <a16:creationId xmlns="" xmlns:a16="http://schemas.microsoft.com/office/drawing/2014/main" id="{83EECEF6-ED25-469F-C0DD-A885BE8640AF}"/>
              </a:ext>
            </a:extLst>
          </p:cNvPr>
          <p:cNvSpPr>
            <a:spLocks noChangeArrowheads="1"/>
          </p:cNvSpPr>
          <p:nvPr/>
        </p:nvSpPr>
        <p:spPr bwMode="auto">
          <a:xfrm>
            <a:off x="1828800" y="228600"/>
            <a:ext cx="6324600" cy="1371600"/>
          </a:xfrm>
          <a:prstGeom prst="horizontalScroll">
            <a:avLst>
              <a:gd name="adj" fmla="val 116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omic Sans MS" panose="030F0902030302020204" pitchFamily="66" charset="0"/>
              </a:defRPr>
            </a:lvl1pPr>
            <a:lvl2pPr marL="742950" indent="-285750">
              <a:defRPr>
                <a:solidFill>
                  <a:schemeClr val="tx1"/>
                </a:solidFill>
                <a:latin typeface="Comic Sans MS" panose="030F0902030302020204" pitchFamily="66" charset="0"/>
              </a:defRPr>
            </a:lvl2pPr>
            <a:lvl3pPr marL="1143000" indent="-228600">
              <a:defRPr>
                <a:solidFill>
                  <a:schemeClr val="tx1"/>
                </a:solidFill>
                <a:latin typeface="Comic Sans MS" panose="030F0902030302020204" pitchFamily="66" charset="0"/>
              </a:defRPr>
            </a:lvl3pPr>
            <a:lvl4pPr marL="1600200" indent="-228600">
              <a:defRPr>
                <a:solidFill>
                  <a:schemeClr val="tx1"/>
                </a:solidFill>
                <a:latin typeface="Comic Sans MS" panose="030F0902030302020204" pitchFamily="66" charset="0"/>
              </a:defRPr>
            </a:lvl4pPr>
            <a:lvl5pPr marL="2057400" indent="-228600">
              <a:defRPr>
                <a:solidFill>
                  <a:schemeClr val="tx1"/>
                </a:solidFill>
                <a:latin typeface="Comic Sans MS" panose="030F0902030302020204" pitchFamily="66" charset="0"/>
              </a:defRPr>
            </a:lvl5pPr>
            <a:lvl6pPr marL="2514600" indent="-228600" eaLnBrk="0" fontAlgn="base" hangingPunct="0">
              <a:spcBef>
                <a:spcPct val="0"/>
              </a:spcBef>
              <a:spcAft>
                <a:spcPct val="0"/>
              </a:spcAft>
              <a:defRPr>
                <a:solidFill>
                  <a:schemeClr val="tx1"/>
                </a:solidFill>
                <a:latin typeface="Comic Sans MS" panose="030F0902030302020204" pitchFamily="66" charset="0"/>
              </a:defRPr>
            </a:lvl6pPr>
            <a:lvl7pPr marL="2971800" indent="-228600" eaLnBrk="0" fontAlgn="base" hangingPunct="0">
              <a:spcBef>
                <a:spcPct val="0"/>
              </a:spcBef>
              <a:spcAft>
                <a:spcPct val="0"/>
              </a:spcAft>
              <a:defRPr>
                <a:solidFill>
                  <a:schemeClr val="tx1"/>
                </a:solidFill>
                <a:latin typeface="Comic Sans MS" panose="030F0902030302020204" pitchFamily="66" charset="0"/>
              </a:defRPr>
            </a:lvl7pPr>
            <a:lvl8pPr marL="3429000" indent="-228600" eaLnBrk="0" fontAlgn="base" hangingPunct="0">
              <a:spcBef>
                <a:spcPct val="0"/>
              </a:spcBef>
              <a:spcAft>
                <a:spcPct val="0"/>
              </a:spcAft>
              <a:defRPr>
                <a:solidFill>
                  <a:schemeClr val="tx1"/>
                </a:solidFill>
                <a:latin typeface="Comic Sans MS" panose="030F0902030302020204" pitchFamily="66" charset="0"/>
              </a:defRPr>
            </a:lvl8pPr>
            <a:lvl9pPr marL="3886200" indent="-228600" eaLnBrk="0" fontAlgn="base" hangingPunct="0">
              <a:spcBef>
                <a:spcPct val="0"/>
              </a:spcBef>
              <a:spcAft>
                <a:spcPct val="0"/>
              </a:spcAft>
              <a:defRPr>
                <a:solidFill>
                  <a:schemeClr val="tx1"/>
                </a:solidFill>
                <a:latin typeface="Comic Sans MS" panose="030F0902030302020204" pitchFamily="66" charset="0"/>
              </a:defRPr>
            </a:lvl9pPr>
          </a:lstStyle>
          <a:p>
            <a:pPr algn="ctr"/>
            <a:r>
              <a:rPr lang="en-US" altLang="x-none" sz="3200">
                <a:latin typeface="Times New Roman" panose="02020603050405020304" pitchFamily="18" charset="0"/>
              </a:rPr>
              <a:t>Tác hại của không phân loại rác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1778"/>
                                        </p:tgtEl>
                                        <p:attrNameLst>
                                          <p:attrName>style.visibility</p:attrName>
                                        </p:attrNameLst>
                                      </p:cBhvr>
                                      <p:to>
                                        <p:strVal val="visible"/>
                                      </p:to>
                                    </p:set>
                                    <p:anim calcmode="lin" valueType="num">
                                      <p:cBhvr additive="base">
                                        <p:cTn id="7" dur="5000" fill="hold"/>
                                        <p:tgtEl>
                                          <p:spTgt spid="31778"/>
                                        </p:tgtEl>
                                        <p:attrNameLst>
                                          <p:attrName>ppt_x</p:attrName>
                                        </p:attrNameLst>
                                      </p:cBhvr>
                                      <p:tavLst>
                                        <p:tav tm="0">
                                          <p:val>
                                            <p:strVal val="#ppt_x"/>
                                          </p:val>
                                        </p:tav>
                                        <p:tav tm="100000">
                                          <p:val>
                                            <p:strVal val="#ppt_x"/>
                                          </p:val>
                                        </p:tav>
                                      </p:tavLst>
                                    </p:anim>
                                    <p:anim calcmode="lin" valueType="num">
                                      <p:cBhvr additive="base">
                                        <p:cTn id="8" dur="5000" fill="hold"/>
                                        <p:tgtEl>
                                          <p:spTgt spid="31778"/>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1773"/>
                                        </p:tgtEl>
                                        <p:attrNameLst>
                                          <p:attrName>style.visibility</p:attrName>
                                        </p:attrNameLst>
                                      </p:cBhvr>
                                      <p:to>
                                        <p:strVal val="visible"/>
                                      </p:to>
                                    </p:set>
                                    <p:anim calcmode="lin" valueType="num">
                                      <p:cBhvr additive="base">
                                        <p:cTn id="11" dur="5000" fill="hold"/>
                                        <p:tgtEl>
                                          <p:spTgt spid="31773"/>
                                        </p:tgtEl>
                                        <p:attrNameLst>
                                          <p:attrName>ppt_x</p:attrName>
                                        </p:attrNameLst>
                                      </p:cBhvr>
                                      <p:tavLst>
                                        <p:tav tm="0">
                                          <p:val>
                                            <p:strVal val="#ppt_x"/>
                                          </p:val>
                                        </p:tav>
                                        <p:tav tm="100000">
                                          <p:val>
                                            <p:strVal val="#ppt_x"/>
                                          </p:val>
                                        </p:tav>
                                      </p:tavLst>
                                    </p:anim>
                                    <p:anim calcmode="lin" valueType="num">
                                      <p:cBhvr additive="base">
                                        <p:cTn id="12" dur="5000" fill="hold"/>
                                        <p:tgtEl>
                                          <p:spTgt spid="317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31780"/>
                                        </p:tgtEl>
                                        <p:attrNameLst>
                                          <p:attrName>style.visibility</p:attrName>
                                        </p:attrNameLst>
                                      </p:cBhvr>
                                      <p:to>
                                        <p:strVal val="visible"/>
                                      </p:to>
                                    </p:set>
                                    <p:anim calcmode="lin" valueType="num">
                                      <p:cBhvr additive="base">
                                        <p:cTn id="17" dur="5000" fill="hold"/>
                                        <p:tgtEl>
                                          <p:spTgt spid="31780"/>
                                        </p:tgtEl>
                                        <p:attrNameLst>
                                          <p:attrName>ppt_x</p:attrName>
                                        </p:attrNameLst>
                                      </p:cBhvr>
                                      <p:tavLst>
                                        <p:tav tm="0">
                                          <p:val>
                                            <p:strVal val="#ppt_x"/>
                                          </p:val>
                                        </p:tav>
                                        <p:tav tm="100000">
                                          <p:val>
                                            <p:strVal val="#ppt_x"/>
                                          </p:val>
                                        </p:tav>
                                      </p:tavLst>
                                    </p:anim>
                                    <p:anim calcmode="lin" valueType="num">
                                      <p:cBhvr additive="base">
                                        <p:cTn id="18" dur="5000" fill="hold"/>
                                        <p:tgtEl>
                                          <p:spTgt spid="31780"/>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1774"/>
                                        </p:tgtEl>
                                        <p:attrNameLst>
                                          <p:attrName>style.visibility</p:attrName>
                                        </p:attrNameLst>
                                      </p:cBhvr>
                                      <p:to>
                                        <p:strVal val="visible"/>
                                      </p:to>
                                    </p:set>
                                    <p:anim calcmode="lin" valueType="num">
                                      <p:cBhvr additive="base">
                                        <p:cTn id="21" dur="5000" fill="hold"/>
                                        <p:tgtEl>
                                          <p:spTgt spid="31774"/>
                                        </p:tgtEl>
                                        <p:attrNameLst>
                                          <p:attrName>ppt_x</p:attrName>
                                        </p:attrNameLst>
                                      </p:cBhvr>
                                      <p:tavLst>
                                        <p:tav tm="0">
                                          <p:val>
                                            <p:strVal val="#ppt_x"/>
                                          </p:val>
                                        </p:tav>
                                        <p:tav tm="100000">
                                          <p:val>
                                            <p:strVal val="#ppt_x"/>
                                          </p:val>
                                        </p:tav>
                                      </p:tavLst>
                                    </p:anim>
                                    <p:anim calcmode="lin" valueType="num">
                                      <p:cBhvr additive="base">
                                        <p:cTn id="22" dur="5000" fill="hold"/>
                                        <p:tgtEl>
                                          <p:spTgt spid="317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31782"/>
                                        </p:tgtEl>
                                        <p:attrNameLst>
                                          <p:attrName>style.visibility</p:attrName>
                                        </p:attrNameLst>
                                      </p:cBhvr>
                                      <p:to>
                                        <p:strVal val="visible"/>
                                      </p:to>
                                    </p:set>
                                    <p:anim calcmode="lin" valueType="num">
                                      <p:cBhvr additive="base">
                                        <p:cTn id="27" dur="5000" fill="hold"/>
                                        <p:tgtEl>
                                          <p:spTgt spid="31782"/>
                                        </p:tgtEl>
                                        <p:attrNameLst>
                                          <p:attrName>ppt_x</p:attrName>
                                        </p:attrNameLst>
                                      </p:cBhvr>
                                      <p:tavLst>
                                        <p:tav tm="0">
                                          <p:val>
                                            <p:strVal val="#ppt_x"/>
                                          </p:val>
                                        </p:tav>
                                        <p:tav tm="100000">
                                          <p:val>
                                            <p:strVal val="#ppt_x"/>
                                          </p:val>
                                        </p:tav>
                                      </p:tavLst>
                                    </p:anim>
                                    <p:anim calcmode="lin" valueType="num">
                                      <p:cBhvr additive="base">
                                        <p:cTn id="28" dur="5000" fill="hold"/>
                                        <p:tgtEl>
                                          <p:spTgt spid="31782"/>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1776"/>
                                        </p:tgtEl>
                                        <p:attrNameLst>
                                          <p:attrName>style.visibility</p:attrName>
                                        </p:attrNameLst>
                                      </p:cBhvr>
                                      <p:to>
                                        <p:strVal val="visible"/>
                                      </p:to>
                                    </p:set>
                                    <p:anim calcmode="lin" valueType="num">
                                      <p:cBhvr additive="base">
                                        <p:cTn id="31" dur="5000" fill="hold"/>
                                        <p:tgtEl>
                                          <p:spTgt spid="31776"/>
                                        </p:tgtEl>
                                        <p:attrNameLst>
                                          <p:attrName>ppt_x</p:attrName>
                                        </p:attrNameLst>
                                      </p:cBhvr>
                                      <p:tavLst>
                                        <p:tav tm="0">
                                          <p:val>
                                            <p:strVal val="#ppt_x"/>
                                          </p:val>
                                        </p:tav>
                                        <p:tav tm="100000">
                                          <p:val>
                                            <p:strVal val="#ppt_x"/>
                                          </p:val>
                                        </p:tav>
                                      </p:tavLst>
                                    </p:anim>
                                    <p:anim calcmode="lin" valueType="num">
                                      <p:cBhvr additive="base">
                                        <p:cTn id="32" dur="5000" fill="hold"/>
                                        <p:tgtEl>
                                          <p:spTgt spid="317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31781"/>
                                        </p:tgtEl>
                                        <p:attrNameLst>
                                          <p:attrName>style.visibility</p:attrName>
                                        </p:attrNameLst>
                                      </p:cBhvr>
                                      <p:to>
                                        <p:strVal val="visible"/>
                                      </p:to>
                                    </p:set>
                                    <p:anim calcmode="lin" valueType="num">
                                      <p:cBhvr additive="base">
                                        <p:cTn id="37" dur="5000" fill="hold"/>
                                        <p:tgtEl>
                                          <p:spTgt spid="31781"/>
                                        </p:tgtEl>
                                        <p:attrNameLst>
                                          <p:attrName>ppt_x</p:attrName>
                                        </p:attrNameLst>
                                      </p:cBhvr>
                                      <p:tavLst>
                                        <p:tav tm="0">
                                          <p:val>
                                            <p:strVal val="#ppt_x"/>
                                          </p:val>
                                        </p:tav>
                                        <p:tav tm="100000">
                                          <p:val>
                                            <p:strVal val="#ppt_x"/>
                                          </p:val>
                                        </p:tav>
                                      </p:tavLst>
                                    </p:anim>
                                    <p:anim calcmode="lin" valueType="num">
                                      <p:cBhvr additive="base">
                                        <p:cTn id="38" dur="5000" fill="hold"/>
                                        <p:tgtEl>
                                          <p:spTgt spid="31781"/>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31775"/>
                                        </p:tgtEl>
                                        <p:attrNameLst>
                                          <p:attrName>style.visibility</p:attrName>
                                        </p:attrNameLst>
                                      </p:cBhvr>
                                      <p:to>
                                        <p:strVal val="visible"/>
                                      </p:to>
                                    </p:set>
                                    <p:anim calcmode="lin" valueType="num">
                                      <p:cBhvr additive="base">
                                        <p:cTn id="41" dur="5000" fill="hold"/>
                                        <p:tgtEl>
                                          <p:spTgt spid="31775"/>
                                        </p:tgtEl>
                                        <p:attrNameLst>
                                          <p:attrName>ppt_x</p:attrName>
                                        </p:attrNameLst>
                                      </p:cBhvr>
                                      <p:tavLst>
                                        <p:tav tm="0">
                                          <p:val>
                                            <p:strVal val="#ppt_x"/>
                                          </p:val>
                                        </p:tav>
                                        <p:tav tm="100000">
                                          <p:val>
                                            <p:strVal val="#ppt_x"/>
                                          </p:val>
                                        </p:tav>
                                      </p:tavLst>
                                    </p:anim>
                                    <p:anim calcmode="lin" valueType="num">
                                      <p:cBhvr additive="base">
                                        <p:cTn id="42" dur="5000" fill="hold"/>
                                        <p:tgtEl>
                                          <p:spTgt spid="31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3" grpId="0" animBg="1"/>
      <p:bldP spid="31774" grpId="0" animBg="1"/>
      <p:bldP spid="31775" grpId="0" animBg="1"/>
      <p:bldP spid="317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 nhiem do thi">
            <a:extLst>
              <a:ext uri="{FF2B5EF4-FFF2-40B4-BE49-F238E27FC236}">
                <a16:creationId xmlns="" xmlns:a16="http://schemas.microsoft.com/office/drawing/2014/main" id="{31D37766-04C2-E016-0A29-A26A4F98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6" descr="o nhiem nuoc">
            <a:extLst>
              <a:ext uri="{FF2B5EF4-FFF2-40B4-BE49-F238E27FC236}">
                <a16:creationId xmlns="" xmlns:a16="http://schemas.microsoft.com/office/drawing/2014/main" id="{66310FC3-618C-EB8D-8F3C-8FF583013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rayons">
  <a:themeElements>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672</TotalTime>
  <Words>397</Words>
  <Application>Microsoft Office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Crayons</vt:lpstr>
      <vt:lpstr>PHÂN LOẠI RÁC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Gaby Do</dc:creator>
  <cp:lastModifiedBy>Windows User</cp:lastModifiedBy>
  <cp:revision>9</cp:revision>
  <dcterms:created xsi:type="dcterms:W3CDTF">2011-03-19T16:16:43Z</dcterms:created>
  <dcterms:modified xsi:type="dcterms:W3CDTF">2024-09-20T02:14:18Z</dcterms:modified>
</cp:coreProperties>
</file>