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5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7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3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9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4CCA-0625-4FF2-A142-331F21837F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2050" name="Content Placeholder 1" descr="149079053_3571002713029246_5172747834860867210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2194" y="3068241"/>
            <a:ext cx="1371600" cy="1371600"/>
          </a:xfrm>
        </p:spPr>
      </p:pic>
      <p:pic>
        <p:nvPicPr>
          <p:cNvPr id="2051" name="Picture 4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64394"/>
            <a:ext cx="6858000" cy="51363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Content Placeholder 6" descr="ảnh nền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1450" y="874395"/>
            <a:ext cx="9022080" cy="514492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9195435" cy="6705600"/>
          </a:xfrm>
          <a:prstGeom prst="rect">
            <a:avLst/>
          </a:prstGeom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12816" y="3156705"/>
            <a:ext cx="640080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alt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sz="375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/>
            </a:endParaRPr>
          </a:p>
          <a:p>
            <a:pPr algn="ctr" defTabSz="342900">
              <a:defRPr/>
            </a:pPr>
            <a:r>
              <a:rPr lang="vi-VN" altLang="en-US" sz="285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vi-V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altLang="en-US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vi-VN" alt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Lý cây xanh”</a:t>
            </a:r>
            <a:endParaRPr lang="vi-V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defRPr/>
            </a:pPr>
            <a:r>
              <a:rPr lang="vi-V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</a:t>
            </a:r>
            <a:r>
              <a:rPr lang="vi-VN" alt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Đóng băng</a:t>
            </a:r>
            <a:endParaRPr lang="en-US" altLang="en-US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defRPr/>
            </a:pPr>
            <a:r>
              <a:rPr 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90125" y="969372"/>
            <a:ext cx="184731" cy="3231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defTabSz="685800"/>
            <a:endParaRPr sz="1500" b="1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4550" y="969371"/>
            <a:ext cx="4667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ts val="237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>
              <a:lnSpc>
                <a:spcPts val="237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9" y="1745983"/>
            <a:ext cx="1714500" cy="1220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6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981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49670" y="5952226"/>
            <a:ext cx="3733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25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4415"/>
          <a:stretch/>
        </p:blipFill>
        <p:spPr bwMode="auto">
          <a:xfrm>
            <a:off x="457200" y="304800"/>
            <a:ext cx="8153400" cy="546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0582" y="5952226"/>
            <a:ext cx="4346635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3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2286000"/>
            <a:ext cx="4646762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 ca Nam Bộ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í-cây-xanh-_Bài-hát-mẫu_-Chủ-đề-2-SGK-Âm-nhạc-1-Cánh-diề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0204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2297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Các con vừa nghe bài hát có tên là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Bài hát Lý cây xanh 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Dân ca Nam bộ</a:t>
            </a:r>
          </a:p>
        </p:txBody>
      </p:sp>
    </p:spTree>
    <p:extLst>
      <p:ext uri="{BB962C8B-B14F-4D97-AF65-F5344CB8AC3E}">
        <p14:creationId xmlns:p14="http://schemas.microsoft.com/office/powerpoint/2010/main" val="5465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hát Lý cây xanh nói về điều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ội dung bài hát nói về cây xanh cho chúng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bóng mát, cho chim đậu trên cành hót líu lo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làm cho cuộc sống của chúng ta trong lành và vui vẻ hơn</a:t>
            </a: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2389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Trò chơi: Đóng băng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631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latin typeface="+mj-lt"/>
              </a:rPr>
              <a:t>Trẻ nhún nhảy theo nhạc, khi nhạc dừng trẻ dừng lại, đứng im “đóng băng”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48922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156</Words>
  <Application>Microsoft Office PowerPoint</Application>
  <PresentationFormat>On-screen Show (4:3)</PresentationFormat>
  <Paragraphs>18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等线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xuân khuê</cp:lastModifiedBy>
  <cp:revision>12</cp:revision>
  <dcterms:created xsi:type="dcterms:W3CDTF">2023-02-16T02:23:47Z</dcterms:created>
  <dcterms:modified xsi:type="dcterms:W3CDTF">2025-05-15T11:21:09Z</dcterms:modified>
</cp:coreProperties>
</file>