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701" r:id="rId4"/>
    <p:sldMasterId id="2147483719" r:id="rId5"/>
    <p:sldMasterId id="2147483737" r:id="rId6"/>
    <p:sldMasterId id="2147483755" r:id="rId7"/>
    <p:sldMasterId id="2147483773" r:id="rId8"/>
  </p:sldMasterIdLst>
  <p:notesMasterIdLst>
    <p:notesMasterId r:id="rId21"/>
  </p:notesMasterIdLst>
  <p:sldIdLst>
    <p:sldId id="283" r:id="rId9"/>
    <p:sldId id="271" r:id="rId10"/>
    <p:sldId id="272" r:id="rId11"/>
    <p:sldId id="282" r:id="rId12"/>
    <p:sldId id="273" r:id="rId13"/>
    <p:sldId id="274" r:id="rId14"/>
    <p:sldId id="275" r:id="rId15"/>
    <p:sldId id="276" r:id="rId16"/>
    <p:sldId id="277" r:id="rId17"/>
    <p:sldId id="265" r:id="rId18"/>
    <p:sldId id="279" r:id="rId19"/>
    <p:sldId id="269" r:id="rId20"/>
  </p:sldIdLst>
  <p:sldSz cx="16276638" cy="9144000"/>
  <p:notesSz cx="6858000" cy="9144000"/>
  <p:defaultTextStyle>
    <a:defPPr>
      <a:defRPr lang="en-US"/>
    </a:defPPr>
    <a:lvl1pPr marL="0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F33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2" autoAdjust="0"/>
    <p:restoredTop sz="94660"/>
  </p:normalViewPr>
  <p:slideViewPr>
    <p:cSldViewPr>
      <p:cViewPr>
        <p:scale>
          <a:sx n="50" d="100"/>
          <a:sy n="50" d="100"/>
        </p:scale>
        <p:origin x="-1500" y="-52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8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798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705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6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44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9401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4299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9202" algn="l" defTabSz="14497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107DCC9-34F5-4C63-BEC8-2AAE7C2D62E1}" type="slidenum">
              <a:rPr lang="en-US">
                <a:solidFill>
                  <a:prstClr val="black"/>
                </a:solidFill>
              </a:rPr>
              <a:pPr defTabSz="457200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6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4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99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49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99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1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3/14/2025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356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5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/>
          <a:p>
            <a:pPr algn="ctr" defTabSz="1219356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44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4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09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73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14" y="4957234"/>
            <a:ext cx="14609413" cy="1443567"/>
          </a:xfrm>
          <a:prstGeom prst="rect">
            <a:avLst/>
          </a:prstGeom>
        </p:spPr>
        <p:txBody>
          <a:bodyPr lIns="122018" tIns="61009" rIns="122018" bIns="6100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38" y="6587067"/>
            <a:ext cx="14617891" cy="1308100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018" tIns="61009" rIns="122018" bIns="61009" numCol="1" anchor="t" anchorCtr="0" compatLnSpc="1"/>
          <a:lstStyle>
            <a:lvl1pPr>
              <a:defRPr/>
            </a:lvl1pPr>
          </a:lstStyle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6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2"/>
            <a:ext cx="14038600" cy="3803649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85"/>
            <a:ext cx="14038600" cy="2000249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3200"/>
            </a:lvl1pPr>
            <a:lvl2pPr marL="610088" indent="0">
              <a:buNone/>
              <a:defRPr sz="2700"/>
            </a:lvl2pPr>
            <a:lvl3pPr marL="1220175" indent="0">
              <a:buNone/>
              <a:defRPr sz="2400"/>
            </a:lvl3pPr>
            <a:lvl4pPr marL="1830263" indent="0">
              <a:buNone/>
              <a:defRPr sz="2100"/>
            </a:lvl4pPr>
            <a:lvl5pPr marL="2440351" indent="0">
              <a:buNone/>
              <a:defRPr sz="2100"/>
            </a:lvl5pPr>
            <a:lvl6pPr marL="3050438" indent="0">
              <a:buNone/>
              <a:defRPr sz="2100"/>
            </a:lvl6pPr>
            <a:lvl7pPr marL="3660526" indent="0">
              <a:buNone/>
              <a:defRPr sz="2100"/>
            </a:lvl7pPr>
            <a:lvl8pPr marL="4270614" indent="0">
              <a:buNone/>
              <a:defRPr sz="2100"/>
            </a:lvl8pPr>
            <a:lvl9pPr marL="488070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4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A0DB2DC-4C9A-4742-B13C-FB6460FD3503}" type="slidenum">
              <a:rPr lang="en-US" sz="240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6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39" y="488951"/>
            <a:ext cx="19286121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34"/>
            <a:ext cx="14038600" cy="17674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1"/>
            <a:ext cx="6886486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20397" cy="1098549"/>
          </a:xfrm>
          <a:prstGeom prst="rect">
            <a:avLst/>
          </a:prstGeom>
        </p:spPr>
        <p:txBody>
          <a:bodyPr lIns="122018" tIns="61009" rIns="122018" bIns="61009"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20397" cy="4912784"/>
          </a:xfrm>
          <a:prstGeom prst="rect">
            <a:avLst/>
          </a:prstGeom>
        </p:spPr>
        <p:txBody>
          <a:bodyPr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lIns="122018" tIns="61009" rIns="122018" bIns="6100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6" y="609600"/>
            <a:ext cx="5250347" cy="2133600"/>
          </a:xfrm>
          <a:prstGeom prst="rect">
            <a:avLst/>
          </a:prstGeom>
        </p:spPr>
        <p:txBody>
          <a:bodyPr lIns="122018" tIns="61009" rIns="122018" bIns="6100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67"/>
            <a:ext cx="8240048" cy="6498167"/>
          </a:xfrm>
          <a:prstGeom prst="rect">
            <a:avLst/>
          </a:prstGeom>
        </p:spPr>
        <p:txBody>
          <a:bodyPr vert="horz" wrap="square" lIns="122018" tIns="61009" rIns="122018" bIns="61009" numCol="1" anchor="t" anchorCtr="0" compatLnSpc="1"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pPr marL="0" marR="0" lvl="0" indent="0" algn="l" defTabSz="12201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46" y="2743200"/>
            <a:ext cx="5250347" cy="5082117"/>
          </a:xfrm>
          <a:prstGeom prst="rect">
            <a:avLst/>
          </a:prstGeom>
        </p:spPr>
        <p:txBody>
          <a:bodyPr lIns="122018" tIns="61009" rIns="122018" bIns="61009"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1"/>
            <a:ext cx="14648974" cy="776817"/>
          </a:xfrm>
          <a:prstGeom prst="rect">
            <a:avLst/>
          </a:prstGeom>
        </p:spPr>
        <p:txBody>
          <a:bodyPr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2018" tIns="61009" rIns="122018" bIns="610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672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9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66D93598-705C-4CD5-9A85-1B3257EE7D2B}" type="datetimeFigureOut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3/14/2025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2018" tIns="61009" rIns="122018" bIns="61009"/>
          <a:lstStyle/>
          <a:p>
            <a:pPr defTabSz="1220175">
              <a:defRPr/>
            </a:pPr>
            <a:fld id="{9102B04C-27CD-4F6D-9E21-973605F1E22C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20175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0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6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20175"/>
              <a:t>3/14/2025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20175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20175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20175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7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998" tIns="60982" rIns="121998" bIns="60982" anchor="ctr" anchorCtr="0">
            <a:noAutofit/>
          </a:bodyPr>
          <a:lstStyle/>
          <a:p>
            <a:pPr algn="ctr" defTabSz="1220175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37" y="182033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1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44952"/>
      </p:ext>
    </p:extLst>
  </p:cSld>
  <p:clrMapOvr>
    <a:masterClrMapping/>
  </p:clrMapOvr>
  <p:transition spd="slow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2018" tIns="61009" rIns="122018" bIns="61009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122018" tIns="61009" rIns="122018" bIns="6100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0E191392-46B3-4988-B725-C457EAD2BD85}" type="datetimeFigureOut">
              <a:rPr lang="en-US" sz="2400"/>
              <a:pPr defTabSz="1220175">
                <a:defRPr/>
              </a:pPr>
              <a:t>3/14/2025</a:t>
            </a:fld>
            <a:endParaRPr lang="en-US" sz="2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15DE37A7-131E-4749-AAF7-688385F4FE99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2874586"/>
      </p:ext>
    </p:extLst>
  </p:cSld>
  <p:clrMapOvr>
    <a:masterClrMapping/>
  </p:clrMapOvr>
  <p:transition spd="slow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B4E1BB7-1AEA-4241-A1A4-B3E9CE44291D}" type="datetimeFigureOut">
              <a:rPr lang="en-US" sz="2400"/>
              <a:pPr defTabSz="1220175">
                <a:defRPr/>
              </a:pPr>
              <a:t>3/14/2025</a:t>
            </a:fld>
            <a:endParaRPr lang="en-US" sz="2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122018" tIns="61009" rIns="122018" bIns="61009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defTabSz="1220175">
              <a:defRPr/>
            </a:pPr>
            <a:fld id="{6F9FDBEA-6FCD-439E-9496-7EE16FD10296}" type="slidenum">
              <a:rPr lang="en-US" sz="2400"/>
              <a:pPr defTabSz="1220175">
                <a:defRPr/>
              </a:pPr>
              <a:t>‹#›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3778331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6545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29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9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8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4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3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2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4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04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4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1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489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4979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470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99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6244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494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742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7992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5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  <a:prstGeom prst="rect">
            <a:avLst/>
          </a:prstGeom>
        </p:spPr>
        <p:txBody>
          <a:bodyPr lIns="145252" tIns="72626" rIns="145252" bIns="7262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  <a:prstGeom prst="rect">
            <a:avLst/>
          </a:prstGeom>
        </p:spPr>
        <p:txBody>
          <a:bodyPr lIns="145252" tIns="72626" rIns="145252" bIns="72626"/>
          <a:lstStyle>
            <a:lvl1pPr marL="0" indent="0" algn="ctr">
              <a:buNone/>
              <a:defRPr/>
            </a:lvl1pPr>
            <a:lvl2pPr marL="726262" indent="0" algn="ctr">
              <a:buNone/>
              <a:defRPr/>
            </a:lvl2pPr>
            <a:lvl3pPr marL="1452524" indent="0" algn="ctr">
              <a:buNone/>
              <a:defRPr/>
            </a:lvl3pPr>
            <a:lvl4pPr marL="2178787" indent="0" algn="ctr">
              <a:buNone/>
              <a:defRPr/>
            </a:lvl4pPr>
            <a:lvl5pPr marL="2905049" indent="0" algn="ctr">
              <a:buNone/>
              <a:defRPr/>
            </a:lvl5pPr>
            <a:lvl6pPr marL="3631311" indent="0" algn="ctr">
              <a:buNone/>
              <a:defRPr/>
            </a:lvl6pPr>
            <a:lvl7pPr marL="4357573" indent="0" algn="ctr">
              <a:buNone/>
              <a:defRPr/>
            </a:lvl7pPr>
            <a:lvl8pPr marL="5083835" indent="0" algn="ctr">
              <a:buNone/>
              <a:defRPr/>
            </a:lvl8pPr>
            <a:lvl9pPr marL="58100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  <a:ln/>
        </p:spPr>
        <p:txBody>
          <a:bodyPr lIns="145252" tIns="72626" rIns="145252" bIns="72626"/>
          <a:lstStyle>
            <a:lvl1pPr>
              <a:defRPr/>
            </a:lvl1pPr>
          </a:lstStyle>
          <a:p>
            <a:pPr>
              <a:defRPr/>
            </a:pPr>
            <a:fld id="{B9603E34-08B0-4849-8D07-58C631622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788665"/>
      </p:ext>
    </p:extLst>
  </p:cSld>
  <p:clrMapOvr>
    <a:masterClrMapping/>
  </p:clrMapOvr>
  <p:transition advClick="0"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3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92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3" y="4957253"/>
            <a:ext cx="14609413" cy="1443567"/>
          </a:xfrm>
          <a:prstGeom prst="rect">
            <a:avLst/>
          </a:prstGeom>
        </p:spPr>
        <p:txBody>
          <a:bodyPr lIns="121792" tIns="60897" rIns="121792" bIns="6089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7" y="6587067"/>
            <a:ext cx="14617891" cy="1308100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792" tIns="60897" rIns="121792" bIns="60897" numCol="1" anchor="t" anchorCtr="0" compatLnSpc="1"/>
          <a:lstStyle>
            <a:lvl1pPr>
              <a:defRPr/>
            </a:lvl1pPr>
          </a:lstStyle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8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70"/>
            <a:ext cx="14038600" cy="3803649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4"/>
            <a:ext cx="14038600" cy="2000249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3200"/>
            </a:lvl1pPr>
            <a:lvl2pPr marL="608943" indent="0">
              <a:buNone/>
              <a:defRPr sz="2700"/>
            </a:lvl2pPr>
            <a:lvl3pPr marL="1217884" indent="0">
              <a:buNone/>
              <a:defRPr sz="2400"/>
            </a:lvl3pPr>
            <a:lvl4pPr marL="1826830" indent="0">
              <a:buNone/>
              <a:defRPr sz="2100"/>
            </a:lvl4pPr>
            <a:lvl5pPr marL="2435775" indent="0">
              <a:buNone/>
              <a:defRPr sz="2100"/>
            </a:lvl5pPr>
            <a:lvl6pPr marL="3044715" indent="0">
              <a:buNone/>
              <a:defRPr sz="2100"/>
            </a:lvl6pPr>
            <a:lvl7pPr marL="3653658" indent="0">
              <a:buNone/>
              <a:defRPr sz="2100"/>
            </a:lvl7pPr>
            <a:lvl8pPr marL="4262605" indent="0">
              <a:buNone/>
              <a:defRPr sz="2100"/>
            </a:lvl8pPr>
            <a:lvl9pPr marL="487154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20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3"/>
            <a:ext cx="14038600" cy="17674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8" y="2241552"/>
            <a:ext cx="6920397" cy="1098549"/>
          </a:xfrm>
          <a:prstGeom prst="rect">
            <a:avLst/>
          </a:prstGeom>
        </p:spPr>
        <p:txBody>
          <a:bodyPr lIns="121792" tIns="60897" rIns="121792" bIns="60897" anchor="b"/>
          <a:lstStyle>
            <a:lvl1pPr marL="0" indent="0">
              <a:buNone/>
              <a:defRPr sz="3200" b="1"/>
            </a:lvl1pPr>
            <a:lvl2pPr marL="608943" indent="0">
              <a:buNone/>
              <a:defRPr sz="2700" b="1"/>
            </a:lvl2pPr>
            <a:lvl3pPr marL="1217884" indent="0">
              <a:buNone/>
              <a:defRPr sz="2400" b="1"/>
            </a:lvl3pPr>
            <a:lvl4pPr marL="1826830" indent="0">
              <a:buNone/>
              <a:defRPr sz="2100" b="1"/>
            </a:lvl4pPr>
            <a:lvl5pPr marL="2435775" indent="0">
              <a:buNone/>
              <a:defRPr sz="2100" b="1"/>
            </a:lvl5pPr>
            <a:lvl6pPr marL="3044715" indent="0">
              <a:buNone/>
              <a:defRPr sz="2100" b="1"/>
            </a:lvl6pPr>
            <a:lvl7pPr marL="3653658" indent="0">
              <a:buNone/>
              <a:defRPr sz="2100" b="1"/>
            </a:lvl7pPr>
            <a:lvl8pPr marL="4262605" indent="0">
              <a:buNone/>
              <a:defRPr sz="2100" b="1"/>
            </a:lvl8pPr>
            <a:lvl9pPr marL="48715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8" y="3340100"/>
            <a:ext cx="6920397" cy="4912784"/>
          </a:xfrm>
          <a:prstGeom prst="rect">
            <a:avLst/>
          </a:prstGeom>
        </p:spPr>
        <p:txBody>
          <a:bodyPr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lIns="121792" tIns="60897" rIns="121792" bIns="6089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4" y="609600"/>
            <a:ext cx="5250347" cy="2133600"/>
          </a:xfrm>
          <a:prstGeom prst="rect">
            <a:avLst/>
          </a:prstGeom>
        </p:spPr>
        <p:txBody>
          <a:bodyPr lIns="121792" tIns="60897" rIns="121792" bIns="6089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6"/>
            <a:ext cx="8240048" cy="6498167"/>
          </a:xfrm>
          <a:prstGeom prst="rect">
            <a:avLst/>
          </a:prstGeom>
        </p:spPr>
        <p:txBody>
          <a:bodyPr vert="horz" wrap="square" lIns="121792" tIns="60897" rIns="121792" bIns="60897" numCol="1" anchor="t" anchorCtr="0" compatLnSpc="1"/>
          <a:lstStyle>
            <a:lvl1pPr marL="0" indent="0">
              <a:buNone/>
              <a:defRPr sz="4300"/>
            </a:lvl1pPr>
            <a:lvl2pPr marL="608943" indent="0">
              <a:buNone/>
              <a:defRPr sz="3700"/>
            </a:lvl2pPr>
            <a:lvl3pPr marL="1217884" indent="0">
              <a:buNone/>
              <a:defRPr sz="3200"/>
            </a:lvl3pPr>
            <a:lvl4pPr marL="1826830" indent="0">
              <a:buNone/>
              <a:defRPr sz="2700"/>
            </a:lvl4pPr>
            <a:lvl5pPr marL="2435775" indent="0">
              <a:buNone/>
              <a:defRPr sz="2700"/>
            </a:lvl5pPr>
            <a:lvl6pPr marL="3044715" indent="0">
              <a:buNone/>
              <a:defRPr sz="2700"/>
            </a:lvl6pPr>
            <a:lvl7pPr marL="3653658" indent="0">
              <a:buNone/>
              <a:defRPr sz="2700"/>
            </a:lvl7pPr>
            <a:lvl8pPr marL="4262605" indent="0">
              <a:buNone/>
              <a:defRPr sz="2700"/>
            </a:lvl8pPr>
            <a:lvl9pPr marL="4871546" indent="0">
              <a:buNone/>
              <a:defRPr sz="2700"/>
            </a:lvl9pPr>
          </a:lstStyle>
          <a:p>
            <a:pPr marL="0" marR="0" lvl="0" indent="0" algn="l" defTabSz="121788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4" y="2743200"/>
            <a:ext cx="5250347" cy="5082117"/>
          </a:xfrm>
          <a:prstGeom prst="rect">
            <a:avLst/>
          </a:prstGeom>
        </p:spPr>
        <p:txBody>
          <a:bodyPr lIns="121792" tIns="60897" rIns="121792" bIns="60897"/>
          <a:lstStyle>
            <a:lvl1pPr marL="0" indent="0">
              <a:buNone/>
              <a:defRPr sz="2100"/>
            </a:lvl1pPr>
            <a:lvl2pPr marL="608943" indent="0">
              <a:buNone/>
              <a:defRPr sz="1900"/>
            </a:lvl2pPr>
            <a:lvl3pPr marL="1217884" indent="0">
              <a:buNone/>
              <a:defRPr sz="1600"/>
            </a:lvl3pPr>
            <a:lvl4pPr marL="1826830" indent="0">
              <a:buNone/>
              <a:defRPr sz="1300"/>
            </a:lvl4pPr>
            <a:lvl5pPr marL="2435775" indent="0">
              <a:buNone/>
              <a:defRPr sz="1300"/>
            </a:lvl5pPr>
            <a:lvl6pPr marL="3044715" indent="0">
              <a:buNone/>
              <a:defRPr sz="1300"/>
            </a:lvl6pPr>
            <a:lvl7pPr marL="3653658" indent="0">
              <a:buNone/>
              <a:defRPr sz="1300"/>
            </a:lvl7pPr>
            <a:lvl8pPr marL="4262605" indent="0">
              <a:buNone/>
              <a:defRPr sz="1300"/>
            </a:lvl8pPr>
            <a:lvl9pPr marL="487154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20"/>
            <a:ext cx="14648974" cy="776817"/>
          </a:xfrm>
          <a:prstGeom prst="rect">
            <a:avLst/>
          </a:prstGeom>
        </p:spPr>
        <p:txBody>
          <a:bodyPr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792" tIns="60897" rIns="121792" bIns="6089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6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51" y="2046817"/>
            <a:ext cx="7191675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51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24899" indent="0">
              <a:buNone/>
              <a:defRPr sz="3200" b="1"/>
            </a:lvl2pPr>
            <a:lvl3pPr marL="1449798" indent="0">
              <a:buNone/>
              <a:defRPr sz="2900" b="1"/>
            </a:lvl3pPr>
            <a:lvl4pPr marL="2174705" indent="0">
              <a:buNone/>
              <a:defRPr sz="2500" b="1"/>
            </a:lvl4pPr>
            <a:lvl5pPr marL="2899602" indent="0">
              <a:buNone/>
              <a:defRPr sz="2500" b="1"/>
            </a:lvl5pPr>
            <a:lvl6pPr marL="3624499" indent="0">
              <a:buNone/>
              <a:defRPr sz="2500" b="1"/>
            </a:lvl6pPr>
            <a:lvl7pPr marL="4349401" indent="0">
              <a:buNone/>
              <a:defRPr sz="2500" b="1"/>
            </a:lvl7pPr>
            <a:lvl8pPr marL="5074299" indent="0">
              <a:buNone/>
              <a:defRPr sz="2500" b="1"/>
            </a:lvl8pPr>
            <a:lvl9pPr marL="579920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3/14/2025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792" tIns="60897" rIns="121792" bIns="60897"/>
          <a:lstStyle/>
          <a:p>
            <a:pPr defTabSz="1217884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7884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60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7884"/>
              <a:t>3/14/2025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3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7884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3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7884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7884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772" tIns="60870" rIns="121772" bIns="60870" anchor="ctr" anchorCtr="0">
            <a:noAutofit/>
          </a:bodyPr>
          <a:lstStyle/>
          <a:p>
            <a:pPr algn="ctr" defTabSz="1217884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56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9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30" y="4957250"/>
            <a:ext cx="14609413" cy="1443567"/>
          </a:xfrm>
          <a:prstGeom prst="rect">
            <a:avLst/>
          </a:prstGeom>
        </p:spPr>
        <p:txBody>
          <a:bodyPr lIns="121824" tIns="60913" rIns="121824" bIns="60913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4" y="6587067"/>
            <a:ext cx="14617891" cy="1308100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24" tIns="60913" rIns="121824" bIns="60913" numCol="1" anchor="t" anchorCtr="0" compatLnSpc="1"/>
          <a:lstStyle>
            <a:lvl1pPr>
              <a:defRPr/>
            </a:lvl1pPr>
          </a:lstStyle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8"/>
            <a:ext cx="14038600" cy="3803649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301"/>
            <a:ext cx="14038600" cy="2000249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3200"/>
            </a:lvl1pPr>
            <a:lvl2pPr marL="609107" indent="0">
              <a:buNone/>
              <a:defRPr sz="2700"/>
            </a:lvl2pPr>
            <a:lvl3pPr marL="1218211" indent="0">
              <a:buNone/>
              <a:defRPr sz="2400"/>
            </a:lvl3pPr>
            <a:lvl4pPr marL="1827319" indent="0">
              <a:buNone/>
              <a:defRPr sz="2100"/>
            </a:lvl4pPr>
            <a:lvl5pPr marL="2436429" indent="0">
              <a:buNone/>
              <a:defRPr sz="2100"/>
            </a:lvl5pPr>
            <a:lvl6pPr marL="3045532" indent="0">
              <a:buNone/>
              <a:defRPr sz="2100"/>
            </a:lvl6pPr>
            <a:lvl7pPr marL="3654637" indent="0">
              <a:buNone/>
              <a:defRPr sz="2100"/>
            </a:lvl7pPr>
            <a:lvl8pPr marL="4263747" indent="0">
              <a:buNone/>
              <a:defRPr sz="2100"/>
            </a:lvl8pPr>
            <a:lvl9pPr marL="487285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" y="17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50"/>
            <a:ext cx="14038600" cy="17674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5" y="2241552"/>
            <a:ext cx="6920397" cy="1098549"/>
          </a:xfrm>
          <a:prstGeom prst="rect">
            <a:avLst/>
          </a:prstGeom>
        </p:spPr>
        <p:txBody>
          <a:bodyPr lIns="121824" tIns="60913" rIns="121824" bIns="60913" anchor="b"/>
          <a:lstStyle>
            <a:lvl1pPr marL="0" indent="0">
              <a:buNone/>
              <a:defRPr sz="3200" b="1"/>
            </a:lvl1pPr>
            <a:lvl2pPr marL="609107" indent="0">
              <a:buNone/>
              <a:defRPr sz="2700" b="1"/>
            </a:lvl2pPr>
            <a:lvl3pPr marL="1218211" indent="0">
              <a:buNone/>
              <a:defRPr sz="2400" b="1"/>
            </a:lvl3pPr>
            <a:lvl4pPr marL="1827319" indent="0">
              <a:buNone/>
              <a:defRPr sz="2100" b="1"/>
            </a:lvl4pPr>
            <a:lvl5pPr marL="2436429" indent="0">
              <a:buNone/>
              <a:defRPr sz="2100" b="1"/>
            </a:lvl5pPr>
            <a:lvl6pPr marL="3045532" indent="0">
              <a:buNone/>
              <a:defRPr sz="2100" b="1"/>
            </a:lvl6pPr>
            <a:lvl7pPr marL="3654637" indent="0">
              <a:buNone/>
              <a:defRPr sz="2100" b="1"/>
            </a:lvl7pPr>
            <a:lvl8pPr marL="4263747" indent="0">
              <a:buNone/>
              <a:defRPr sz="2100" b="1"/>
            </a:lvl8pPr>
            <a:lvl9pPr marL="487285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5" y="3340100"/>
            <a:ext cx="6920397" cy="4912784"/>
          </a:xfrm>
          <a:prstGeom prst="rect">
            <a:avLst/>
          </a:prstGeom>
        </p:spPr>
        <p:txBody>
          <a:bodyPr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lIns="121824" tIns="60913" rIns="121824" bIns="60913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7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62" y="609600"/>
            <a:ext cx="5250347" cy="2133600"/>
          </a:xfrm>
          <a:prstGeom prst="rect">
            <a:avLst/>
          </a:prstGeom>
        </p:spPr>
        <p:txBody>
          <a:bodyPr lIns="121824" tIns="60913" rIns="121824" bIns="60913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83"/>
            <a:ext cx="8240048" cy="6498167"/>
          </a:xfrm>
          <a:prstGeom prst="rect">
            <a:avLst/>
          </a:prstGeom>
        </p:spPr>
        <p:txBody>
          <a:bodyPr vert="horz" wrap="square" lIns="121824" tIns="60913" rIns="121824" bIns="60913" numCol="1" anchor="t" anchorCtr="0" compatLnSpc="1"/>
          <a:lstStyle>
            <a:lvl1pPr marL="0" indent="0">
              <a:buNone/>
              <a:defRPr sz="4300"/>
            </a:lvl1pPr>
            <a:lvl2pPr marL="609107" indent="0">
              <a:buNone/>
              <a:defRPr sz="3700"/>
            </a:lvl2pPr>
            <a:lvl3pPr marL="1218211" indent="0">
              <a:buNone/>
              <a:defRPr sz="3200"/>
            </a:lvl3pPr>
            <a:lvl4pPr marL="1827319" indent="0">
              <a:buNone/>
              <a:defRPr sz="2700"/>
            </a:lvl4pPr>
            <a:lvl5pPr marL="2436429" indent="0">
              <a:buNone/>
              <a:defRPr sz="2700"/>
            </a:lvl5pPr>
            <a:lvl6pPr marL="3045532" indent="0">
              <a:buNone/>
              <a:defRPr sz="2700"/>
            </a:lvl6pPr>
            <a:lvl7pPr marL="3654637" indent="0">
              <a:buNone/>
              <a:defRPr sz="2700"/>
            </a:lvl7pPr>
            <a:lvl8pPr marL="4263747" indent="0">
              <a:buNone/>
              <a:defRPr sz="2700"/>
            </a:lvl8pPr>
            <a:lvl9pPr marL="4872852" indent="0">
              <a:buNone/>
              <a:defRPr sz="2700"/>
            </a:lvl9pPr>
          </a:lstStyle>
          <a:p>
            <a:pPr marL="0" marR="0" lvl="0" indent="0" algn="l" defTabSz="12182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62" y="2743200"/>
            <a:ext cx="5250347" cy="5082117"/>
          </a:xfrm>
          <a:prstGeom prst="rect">
            <a:avLst/>
          </a:prstGeom>
        </p:spPr>
        <p:txBody>
          <a:bodyPr lIns="121824" tIns="60913" rIns="121824" bIns="60913"/>
          <a:lstStyle>
            <a:lvl1pPr marL="0" indent="0">
              <a:buNone/>
              <a:defRPr sz="2100"/>
            </a:lvl1pPr>
            <a:lvl2pPr marL="609107" indent="0">
              <a:buNone/>
              <a:defRPr sz="1900"/>
            </a:lvl2pPr>
            <a:lvl3pPr marL="1218211" indent="0">
              <a:buNone/>
              <a:defRPr sz="1600"/>
            </a:lvl3pPr>
            <a:lvl4pPr marL="1827319" indent="0">
              <a:buNone/>
              <a:defRPr sz="1300"/>
            </a:lvl4pPr>
            <a:lvl5pPr marL="2436429" indent="0">
              <a:buNone/>
              <a:defRPr sz="1300"/>
            </a:lvl5pPr>
            <a:lvl6pPr marL="3045532" indent="0">
              <a:buNone/>
              <a:defRPr sz="1300"/>
            </a:lvl6pPr>
            <a:lvl7pPr marL="3654637" indent="0">
              <a:buNone/>
              <a:defRPr sz="1300"/>
            </a:lvl7pPr>
            <a:lvl8pPr marL="4263747" indent="0">
              <a:buNone/>
              <a:defRPr sz="1300"/>
            </a:lvl8pPr>
            <a:lvl9pPr marL="487285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7"/>
            <a:ext cx="14648974" cy="776817"/>
          </a:xfrm>
          <a:prstGeom prst="rect">
            <a:avLst/>
          </a:prstGeom>
        </p:spPr>
        <p:txBody>
          <a:bodyPr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24" tIns="60913" rIns="121824" bIns="609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9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3/14/2025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24" tIns="60913" rIns="121824" bIns="60913"/>
          <a:lstStyle/>
          <a:p>
            <a:pPr defTabSz="1218211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211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05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211"/>
              <a:t>3/14/2025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50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211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50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211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211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04" tIns="60886" rIns="121804" bIns="60886" anchor="ctr" anchorCtr="0">
            <a:noAutofit/>
          </a:bodyPr>
          <a:lstStyle/>
          <a:p>
            <a:pPr algn="ctr" defTabSz="1218211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53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4" tIns="60913" rIns="121824" bIns="60913" rtlCol="0" anchor="ctr"/>
          <a:lstStyle/>
          <a:p>
            <a:pPr algn="ctr" defTabSz="1218211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1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5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6" y="4957246"/>
            <a:ext cx="14609413" cy="1443567"/>
          </a:xfrm>
          <a:prstGeom prst="rect">
            <a:avLst/>
          </a:prstGeom>
        </p:spPr>
        <p:txBody>
          <a:bodyPr lIns="121872" tIns="60937" rIns="121872" bIns="60937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50" y="6587067"/>
            <a:ext cx="14617891" cy="1308100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72" tIns="60937" rIns="121872" bIns="60937" numCol="1" anchor="t" anchorCtr="0" compatLnSpc="1"/>
          <a:lstStyle>
            <a:lvl1pPr>
              <a:defRPr/>
            </a:lvl1pPr>
          </a:lstStyle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64"/>
            <a:ext cx="14038600" cy="3803649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7"/>
            <a:ext cx="14038600" cy="2000249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3200"/>
            </a:lvl1pPr>
            <a:lvl2pPr marL="609352" indent="0">
              <a:buNone/>
              <a:defRPr sz="2700"/>
            </a:lvl2pPr>
            <a:lvl3pPr marL="1218702" indent="0">
              <a:buNone/>
              <a:defRPr sz="2400"/>
            </a:lvl3pPr>
            <a:lvl4pPr marL="1828053" indent="0">
              <a:buNone/>
              <a:defRPr sz="2100"/>
            </a:lvl4pPr>
            <a:lvl5pPr marL="2437408" indent="0">
              <a:buNone/>
              <a:defRPr sz="2100"/>
            </a:lvl5pPr>
            <a:lvl6pPr marL="3046757" indent="0">
              <a:buNone/>
              <a:defRPr sz="2100"/>
            </a:lvl6pPr>
            <a:lvl7pPr marL="3656109" indent="0">
              <a:buNone/>
              <a:defRPr sz="2100"/>
            </a:lvl7pPr>
            <a:lvl8pPr marL="4265463" indent="0">
              <a:buNone/>
              <a:defRPr sz="2100"/>
            </a:lvl8pPr>
            <a:lvl9pPr marL="4874814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13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6"/>
            <a:ext cx="14038600" cy="17674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61" y="2241552"/>
            <a:ext cx="6920397" cy="1098549"/>
          </a:xfrm>
          <a:prstGeom prst="rect">
            <a:avLst/>
          </a:prstGeom>
        </p:spPr>
        <p:txBody>
          <a:bodyPr lIns="121872" tIns="60937" rIns="121872" bIns="60937" anchor="b"/>
          <a:lstStyle>
            <a:lvl1pPr marL="0" indent="0">
              <a:buNone/>
              <a:defRPr sz="3200" b="1"/>
            </a:lvl1pPr>
            <a:lvl2pPr marL="609352" indent="0">
              <a:buNone/>
              <a:defRPr sz="2700" b="1"/>
            </a:lvl2pPr>
            <a:lvl3pPr marL="1218702" indent="0">
              <a:buNone/>
              <a:defRPr sz="2400" b="1"/>
            </a:lvl3pPr>
            <a:lvl4pPr marL="1828053" indent="0">
              <a:buNone/>
              <a:defRPr sz="2100" b="1"/>
            </a:lvl4pPr>
            <a:lvl5pPr marL="2437408" indent="0">
              <a:buNone/>
              <a:defRPr sz="2100" b="1"/>
            </a:lvl5pPr>
            <a:lvl6pPr marL="3046757" indent="0">
              <a:buNone/>
              <a:defRPr sz="2100" b="1"/>
            </a:lvl6pPr>
            <a:lvl7pPr marL="3656109" indent="0">
              <a:buNone/>
              <a:defRPr sz="2100" b="1"/>
            </a:lvl7pPr>
            <a:lvl8pPr marL="4265463" indent="0">
              <a:buNone/>
              <a:defRPr sz="2100" b="1"/>
            </a:lvl8pPr>
            <a:lvl9pPr marL="487481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61" y="3340100"/>
            <a:ext cx="6920397" cy="4912784"/>
          </a:xfrm>
          <a:prstGeom prst="rect">
            <a:avLst/>
          </a:prstGeom>
        </p:spPr>
        <p:txBody>
          <a:bodyPr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lIns="121872" tIns="60937" rIns="121872" bIns="60937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31" y="364086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7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86"/>
            <a:ext cx="5354902" cy="6254751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8" y="609600"/>
            <a:ext cx="5250347" cy="2133600"/>
          </a:xfrm>
          <a:prstGeom prst="rect">
            <a:avLst/>
          </a:prstGeom>
        </p:spPr>
        <p:txBody>
          <a:bodyPr lIns="121872" tIns="60937" rIns="121872" bIns="60937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9"/>
            <a:ext cx="8240048" cy="6498167"/>
          </a:xfrm>
          <a:prstGeom prst="rect">
            <a:avLst/>
          </a:prstGeom>
        </p:spPr>
        <p:txBody>
          <a:bodyPr vert="horz" wrap="square" lIns="121872" tIns="60937" rIns="121872" bIns="60937" numCol="1" anchor="t" anchorCtr="0" compatLnSpc="1"/>
          <a:lstStyle>
            <a:lvl1pPr marL="0" indent="0">
              <a:buNone/>
              <a:defRPr sz="4300"/>
            </a:lvl1pPr>
            <a:lvl2pPr marL="609352" indent="0">
              <a:buNone/>
              <a:defRPr sz="3700"/>
            </a:lvl2pPr>
            <a:lvl3pPr marL="1218702" indent="0">
              <a:buNone/>
              <a:defRPr sz="3200"/>
            </a:lvl3pPr>
            <a:lvl4pPr marL="1828053" indent="0">
              <a:buNone/>
              <a:defRPr sz="2700"/>
            </a:lvl4pPr>
            <a:lvl5pPr marL="2437408" indent="0">
              <a:buNone/>
              <a:defRPr sz="2700"/>
            </a:lvl5pPr>
            <a:lvl6pPr marL="3046757" indent="0">
              <a:buNone/>
              <a:defRPr sz="2700"/>
            </a:lvl6pPr>
            <a:lvl7pPr marL="3656109" indent="0">
              <a:buNone/>
              <a:defRPr sz="2700"/>
            </a:lvl7pPr>
            <a:lvl8pPr marL="4265463" indent="0">
              <a:buNone/>
              <a:defRPr sz="2700"/>
            </a:lvl8pPr>
            <a:lvl9pPr marL="4874814" indent="0">
              <a:buNone/>
              <a:defRPr sz="2700"/>
            </a:lvl9pPr>
          </a:lstStyle>
          <a:p>
            <a:pPr marL="0" marR="0" lvl="0" indent="0" algn="l" defTabSz="121870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8" y="2743200"/>
            <a:ext cx="5250347" cy="5082117"/>
          </a:xfrm>
          <a:prstGeom prst="rect">
            <a:avLst/>
          </a:prstGeom>
        </p:spPr>
        <p:txBody>
          <a:bodyPr lIns="121872" tIns="60937" rIns="121872" bIns="60937"/>
          <a:lstStyle>
            <a:lvl1pPr marL="0" indent="0">
              <a:buNone/>
              <a:defRPr sz="2100"/>
            </a:lvl1pPr>
            <a:lvl2pPr marL="609352" indent="0">
              <a:buNone/>
              <a:defRPr sz="1900"/>
            </a:lvl2pPr>
            <a:lvl3pPr marL="1218702" indent="0">
              <a:buNone/>
              <a:defRPr sz="1600"/>
            </a:lvl3pPr>
            <a:lvl4pPr marL="1828053" indent="0">
              <a:buNone/>
              <a:defRPr sz="1300"/>
            </a:lvl4pPr>
            <a:lvl5pPr marL="2437408" indent="0">
              <a:buNone/>
              <a:defRPr sz="1300"/>
            </a:lvl5pPr>
            <a:lvl6pPr marL="3046757" indent="0">
              <a:buNone/>
              <a:defRPr sz="1300"/>
            </a:lvl6pPr>
            <a:lvl7pPr marL="3656109" indent="0">
              <a:buNone/>
              <a:defRPr sz="1300"/>
            </a:lvl7pPr>
            <a:lvl8pPr marL="4265463" indent="0">
              <a:buNone/>
              <a:defRPr sz="1300"/>
            </a:lvl8pPr>
            <a:lvl9pPr marL="4874814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13"/>
            <a:ext cx="14648974" cy="776817"/>
          </a:xfrm>
          <a:prstGeom prst="rect">
            <a:avLst/>
          </a:prstGeom>
        </p:spPr>
        <p:txBody>
          <a:bodyPr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872" tIns="60937" rIns="121872" bIns="6093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81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66D93598-705C-4CD5-9A85-1B3257EE7D2B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3/14/2025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872" tIns="60937" rIns="121872" bIns="60937"/>
          <a:lstStyle/>
          <a:p>
            <a:pPr defTabSz="1218702">
              <a:defRPr/>
            </a:pPr>
            <a:fld id="{9102B04C-27CD-4F6D-9E21-973605F1E22C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8702">
                <a:defRPr/>
              </a:pPr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56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5434" y="-121195"/>
            <a:ext cx="16839602" cy="94602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119019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fld id="{C354FBDB-570B-47DF-96E0-31EC931D5420}" type="datetimeFigureOut">
              <a:rPr lang="en-US" sz="2400" smtClean="0">
                <a:solidFill>
                  <a:srgbClr val="000000"/>
                </a:solidFill>
              </a:rPr>
              <a:pPr defTabSz="1218702"/>
              <a:t>3/14/2025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5391638" y="8475146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8702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1495375" y="8475146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8702"/>
            <a:fld id="{7FA4BBA6-1016-4661-98DC-FB176A95F2CF}" type="slidenum">
              <a:rPr lang="en-US" sz="2400" smtClean="0">
                <a:solidFill>
                  <a:srgbClr val="000000"/>
                </a:solidFill>
              </a:rPr>
              <a:pPr defTabSz="1218702"/>
              <a:t>‹#›</a:t>
            </a:fld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21852" tIns="60910" rIns="121852" bIns="60910" anchor="ctr" anchorCtr="0">
            <a:noAutofit/>
          </a:bodyPr>
          <a:lstStyle/>
          <a:p>
            <a:pPr algn="ctr" defTabSz="1218702"/>
            <a:endParaRPr sz="240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4766649" y="182035"/>
            <a:ext cx="1715043" cy="171286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7" rIns="121872" bIns="60937" rtlCol="0" anchor="ctr"/>
          <a:lstStyle/>
          <a:p>
            <a:pPr algn="ctr" defTabSz="1218702"/>
            <a:endParaRPr lang="en-US" sz="240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710" y="2680"/>
            <a:ext cx="16241712" cy="913865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119019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fld id="{97561B3B-9BA6-4C4D-8B30-45AEED0A188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5391638" y="8475141"/>
            <a:ext cx="5493365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1495375" y="8475141"/>
            <a:ext cx="3662244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16" tIns="60942" rIns="121916" bIns="60942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356"/>
            <a:fld id="{4DADA5AD-FBF5-4393-A73C-EEA18769A2C6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33621" y="4957241"/>
            <a:ext cx="14609413" cy="1443567"/>
          </a:xfrm>
          <a:prstGeom prst="rect">
            <a:avLst/>
          </a:prstGeom>
        </p:spPr>
        <p:txBody>
          <a:bodyPr lIns="121936" tIns="60969" rIns="121936" bIns="60969"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36445" y="6587067"/>
            <a:ext cx="14617891" cy="1308100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967"/>
            <a:ext cx="5154269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36" tIns="60969" rIns="121936" bIns="60969" numCol="1" anchor="t" anchorCtr="0" compatLnSpc="1"/>
          <a:lstStyle>
            <a:lvl1pPr>
              <a:defRPr/>
            </a:lvl1pPr>
          </a:lstStyle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5436" y="-121195"/>
            <a:ext cx="16839605" cy="946026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3510265" y="2574128"/>
            <a:ext cx="1137472" cy="113602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36" tIns="60969" rIns="121936" bIns="60969" rtlCol="0" anchor="ctr"/>
          <a:lstStyle/>
          <a:p>
            <a:pPr algn="ctr" defTabSz="1219356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7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7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4899" indent="0">
              <a:buNone/>
              <a:defRPr sz="4400"/>
            </a:lvl2pPr>
            <a:lvl3pPr marL="1449798" indent="0">
              <a:buNone/>
              <a:defRPr sz="3700"/>
            </a:lvl3pPr>
            <a:lvl4pPr marL="2174705" indent="0">
              <a:buNone/>
              <a:defRPr sz="3200"/>
            </a:lvl4pPr>
            <a:lvl5pPr marL="2899602" indent="0">
              <a:buNone/>
              <a:defRPr sz="3200"/>
            </a:lvl5pPr>
            <a:lvl6pPr marL="3624499" indent="0">
              <a:buNone/>
              <a:defRPr sz="3200"/>
            </a:lvl6pPr>
            <a:lvl7pPr marL="4349401" indent="0">
              <a:buNone/>
              <a:defRPr sz="3200"/>
            </a:lvl7pPr>
            <a:lvl8pPr marL="5074299" indent="0">
              <a:buNone/>
              <a:defRPr sz="3200"/>
            </a:lvl8pPr>
            <a:lvl9pPr marL="5799202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7" y="7156452"/>
            <a:ext cx="9765983" cy="1073149"/>
          </a:xfrm>
        </p:spPr>
        <p:txBody>
          <a:bodyPr/>
          <a:lstStyle>
            <a:lvl1pPr marL="0" indent="0">
              <a:buNone/>
              <a:defRPr sz="2100"/>
            </a:lvl1pPr>
            <a:lvl2pPr marL="724899" indent="0">
              <a:buNone/>
              <a:defRPr sz="1900"/>
            </a:lvl2pPr>
            <a:lvl3pPr marL="1449798" indent="0">
              <a:buNone/>
              <a:defRPr sz="1600"/>
            </a:lvl3pPr>
            <a:lvl4pPr marL="2174705" indent="0">
              <a:buNone/>
              <a:defRPr sz="1300"/>
            </a:lvl4pPr>
            <a:lvl5pPr marL="2899602" indent="0">
              <a:buNone/>
              <a:defRPr sz="1300"/>
            </a:lvl5pPr>
            <a:lvl6pPr marL="3624499" indent="0">
              <a:buNone/>
              <a:defRPr sz="1300"/>
            </a:lvl6pPr>
            <a:lvl7pPr marL="4349401" indent="0">
              <a:buNone/>
              <a:defRPr sz="1300"/>
            </a:lvl7pPr>
            <a:lvl8pPr marL="5074299" indent="0">
              <a:buNone/>
              <a:defRPr sz="1300"/>
            </a:lvl8pPr>
            <a:lvl9pPr marL="579920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16267131" cy="914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8"/>
            <a:ext cx="14038600" cy="3803649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92"/>
            <a:ext cx="14038600" cy="2000249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3200"/>
            </a:lvl1pPr>
            <a:lvl2pPr marL="609679" indent="0">
              <a:buNone/>
              <a:defRPr sz="2700"/>
            </a:lvl2pPr>
            <a:lvl3pPr marL="1219356" indent="0">
              <a:buNone/>
              <a:defRPr sz="2400"/>
            </a:lvl3pPr>
            <a:lvl4pPr marL="1829035" indent="0">
              <a:buNone/>
              <a:defRPr sz="2100"/>
            </a:lvl4pPr>
            <a:lvl5pPr marL="2438716" indent="0">
              <a:buNone/>
              <a:defRPr sz="2100"/>
            </a:lvl5pPr>
            <a:lvl6pPr marL="3048393" indent="0">
              <a:buNone/>
              <a:defRPr sz="2100"/>
            </a:lvl6pPr>
            <a:lvl7pPr marL="3658072" indent="0">
              <a:buNone/>
              <a:defRPr sz="2100"/>
            </a:lvl7pPr>
            <a:lvl8pPr marL="4267751" indent="0">
              <a:buNone/>
              <a:defRPr sz="2100"/>
            </a:lvl8pPr>
            <a:lvl9pPr marL="4877429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8"/>
            <a:ext cx="16276637" cy="91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566333"/>
            <a:ext cx="7188848" cy="6604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A0DB2DC-4C9A-4742-B13C-FB6460FD3503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45" y="486841"/>
            <a:ext cx="14038600" cy="17674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845" y="2241552"/>
            <a:ext cx="6886486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845" y="3340100"/>
            <a:ext cx="6886486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56" y="2241552"/>
            <a:ext cx="6920397" cy="1098549"/>
          </a:xfrm>
          <a:prstGeom prst="rect">
            <a:avLst/>
          </a:prstGeom>
        </p:spPr>
        <p:txBody>
          <a:bodyPr lIns="121936" tIns="60969" rIns="121936" bIns="60969" anchor="b"/>
          <a:lstStyle>
            <a:lvl1pPr marL="0" indent="0">
              <a:buNone/>
              <a:defRPr sz="3200" b="1"/>
            </a:lvl1pPr>
            <a:lvl2pPr marL="609679" indent="0">
              <a:buNone/>
              <a:defRPr sz="2700" b="1"/>
            </a:lvl2pPr>
            <a:lvl3pPr marL="1219356" indent="0">
              <a:buNone/>
              <a:defRPr sz="2400" b="1"/>
            </a:lvl3pPr>
            <a:lvl4pPr marL="1829035" indent="0">
              <a:buNone/>
              <a:defRPr sz="2100" b="1"/>
            </a:lvl4pPr>
            <a:lvl5pPr marL="2438716" indent="0">
              <a:buNone/>
              <a:defRPr sz="2100" b="1"/>
            </a:lvl5pPr>
            <a:lvl6pPr marL="3048393" indent="0">
              <a:buNone/>
              <a:defRPr sz="2100" b="1"/>
            </a:lvl6pPr>
            <a:lvl7pPr marL="3658072" indent="0">
              <a:buNone/>
              <a:defRPr sz="2100" b="1"/>
            </a:lvl7pPr>
            <a:lvl8pPr marL="4267751" indent="0">
              <a:buNone/>
              <a:defRPr sz="2100" b="1"/>
            </a:lvl8pPr>
            <a:lvl9pPr marL="48774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56" y="3340100"/>
            <a:ext cx="6920397" cy="4912784"/>
          </a:xfrm>
          <a:prstGeom prst="rect">
            <a:avLst/>
          </a:prstGeom>
        </p:spPr>
        <p:txBody>
          <a:bodyPr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627663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lIns="121936" tIns="60969" rIns="121936" bIns="60969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852" y="609600"/>
            <a:ext cx="5250347" cy="2133600"/>
          </a:xfrm>
          <a:prstGeom prst="rect">
            <a:avLst/>
          </a:prstGeom>
        </p:spPr>
        <p:txBody>
          <a:bodyPr lIns="121936" tIns="60969" rIns="121936" bIns="60969"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20397" y="1316574"/>
            <a:ext cx="8240048" cy="6498167"/>
          </a:xfrm>
          <a:prstGeom prst="rect">
            <a:avLst/>
          </a:prstGeom>
        </p:spPr>
        <p:txBody>
          <a:bodyPr vert="horz" wrap="square" lIns="121936" tIns="60969" rIns="121936" bIns="60969" numCol="1" anchor="t" anchorCtr="0" compatLnSpc="1"/>
          <a:lstStyle>
            <a:lvl1pPr marL="0" indent="0">
              <a:buNone/>
              <a:defRPr sz="4300"/>
            </a:lvl1pPr>
            <a:lvl2pPr marL="609679" indent="0">
              <a:buNone/>
              <a:defRPr sz="3700"/>
            </a:lvl2pPr>
            <a:lvl3pPr marL="1219356" indent="0">
              <a:buNone/>
              <a:defRPr sz="3200"/>
            </a:lvl3pPr>
            <a:lvl4pPr marL="1829035" indent="0">
              <a:buNone/>
              <a:defRPr sz="2700"/>
            </a:lvl4pPr>
            <a:lvl5pPr marL="2438716" indent="0">
              <a:buNone/>
              <a:defRPr sz="2700"/>
            </a:lvl5pPr>
            <a:lvl6pPr marL="3048393" indent="0">
              <a:buNone/>
              <a:defRPr sz="2700"/>
            </a:lvl6pPr>
            <a:lvl7pPr marL="3658072" indent="0">
              <a:buNone/>
              <a:defRPr sz="2700"/>
            </a:lvl7pPr>
            <a:lvl8pPr marL="4267751" indent="0">
              <a:buNone/>
              <a:defRPr sz="2700"/>
            </a:lvl8pPr>
            <a:lvl9pPr marL="4877429" indent="0">
              <a:buNone/>
              <a:defRPr sz="2700"/>
            </a:lvl9pPr>
          </a:lstStyle>
          <a:p>
            <a:pPr marL="0" marR="0" lvl="0" indent="0" algn="l" defTabSz="121935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852" y="2743200"/>
            <a:ext cx="5250347" cy="5082117"/>
          </a:xfrm>
          <a:prstGeom prst="rect">
            <a:avLst/>
          </a:prstGeom>
        </p:spPr>
        <p:txBody>
          <a:bodyPr lIns="121936" tIns="60969" rIns="121936" bIns="60969"/>
          <a:lstStyle>
            <a:lvl1pPr marL="0" indent="0">
              <a:buNone/>
              <a:defRPr sz="2100"/>
            </a:lvl1pPr>
            <a:lvl2pPr marL="609679" indent="0">
              <a:buNone/>
              <a:defRPr sz="1900"/>
            </a:lvl2pPr>
            <a:lvl3pPr marL="1219356" indent="0">
              <a:buNone/>
              <a:defRPr sz="1600"/>
            </a:lvl3pPr>
            <a:lvl4pPr marL="1829035" indent="0">
              <a:buNone/>
              <a:defRPr sz="1300"/>
            </a:lvl4pPr>
            <a:lvl5pPr marL="2438716" indent="0">
              <a:buNone/>
              <a:defRPr sz="1300"/>
            </a:lvl5pPr>
            <a:lvl6pPr marL="3048393" indent="0">
              <a:buNone/>
              <a:defRPr sz="1300"/>
            </a:lvl6pPr>
            <a:lvl7pPr marL="3658072" indent="0">
              <a:buNone/>
              <a:defRPr sz="1300"/>
            </a:lvl7pPr>
            <a:lvl8pPr marL="4267751" indent="0">
              <a:buNone/>
              <a:defRPr sz="1300"/>
            </a:lvl8pPr>
            <a:lvl9pPr marL="48774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254008"/>
            <a:ext cx="14648974" cy="776817"/>
          </a:xfrm>
          <a:prstGeom prst="rect">
            <a:avLst/>
          </a:prstGeom>
        </p:spPr>
        <p:txBody>
          <a:bodyPr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1566333"/>
            <a:ext cx="14648974" cy="6604000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54000"/>
            <a:ext cx="3662244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54000"/>
            <a:ext cx="10715453" cy="7916333"/>
          </a:xfrm>
          <a:prstGeom prst="rect">
            <a:avLst/>
          </a:prstGeom>
        </p:spPr>
        <p:txBody>
          <a:bodyPr vert="eaVert" lIns="121936" tIns="60969" rIns="121936" bIns="6096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FE1C8935-5503-46B3-AA64-FDD06962785D}" type="datetimeFigureOut">
              <a:rPr lang="en-US" sz="2400" smtClean="0">
                <a:solidFill>
                  <a:srgbClr val="000000"/>
                </a:solidFill>
              </a:rPr>
              <a:pPr defTabSz="1219356"/>
              <a:t>3/14/2025</a:t>
            </a:fld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61186" y="8326967"/>
            <a:ext cx="5154269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</p:spPr>
        <p:txBody>
          <a:bodyPr lIns="121936" tIns="60969" rIns="121936" bIns="60969"/>
          <a:lstStyle/>
          <a:p>
            <a:pPr defTabSz="1219356"/>
            <a:fld id="{9306B73E-E889-4101-943F-C932486AC50A}" type="slidenum">
              <a:rPr lang="en-US" sz="2400" smtClean="0">
                <a:solidFill>
                  <a:srgbClr val="000000"/>
                </a:solidFill>
              </a:rPr>
              <a:pPr defTabSz="1219356"/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2673"/>
            <a:ext cx="16267131" cy="91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3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4973" tIns="72487" rIns="144973" bIns="7248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20"/>
            <a:ext cx="14648974" cy="6034617"/>
          </a:xfrm>
          <a:prstGeom prst="rect">
            <a:avLst/>
          </a:prstGeom>
        </p:spPr>
        <p:txBody>
          <a:bodyPr vert="horz" lIns="144973" tIns="72487" rIns="144973" bIns="724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53"/>
            <a:ext cx="5154269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53"/>
            <a:ext cx="3797882" cy="486833"/>
          </a:xfrm>
          <a:prstGeom prst="rect">
            <a:avLst/>
          </a:prstGeom>
        </p:spPr>
        <p:txBody>
          <a:bodyPr vert="horz" lIns="144973" tIns="72487" rIns="144973" bIns="72487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49798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3679" indent="-543679" algn="l" defTabSz="1449798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7958" indent="-453067" algn="l" defTabSz="1449798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2253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537152" indent="-362454" algn="l" defTabSz="144979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2048" indent="-362454" algn="l" defTabSz="144979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86951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1852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36750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1655" indent="-362454" algn="l" defTabSz="14497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48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49798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4705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8996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44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49401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4299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799202" algn="l" defTabSz="144979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527720" y="457200"/>
            <a:ext cx="15221200" cy="82296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792" tIns="60897" rIns="121792" bIns="60897" rtlCol="0" anchor="ctr"/>
          <a:lstStyle/>
          <a:p>
            <a:pPr algn="ctr" defTabSz="1217884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32B0D6-84F8-EFA7-CA5C-6F5C70CC325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438" y="355599"/>
            <a:ext cx="176754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78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7884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304477" indent="-304477" algn="l" defTabSz="1217884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913414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52236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131301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74024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09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894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7884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6830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57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706" indent="-45670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35" indent="-38058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1" indent="-304477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1" indent="-304477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49" indent="-304477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89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33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76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22" indent="-304477" algn="l" defTabSz="121788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43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4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0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1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58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05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46" algn="l" defTabSz="12178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88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107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21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731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642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6829" indent="-45682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01" indent="-380688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3" indent="-304558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3" indent="-304558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87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5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1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09" indent="-304558" algn="l" defTabSz="1218211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1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1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3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47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52" algn="l" defTabSz="12182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8034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35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8702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05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740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013" indent="-457013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197" indent="-380844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82" indent="-30468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31" indent="-30468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84" indent="-30468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35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8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39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91" indent="-304680" algn="l" defTabSz="121870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8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7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9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6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1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282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679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35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903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716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259" indent="-457259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727" indent="-381047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8" indent="-30484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876" indent="-304840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53" indent="-304840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3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914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91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69" indent="-304840" algn="l" defTabSz="121935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35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16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93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72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51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29" algn="l" defTabSz="12193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00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10088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20175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30263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40351" algn="l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57566" indent="-457566" algn="l" rtl="0" fontAlgn="base">
        <a:spcBef>
          <a:spcPct val="20000"/>
        </a:spcBef>
        <a:spcAft>
          <a:spcPct val="0"/>
        </a:spcAft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1392" indent="-381305" algn="l" rtl="0" fontAlgn="base">
        <a:spcBef>
          <a:spcPct val="20000"/>
        </a:spcBef>
        <a:spcAft>
          <a:spcPct val="0"/>
        </a:spcAft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rtl="0" fontAlgn="base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rtl="0" fontAlgn="base">
        <a:spcBef>
          <a:spcPct val="20000"/>
        </a:spcBef>
        <a:spcAft>
          <a:spcPct val="0"/>
        </a:spcAft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9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61008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122017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83026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244035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305044" indent="-305044" algn="l" rtl="0" eaLnBrk="0" fontAlgn="base" hangingPunct="0">
        <a:lnSpc>
          <a:spcPct val="90000"/>
        </a:lnSpc>
        <a:spcBef>
          <a:spcPts val="1334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915132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525219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135307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745395" indent="-305044" algn="l" rtl="0" eaLnBrk="0" fontAlgn="base" hangingPunct="0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6.xml"/><Relationship Id="rId18" Type="http://schemas.openxmlformats.org/officeDocument/2006/relationships/image" Target="../media/image30.png"/><Relationship Id="rId26" Type="http://schemas.openxmlformats.org/officeDocument/2006/relationships/image" Target="../media/image36.gif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7.png"/><Relationship Id="rId23" Type="http://schemas.microsoft.com/office/2007/relationships/hdphoto" Target="../media/hdphoto1.wdp"/><Relationship Id="rId10" Type="http://schemas.openxmlformats.org/officeDocument/2006/relationships/audio" Target="../media/audio4.wav"/><Relationship Id="rId19" Type="http://schemas.openxmlformats.org/officeDocument/2006/relationships/image" Target="../media/image31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7.xml"/><Relationship Id="rId18" Type="http://schemas.openxmlformats.org/officeDocument/2006/relationships/image" Target="../media/image31.png"/><Relationship Id="rId26" Type="http://schemas.openxmlformats.org/officeDocument/2006/relationships/image" Target="../media/image36.gif"/><Relationship Id="rId3" Type="http://schemas.openxmlformats.org/officeDocument/2006/relationships/audio" Target="NULL" TargetMode="External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7.png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8.png"/><Relationship Id="rId23" Type="http://schemas.openxmlformats.org/officeDocument/2006/relationships/image" Target="../media/image38.png"/><Relationship Id="rId10" Type="http://schemas.openxmlformats.org/officeDocument/2006/relationships/audio" Target="../media/audio4.wav"/><Relationship Id="rId19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7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8.xml"/><Relationship Id="rId18" Type="http://schemas.openxmlformats.org/officeDocument/2006/relationships/image" Target="../media/image32.png"/><Relationship Id="rId26" Type="http://schemas.openxmlformats.org/officeDocument/2006/relationships/image" Target="../media/image36.gif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7.png"/><Relationship Id="rId24" Type="http://schemas.openxmlformats.org/officeDocument/2006/relationships/image" Target="../media/image43.png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29.png"/><Relationship Id="rId23" Type="http://schemas.microsoft.com/office/2007/relationships/hdphoto" Target="../media/hdphoto2.wdp"/><Relationship Id="rId10" Type="http://schemas.openxmlformats.org/officeDocument/2006/relationships/audio" Target="../media/audio4.wav"/><Relationship Id="rId19" Type="http://schemas.openxmlformats.org/officeDocument/2006/relationships/image" Target="../media/image22.png"/><Relationship Id="rId4" Type="http://schemas.microsoft.com/office/2007/relationships/media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8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4.png"/><Relationship Id="rId18" Type="http://schemas.microsoft.com/office/2007/relationships/hdphoto" Target="../media/hdphoto2.wdp"/><Relationship Id="rId3" Type="http://schemas.openxmlformats.org/officeDocument/2006/relationships/audio" Target="NULL" TargetMode="External"/><Relationship Id="rId21" Type="http://schemas.openxmlformats.org/officeDocument/2006/relationships/image" Target="../media/image46.gif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36.gif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4.wav"/><Relationship Id="rId24" Type="http://schemas.openxmlformats.org/officeDocument/2006/relationships/image" Target="../media/image20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23" Type="http://schemas.openxmlformats.org/officeDocument/2006/relationships/image" Target="../media/image47.png"/><Relationship Id="rId10" Type="http://schemas.openxmlformats.org/officeDocument/2006/relationships/audio" Target="../media/audio3.wav"/><Relationship Id="rId19" Type="http://schemas.openxmlformats.org/officeDocument/2006/relationships/image" Target="../media/image43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0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1"/>
            <a:ext cx="16276638" cy="90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60310" y="537634"/>
            <a:ext cx="14756355" cy="11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252" tIns="72626" rIns="145252" bIns="726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LONG BIÊN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BẮC CẦU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110" y="-35768"/>
            <a:ext cx="1930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3562" y="2021418"/>
            <a:ext cx="14018819" cy="5471205"/>
          </a:xfrm>
          <a:prstGeom prst="rect">
            <a:avLst/>
          </a:prstGeom>
          <a:noFill/>
        </p:spPr>
        <p:txBody>
          <a:bodyPr lIns="145252" tIns="72626" rIns="145252" bIns="72626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>
              <a:defRPr/>
            </a:pP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HỌAT ĐỘNG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LQVT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8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MGL A2</a:t>
            </a:r>
          </a:p>
          <a:p>
            <a:pPr>
              <a:defRPr/>
            </a:pP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61374" y="8028518"/>
            <a:ext cx="4877929" cy="77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252" tIns="72626" rIns="145252" bIns="72626">
            <a:spAutoFit/>
          </a:bodyPr>
          <a:lstStyle/>
          <a:p>
            <a:pPr algn="ctr"/>
            <a:r>
              <a:rPr lang="vi-VN" sz="4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41838"/>
      </p:ext>
    </p:extLst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270301" y="609600"/>
            <a:ext cx="13344502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1076306" y="4224516"/>
            <a:ext cx="14377212" cy="1261884"/>
            <a:chOff x="1537909" y="1943100"/>
            <a:chExt cx="14284880" cy="1193021"/>
          </a:xfrm>
        </p:grpSpPr>
        <p:sp>
          <p:nvSpPr>
            <p:cNvPr id="86" name="TextBox 85"/>
            <p:cNvSpPr txBox="1"/>
            <p:nvPr/>
          </p:nvSpPr>
          <p:spPr>
            <a:xfrm>
              <a:off x="1537909" y="1943100"/>
              <a:ext cx="183545" cy="6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90317" y="1943100"/>
              <a:ext cx="13732472" cy="119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8067" y="814610"/>
            <a:ext cx="13968005" cy="1261883"/>
            <a:chOff x="1470819" y="1943100"/>
            <a:chExt cx="13878299" cy="1193020"/>
          </a:xfrm>
        </p:grpSpPr>
        <p:grpSp>
          <p:nvGrpSpPr>
            <p:cNvPr id="22" name="Group 21"/>
            <p:cNvGrpSpPr/>
            <p:nvPr/>
          </p:nvGrpSpPr>
          <p:grpSpPr>
            <a:xfrm>
              <a:off x="1470819" y="1943100"/>
              <a:ext cx="533400" cy="611060"/>
              <a:chOff x="1737519" y="1943100"/>
              <a:chExt cx="533400" cy="61106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804608" y="1943100"/>
                <a:ext cx="412830" cy="611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90318" y="1943100"/>
              <a:ext cx="13258800" cy="11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8.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46946"/>
              </p:ext>
            </p:extLst>
          </p:nvPr>
        </p:nvGraphicFramePr>
        <p:xfrm>
          <a:off x="1966119" y="2362200"/>
          <a:ext cx="13149952" cy="18623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1659"/>
                <a:gridCol w="2191659"/>
                <a:gridCol w="2191659"/>
                <a:gridCol w="1710630"/>
                <a:gridCol w="481029"/>
                <a:gridCol w="1145786"/>
                <a:gridCol w="1045872"/>
                <a:gridCol w="698827"/>
                <a:gridCol w="1492831"/>
              </a:tblGrid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1158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Ngày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25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27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28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   </a:t>
                      </a:r>
                      <a:r>
                        <a:rPr lang="vi-VN" sz="3200" dirty="0" smtClean="0">
                          <a:latin typeface="+mj-lt"/>
                        </a:rPr>
                        <a:t>29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latin typeface="+mj-lt"/>
                        </a:rPr>
                        <a:t>30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04858" y="2953182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Vậy triển lãm đó diễn ra trong 6 ngày.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9030"/>
              </p:ext>
            </p:extLst>
          </p:nvPr>
        </p:nvGraphicFramePr>
        <p:xfrm>
          <a:off x="1930797" y="5638800"/>
          <a:ext cx="13185274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2685"/>
                <a:gridCol w="1410227"/>
                <a:gridCol w="1397995"/>
                <a:gridCol w="1863993"/>
                <a:gridCol w="735842"/>
                <a:gridCol w="1023983"/>
                <a:gridCol w="1688562"/>
                <a:gridCol w="1677593"/>
                <a:gridCol w="1584394"/>
              </a:tblGrid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Tháng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Ngày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endParaRPr lang="en-US" sz="3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904858" y="5638800"/>
            <a:ext cx="12105569" cy="677108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700" b="1" dirty="0" smtClean="0">
                <a:latin typeface="Times New Roman" pitchFamily="18" charset="0"/>
                <a:cs typeface="Times New Roman" pitchFamily="18" charset="0"/>
              </a:rPr>
              <a:t>hết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7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98032" y="1108366"/>
            <a:ext cx="7583433" cy="201352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/>
            <a:r>
              <a:rPr lang="en-US" sz="5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NHẬN XÉT</a:t>
            </a:r>
          </a:p>
        </p:txBody>
      </p:sp>
    </p:spTree>
    <p:extLst>
      <p:ext uri="{BB962C8B-B14F-4D97-AF65-F5344CB8AC3E}">
        <p14:creationId xmlns:p14="http://schemas.microsoft.com/office/powerpoint/2010/main" val="42778384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839" y="-228600"/>
            <a:ext cx="17221200" cy="93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65" y="3200400"/>
            <a:ext cx="10940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XIN CHÂN THÀNH CẢM ƠN </a:t>
            </a:r>
          </a:p>
          <a:p>
            <a:pPr algn="ctr"/>
            <a:r>
              <a:rPr lang="vi-VN" sz="4800" b="1" kern="10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/>
              </a:rPr>
              <a:t>QUÝ THẦY CÔ GIÁO VÀ CÁC EM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6276639" cy="9144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833879" y="3"/>
            <a:ext cx="11013372" cy="9021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526" y="3867962"/>
            <a:ext cx="6649583" cy="515359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EE443EE4-1580-4C22-AAE4-215F41C60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429138" y="120071"/>
            <a:ext cx="2136310" cy="221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276638" cy="917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881" y="-228600"/>
            <a:ext cx="7147301" cy="66378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05303" y="6771383"/>
            <a:ext cx="1781760" cy="20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12278" y="-541865"/>
            <a:ext cx="1085109" cy="108373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95" y="6705600"/>
            <a:ext cx="12773025" cy="2481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0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6276639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3" y="1071538"/>
            <a:ext cx="11572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015" y="2000232"/>
            <a:ext cx="15430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6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có 3 đáp án tương ứng, các con sẽ ghi đáp án đúng vào bảng con.</a:t>
            </a:r>
            <a:endParaRPr lang="en-US" sz="6000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"/>
            <a:ext cx="16276638" cy="914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6" y="372546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4" y="186268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4" y="3352818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8" tIns="60905" rIns="121808" bIns="60905" rtlCol="0" anchor="ctr"/>
          <a:lstStyle/>
          <a:p>
            <a:pPr algn="ctr" defTabSz="121804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3" y="371300"/>
            <a:ext cx="1188279" cy="125209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" y="1974974"/>
            <a:ext cx="1159796" cy="12158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1277" y="7145885"/>
            <a:ext cx="5029583" cy="1618625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18909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840139" y="71458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048">
                  <a:defRPr/>
                </a:pPr>
                <a:endParaRPr lang="en-US" sz="32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960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923345" y="642910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048">
                <a:defRPr/>
              </a:pPr>
              <a:endPara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048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048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vi-VN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009" y="6123619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37" y="6425801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7" y="6511858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884" y="2593009"/>
            <a:ext cx="3051022" cy="3373343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7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82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6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1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9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4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3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1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100"/>
                            </p:stCondLst>
                            <p:childTnLst>
                              <p:par>
                                <p:cTn id="18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22" y="37254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20" y="1862681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20" y="3352814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30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9" rIns="121856" bIns="60929" rtlCol="0" anchor="ctr"/>
          <a:lstStyle/>
          <a:p>
            <a:pPr algn="ctr" defTabSz="1218538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4" y="1990383"/>
            <a:ext cx="1148225" cy="120370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3" y="3535999"/>
            <a:ext cx="1462388" cy="11714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986730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5999" y="7204069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538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38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538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538">
                <a:defRPr/>
              </a:pPr>
              <a:r>
                <a:rPr lang="nl-NL" sz="59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tuần có bao nhiêu ngày? </a:t>
              </a:r>
              <a:endParaRPr lang="vi-VN" altLang="en-US" sz="5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7" y="6181815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086" y="6491877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33" y="6588216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309" y="5826629"/>
            <a:ext cx="1277266" cy="47100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916" y="4946400"/>
            <a:ext cx="1277266" cy="471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853" y="5010492"/>
            <a:ext cx="1277266" cy="47100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22" y="5888097"/>
            <a:ext cx="1277266" cy="4710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87" y="4582540"/>
            <a:ext cx="257528" cy="4064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68" y="2480887"/>
            <a:ext cx="3051022" cy="303938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01" y="3759200"/>
            <a:ext cx="257528" cy="406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266" y="3769740"/>
            <a:ext cx="257528" cy="406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189" y="4707467"/>
            <a:ext cx="257528" cy="4064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6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5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6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7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78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79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13403 L 1.23341E-6 4.72222E-6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6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6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6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1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1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1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100"/>
                            </p:stCondLst>
                            <p:childTnLst>
                              <p:par>
                                <p:cTn id="21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0" grpId="0"/>
      <p:bldP spid="75" grpId="0"/>
      <p:bldP spid="76" grpId="0"/>
      <p:bldP spid="77" grpId="0"/>
      <p:bldP spid="78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8709"/>
            <a:ext cx="16271816" cy="9144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7" y="372537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15" y="186267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15" y="335280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24" y="484294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1" rIns="121920" bIns="60961" rtlCol="0" anchor="ctr"/>
          <a:lstStyle/>
          <a:p>
            <a:pPr algn="ctr" defTabSz="1219192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0" y="3523775"/>
            <a:ext cx="1458297" cy="1168192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" y="4917459"/>
            <a:ext cx="1179837" cy="11446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634" y="7211949"/>
            <a:ext cx="5029583" cy="1618627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61184" y="7265457"/>
            <a:ext cx="5029583" cy="1618627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927104" y="7204653"/>
            <a:ext cx="5029583" cy="1618627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92">
                  <a:defRPr/>
                </a:pPr>
                <a:endParaRPr lang="en-US" sz="3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960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119164"/>
              <a:ext cx="1874200" cy="562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84302" y="294493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92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92">
                  <a:defRPr/>
                </a:pPr>
                <a:r>
                  <a:rPr lang="en-US" sz="85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85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561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92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975" y="6182393"/>
            <a:ext cx="2034243" cy="20963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5" y="6491872"/>
            <a:ext cx="1953035" cy="189637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28" y="6588210"/>
            <a:ext cx="1953035" cy="1896377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6791070" y="2336303"/>
            <a:ext cx="3039380" cy="30432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48" y="4436536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50" y="36763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033" y="3819900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41" y="4691968"/>
            <a:ext cx="1042721" cy="174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40"/>
            <a:ext cx="949471" cy="10004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6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40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6"/>
            <a:ext cx="949471" cy="1000497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20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69" name="Picture 4" descr="AG00040_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4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78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79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4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5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1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1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1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1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00"/>
                            </p:stCondLst>
                            <p:childTnLst>
                              <p:par>
                                <p:cTn id="201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/>
      <p:bldP spid="74" grpId="0"/>
      <p:bldP spid="78" grpId="0"/>
      <p:bldP spid="79" grpId="0"/>
      <p:bldP spid="84" grpId="0"/>
      <p:bldP spid="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" y="1"/>
            <a:ext cx="16271552" cy="9152467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2041046" y="2257276"/>
            <a:ext cx="6387941" cy="2034578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404210" y="372530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411008" y="1862669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411008" y="3352802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406918" y="4842935"/>
            <a:ext cx="1497431" cy="1339167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02" tIns="61001" rIns="122002" bIns="61001" rtlCol="0" anchor="ctr"/>
          <a:lstStyle/>
          <a:p>
            <a:pPr algn="ctr" defTabSz="1220011">
              <a:defRPr/>
            </a:pPr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0" y="4869838"/>
            <a:ext cx="1228925" cy="119229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994783" y="1023689"/>
            <a:ext cx="11435951" cy="4548443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0011">
                <a:defRPr/>
              </a:pPr>
              <a:endPara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20011">
                  <a:defRPr/>
                </a:pPr>
                <a:r>
                  <a:rPr lang="en-US" sz="85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545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sz="57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altLang="en-US" sz="57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altLang="en-US" sz="5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911992" y="6121402"/>
            <a:ext cx="12350102" cy="2618188"/>
            <a:chOff x="2181225" y="4591050"/>
            <a:chExt cx="9250832" cy="1963641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220011">
                <a:defRPr/>
              </a:pPr>
              <a:r>
                <a:rPr lang="vi-VN" altLang="en-US" sz="43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-9169"/>
            <a:ext cx="1085109" cy="1083733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19194" y="1927388"/>
            <a:ext cx="1085109" cy="108373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7867041" y="4512020"/>
            <a:ext cx="949471" cy="10004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9087789" y="5420433"/>
            <a:ext cx="949471" cy="10004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10917751" y="4580420"/>
            <a:ext cx="949471" cy="10004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037080" y="5352033"/>
            <a:ext cx="949471" cy="1000497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500591" y="4444432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8597219" y="5327849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10495536" y="4469553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595889" y="5308385"/>
            <a:ext cx="732904" cy="9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08" y="4653650"/>
            <a:ext cx="1798880" cy="1745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8" y="4143175"/>
            <a:ext cx="2022828" cy="217949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99" y="3240937"/>
            <a:ext cx="2022828" cy="21794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97" y="4145737"/>
            <a:ext cx="2022828" cy="21794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55" y="3217335"/>
            <a:ext cx="2022828" cy="2179495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3464632"/>
            <a:ext cx="1085109" cy="1083733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36277" y="4764027"/>
            <a:ext cx="1085109" cy="1083733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6141384"/>
            <a:ext cx="1085109" cy="1083733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13671" y="7424740"/>
            <a:ext cx="1085109" cy="1083733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683554" y="9584268"/>
            <a:ext cx="1085109" cy="108373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60" y="80433"/>
            <a:ext cx="7147301" cy="6637867"/>
          </a:xfrm>
          <a:prstGeom prst="rect">
            <a:avLst/>
          </a:prstGeom>
        </p:spPr>
      </p:pic>
      <p:pic>
        <p:nvPicPr>
          <p:cNvPr id="40" name="Picture 4" descr="AG00040_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631">
            <a:off x="13695121" y="-31758"/>
            <a:ext cx="983562" cy="109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83"/>
          <p:cNvSpPr>
            <a:spLocks noChangeArrowheads="1"/>
          </p:cNvSpPr>
          <p:nvPr/>
        </p:nvSpPr>
        <p:spPr bwMode="auto">
          <a:xfrm>
            <a:off x="14930542" y="98368"/>
            <a:ext cx="1219200" cy="838200"/>
          </a:xfrm>
          <a:prstGeom prst="roundRect">
            <a:avLst>
              <a:gd name="adj" fmla="val 15231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5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84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43" name="Text Box 85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45" name="Text Box 86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6" name="Text Box 87"/>
          <p:cNvSpPr txBox="1">
            <a:spLocks noChangeArrowheads="1"/>
          </p:cNvSpPr>
          <p:nvPr/>
        </p:nvSpPr>
        <p:spPr bwMode="auto">
          <a:xfrm>
            <a:off x="14653477" y="71406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47" name="Text Box 89"/>
          <p:cNvSpPr txBox="1">
            <a:spLocks noChangeArrowheads="1"/>
          </p:cNvSpPr>
          <p:nvPr/>
        </p:nvSpPr>
        <p:spPr bwMode="auto">
          <a:xfrm>
            <a:off x="14667765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48" name="Text Box 91"/>
          <p:cNvSpPr txBox="1">
            <a:spLocks noChangeArrowheads="1"/>
          </p:cNvSpPr>
          <p:nvPr/>
        </p:nvSpPr>
        <p:spPr bwMode="auto">
          <a:xfrm>
            <a:off x="14653477" y="79344"/>
            <a:ext cx="182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altLang="en-US" sz="5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00"/>
                            </p:stCondLst>
                            <p:childTnLst>
                              <p:par>
                                <p:cTn id="6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  <p:bldP spid="43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01178" y="179939"/>
            <a:ext cx="10248900" cy="664992"/>
            <a:chOff x="1470819" y="1944655"/>
            <a:chExt cx="10248900" cy="66499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63316"/>
              <a:ext cx="533400" cy="646331"/>
              <a:chOff x="1737519" y="1963316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37519" y="1963316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4655"/>
              <a:ext cx="960120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7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35403" t="30355" r="52871" b="54222"/>
          <a:stretch/>
        </p:blipFill>
        <p:spPr>
          <a:xfrm>
            <a:off x="8009920" y="1003156"/>
            <a:ext cx="7728371" cy="4694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22121" t="30865" r="66223" b="54322"/>
          <a:stretch/>
        </p:blipFill>
        <p:spPr>
          <a:xfrm>
            <a:off x="270311" y="1066800"/>
            <a:ext cx="7531037" cy="463109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568275" y="5757750"/>
            <a:ext cx="1233507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22018" y="5697894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68275" y="5762939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2022018" y="6470573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50652" y="6439711"/>
            <a:ext cx="6045152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64460" y="7151063"/>
            <a:ext cx="8347283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0803" y="6439710"/>
            <a:ext cx="5878196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Hai.</a:t>
            </a:r>
          </a:p>
        </p:txBody>
      </p:sp>
      <p:sp>
        <p:nvSpPr>
          <p:cNvPr id="28" name="TextBox 27"/>
          <p:cNvSpPr txBox="1"/>
          <p:nvPr/>
        </p:nvSpPr>
        <p:spPr>
          <a:xfrm rot="10800000" flipV="1">
            <a:off x="1974392" y="713366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22018" y="7763078"/>
            <a:ext cx="723901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7660" y="7797394"/>
            <a:ext cx="10764520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10802" y="7797393"/>
            <a:ext cx="12690317" cy="58460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3, 10, 17, 24, 31.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5831" y="7090682"/>
            <a:ext cx="8642614" cy="584606"/>
          </a:xfrm>
          <a:prstGeom prst="rect">
            <a:avLst/>
          </a:prstGeom>
          <a:noFill/>
        </p:spPr>
        <p:txBody>
          <a:bodyPr wrap="square" lIns="91272" tIns="45636" rIns="91272" bIns="45636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Oval 20"/>
          <p:cNvSpPr/>
          <p:nvPr/>
        </p:nvSpPr>
        <p:spPr>
          <a:xfrm>
            <a:off x="14424863" y="2714612"/>
            <a:ext cx="1285884" cy="300039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566287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4567739" y="4929190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94453" y="4357686"/>
            <a:ext cx="785818" cy="785818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5" grpId="0" animBg="1"/>
      <p:bldP spid="22" grpId="0"/>
      <p:bldP spid="23" grpId="0"/>
      <p:bldP spid="23" grpId="1"/>
      <p:bldP spid="24" grpId="0" animBg="1"/>
      <p:bldP spid="26" grpId="0" animBg="1"/>
      <p:bldP spid="28" grpId="0"/>
      <p:bldP spid="29" grpId="0"/>
      <p:bldP spid="30" grpId="0"/>
      <p:bldP spid="30" grpId="1"/>
      <p:bldP spid="31" grpId="0" animBg="1"/>
      <p:bldP spid="32" grpId="0"/>
      <p:bldP spid="32" grpId="1"/>
      <p:bldP spid="21" grpId="0" animBg="1"/>
      <p:bldP spid="25" grpId="0" animBg="1"/>
      <p:bldP spid="25" grpId="1" animBg="1"/>
      <p:bldP spid="27" grpId="0" animBg="1"/>
      <p:bldP spid="27" grpId="1" animBg="1"/>
      <p:bldP spid="27" grpId="2" animBg="1"/>
      <p:bldP spid="27" grpId="3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533</Words>
  <Application>Microsoft Office PowerPoint</Application>
  <PresentationFormat>Custom</PresentationFormat>
  <Paragraphs>117</Paragraphs>
  <Slides>12</Slides>
  <Notes>6</Notes>
  <HiddenSlides>0</HiddenSlides>
  <MMClips>26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Office Theme</vt:lpstr>
      <vt:lpstr>Office 主题​​</vt:lpstr>
      <vt:lpstr>Green Color</vt:lpstr>
      <vt:lpstr>1_Green Color</vt:lpstr>
      <vt:lpstr>2_Green Color</vt:lpstr>
      <vt:lpstr>3_Green Color</vt:lpstr>
      <vt:lpstr>4_Green Color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221</cp:revision>
  <dcterms:created xsi:type="dcterms:W3CDTF">2022-07-10T01:37:20Z</dcterms:created>
  <dcterms:modified xsi:type="dcterms:W3CDTF">2025-03-14T03:16:56Z</dcterms:modified>
</cp:coreProperties>
</file>