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68" r:id="rId3"/>
    <p:sldMasterId id="2147483786" r:id="rId4"/>
  </p:sldMasterIdLst>
  <p:sldIdLst>
    <p:sldId id="26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162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5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3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63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29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2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544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119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882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930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06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06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35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57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69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236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865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59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319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74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655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66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35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03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853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69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27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322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1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65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765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13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346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58739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054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2153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817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714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149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54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699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302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7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692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837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943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009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659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068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40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77637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848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45148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8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841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71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6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47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74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13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2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5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012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CEC01-C2D9-4DF6-9E16-FFD1F708F46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7601B3C-1A54-42BC-89EE-F61E0491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7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0523" y="337200"/>
            <a:ext cx="8135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8091" y="2613392"/>
            <a:ext cx="81358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</a:p>
          <a:p>
            <a:pPr algn="ctr"/>
            <a:r>
              <a:rPr lang="en-US" sz="5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RÁC</a:t>
            </a:r>
            <a:endParaRPr lang="en-US" sz="5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14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5" b="100000" l="9205" r="89540">
                        <a14:foregroundMark x1="43515" y1="7619" x2="47699" y2="12063"/>
                        <a14:foregroundMark x1="58996" y1="13968" x2="66946" y2="7619"/>
                        <a14:foregroundMark x1="42678" y1="57143" x2="68619" y2="65397"/>
                        <a14:foregroundMark x1="43933" y1="56190" x2="50209" y2="49841"/>
                        <a14:foregroundMark x1="60669" y1="50794" x2="70293" y2="60317"/>
                        <a14:foregroundMark x1="42678" y1="67937" x2="60669" y2="6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50014" y="0"/>
            <a:ext cx="3729948" cy="4916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77" b="78247" l="46765" r="83827">
                        <a14:foregroundMark x1="52561" y1="74675" x2="59704" y2="59740"/>
                        <a14:foregroundMark x1="51617" y1="62013" x2="54852" y2="62987"/>
                        <a14:foregroundMark x1="50135" y1="64610" x2="53235" y2="67208"/>
                        <a14:foregroundMark x1="47978" y1="72727" x2="52156" y2="74026"/>
                        <a14:foregroundMark x1="70216" y1="66558" x2="73585" y2="65909"/>
                      </a14:backgroundRemoval>
                    </a14:imgEffect>
                  </a14:imgLayer>
                </a14:imgProps>
              </a:ext>
            </a:extLst>
          </a:blip>
          <a:srcRect l="45361" t="16753" r="15483" b="14433"/>
          <a:stretch/>
        </p:blipFill>
        <p:spPr>
          <a:xfrm>
            <a:off x="5440175" y="275773"/>
            <a:ext cx="5982790" cy="43644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" y="5342708"/>
            <a:ext cx="11978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3T: 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thoát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ta.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Bịch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cơm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chai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nhựa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thoát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ạ! </a:t>
            </a:r>
          </a:p>
        </p:txBody>
      </p:sp>
    </p:spTree>
    <p:extLst>
      <p:ext uri="{BB962C8B-B14F-4D97-AF65-F5344CB8AC3E}">
        <p14:creationId xmlns:p14="http://schemas.microsoft.com/office/powerpoint/2010/main" val="3939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ECFF"/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504"/>
          <a:stretch/>
        </p:blipFill>
        <p:spPr>
          <a:xfrm>
            <a:off x="1674055" y="0"/>
            <a:ext cx="9326880" cy="45438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327" y="4543865"/>
            <a:ext cx="119856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thoát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nguyện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héo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ủ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bón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chôn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bioga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       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tái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chai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nhựa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vải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vỏ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nhựa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tái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tái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  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     </a:t>
            </a:r>
            <a:endParaRPr lang="en-U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sành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chôn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pin,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nguy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gom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1410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242" b="13706"/>
          <a:stretch/>
        </p:blipFill>
        <p:spPr>
          <a:xfrm>
            <a:off x="135255" y="801858"/>
            <a:ext cx="2651581" cy="1760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2523" y="154745"/>
            <a:ext cx="745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mạng</a:t>
            </a:r>
            <a:r>
              <a:rPr lang="en-US" dirty="0"/>
              <a:t> 3T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653437"/>
            <a:ext cx="64484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T1:</a:t>
            </a:r>
            <a:r>
              <a:rPr lang="en-US" dirty="0"/>
              <a:t> 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“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chế</a:t>
            </a:r>
            <a:r>
              <a:rPr lang="en-US" dirty="0"/>
              <a:t>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lợi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bao</a:t>
            </a:r>
            <a:r>
              <a:rPr lang="en-US" dirty="0"/>
              <a:t> </a:t>
            </a:r>
            <a:r>
              <a:rPr lang="en-US" dirty="0" err="1"/>
              <a:t>bì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nhựa</a:t>
            </a:r>
            <a:r>
              <a:rPr lang="en-US" dirty="0"/>
              <a:t>, </a:t>
            </a:r>
            <a:r>
              <a:rPr lang="en-US" dirty="0" err="1"/>
              <a:t>nilông</a:t>
            </a:r>
            <a:r>
              <a:rPr lang="en-US" dirty="0"/>
              <a:t>.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vải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sắm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, 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chế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nilông</a:t>
            </a:r>
            <a:r>
              <a:rPr lang="en-US" dirty="0"/>
              <a:t>.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chai </a:t>
            </a:r>
            <a:r>
              <a:rPr lang="en-US" dirty="0" err="1"/>
              <a:t>nhựa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đựng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gốm</a:t>
            </a:r>
            <a:r>
              <a:rPr lang="en-US" dirty="0"/>
              <a:t> hay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thủy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kín</a:t>
            </a:r>
            <a:r>
              <a:rPr lang="en-US" dirty="0"/>
              <a:t>.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thải</a:t>
            </a:r>
            <a:r>
              <a:rPr lang="en-US" dirty="0"/>
              <a:t> </a:t>
            </a:r>
            <a:r>
              <a:rPr lang="en-US" dirty="0" err="1"/>
              <a:t>nhựa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”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677" t="6648" r="7861" b="15374"/>
          <a:stretch/>
        </p:blipFill>
        <p:spPr>
          <a:xfrm>
            <a:off x="2926081" y="801859"/>
            <a:ext cx="2447778" cy="1760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9777" y="2653437"/>
            <a:ext cx="5293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T2:</a:t>
            </a:r>
            <a:r>
              <a:rPr lang="en-US" dirty="0"/>
              <a:t> </a:t>
            </a:r>
            <a:r>
              <a:rPr lang="en-US" dirty="0" err="1"/>
              <a:t>Tái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“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 </a:t>
            </a:r>
            <a:r>
              <a:rPr lang="en-US" dirty="0" err="1"/>
              <a:t>thọ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. </a:t>
            </a:r>
            <a:r>
              <a:rPr lang="en-US" dirty="0" err="1"/>
              <a:t>Dùng</a:t>
            </a:r>
            <a:r>
              <a:rPr lang="en-US" dirty="0"/>
              <a:t> pin </a:t>
            </a:r>
            <a:r>
              <a:rPr lang="en-US" dirty="0" err="1"/>
              <a:t>sạc</a:t>
            </a:r>
            <a:r>
              <a:rPr lang="en-US" dirty="0"/>
              <a:t>,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vải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đựng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,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giẻ</a:t>
            </a:r>
            <a:r>
              <a:rPr lang="en-US" dirty="0"/>
              <a:t> </a:t>
            </a:r>
            <a:r>
              <a:rPr lang="en-US" dirty="0" err="1"/>
              <a:t>lau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vải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777" y="672802"/>
            <a:ext cx="5000625" cy="188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55" y="4560351"/>
            <a:ext cx="4568775" cy="21528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39285" y="5247249"/>
            <a:ext cx="6541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     </a:t>
            </a:r>
            <a:r>
              <a:rPr lang="en-US" b="1" dirty="0"/>
              <a:t>  T3: </a:t>
            </a:r>
            <a:r>
              <a:rPr lang="en-US" dirty="0" err="1"/>
              <a:t>Tái</a:t>
            </a:r>
            <a:r>
              <a:rPr lang="en-US" dirty="0"/>
              <a:t> </a:t>
            </a:r>
            <a:r>
              <a:rPr lang="en-US" dirty="0" err="1"/>
              <a:t>chế</a:t>
            </a:r>
            <a:r>
              <a:rPr lang="en-US" dirty="0"/>
              <a:t> “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chút</a:t>
            </a:r>
            <a:r>
              <a:rPr lang="en-US" dirty="0"/>
              <a:t> </a:t>
            </a:r>
            <a:r>
              <a:rPr lang="en-US" dirty="0" err="1"/>
              <a:t>khéo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lung </a:t>
            </a:r>
            <a:r>
              <a:rPr lang="en-US" dirty="0" err="1"/>
              <a:t>linh</a:t>
            </a:r>
            <a:r>
              <a:rPr lang="en-US" dirty="0"/>
              <a:t>, </a:t>
            </a:r>
            <a:r>
              <a:rPr lang="en-US" dirty="0" err="1"/>
              <a:t>xinh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đáo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ngờ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17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5011" cy="49658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625" y="5289452"/>
            <a:ext cx="1185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      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mạng</a:t>
            </a:r>
            <a:r>
              <a:rPr lang="en-US" sz="2400" dirty="0"/>
              <a:t> 3T 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rực</a:t>
            </a:r>
            <a:r>
              <a:rPr lang="en-US" sz="2400" dirty="0"/>
              <a:t> </a:t>
            </a:r>
            <a:r>
              <a:rPr lang="en-US" sz="2400" dirty="0" err="1"/>
              <a:t>rỡ</a:t>
            </a:r>
            <a:r>
              <a:rPr lang="en-US" sz="2400" dirty="0"/>
              <a:t>,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kỉ</a:t>
            </a:r>
            <a:r>
              <a:rPr lang="en-US" sz="2400" dirty="0"/>
              <a:t> </a:t>
            </a:r>
            <a:r>
              <a:rPr lang="en-US" sz="2400" dirty="0" err="1"/>
              <a:t>nguyên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 “KỈ NGUYÊN XANH”</a:t>
            </a:r>
          </a:p>
          <a:p>
            <a:r>
              <a:rPr lang="en-US" sz="2400" b="1" dirty="0"/>
              <a:t>       </a:t>
            </a:r>
            <a:r>
              <a:rPr lang="en-US" sz="2400" b="1" dirty="0" err="1"/>
              <a:t>Bịch</a:t>
            </a:r>
            <a:r>
              <a:rPr lang="en-US" sz="2400" b="1" dirty="0"/>
              <a:t> </a:t>
            </a:r>
            <a:r>
              <a:rPr lang="en-US" sz="2400" b="1" dirty="0" err="1"/>
              <a:t>rác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: </a:t>
            </a:r>
            <a:r>
              <a:rPr lang="en-US" sz="2400" dirty="0"/>
              <a:t>“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chính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bịch</a:t>
            </a:r>
            <a:r>
              <a:rPr lang="en-US" sz="2400" dirty="0"/>
              <a:t> </a:t>
            </a:r>
            <a:r>
              <a:rPr lang="en-US" sz="2400" dirty="0" err="1"/>
              <a:t>rác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! </a:t>
            </a:r>
            <a:r>
              <a:rPr lang="en-US" sz="2400" dirty="0" err="1"/>
              <a:t>Chúc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tinh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trở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tươi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! </a:t>
            </a:r>
            <a:r>
              <a:rPr lang="en-US" sz="2400" dirty="0" err="1"/>
              <a:t>Chào</a:t>
            </a:r>
            <a:r>
              <a:rPr lang="en-US" sz="2400" dirty="0"/>
              <a:t> </a:t>
            </a:r>
            <a:r>
              <a:rPr lang="en-US" sz="2400" dirty="0" err="1"/>
              <a:t>tạm</a:t>
            </a:r>
            <a:r>
              <a:rPr lang="en-US" sz="2400" dirty="0"/>
              <a:t> </a:t>
            </a:r>
            <a:r>
              <a:rPr lang="en-US" sz="2400" dirty="0" err="1"/>
              <a:t>biệt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81780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ện Vương Quốc R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539" t="21880" r="18462"/>
          <a:stretch/>
        </p:blipFill>
        <p:spPr>
          <a:xfrm>
            <a:off x="0" y="-5236"/>
            <a:ext cx="10152185" cy="686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0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chuyện vương quốc r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1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57999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927" y="5924286"/>
            <a:ext cx="11743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xửa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vương</a:t>
            </a:r>
            <a:r>
              <a:rPr lang="en-US" sz="2400" dirty="0"/>
              <a:t> </a:t>
            </a:r>
            <a:r>
              <a:rPr lang="en-US" sz="2400" dirty="0" err="1"/>
              <a:t>quốc</a:t>
            </a:r>
            <a:r>
              <a:rPr lang="en-US" sz="2400" dirty="0"/>
              <a:t> </a:t>
            </a:r>
            <a:r>
              <a:rPr lang="en-US" sz="2400" dirty="0" err="1"/>
              <a:t>rác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bởi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Vô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nữ</a:t>
            </a:r>
            <a:r>
              <a:rPr lang="en-US" sz="2400" dirty="0"/>
              <a:t> </a:t>
            </a:r>
            <a:r>
              <a:rPr lang="en-US" sz="2400" dirty="0" err="1"/>
              <a:t>hoàng</a:t>
            </a:r>
            <a:r>
              <a:rPr lang="en-US" sz="2400" dirty="0"/>
              <a:t> </a:t>
            </a:r>
            <a:r>
              <a:rPr lang="en-US" sz="2400" dirty="0" err="1"/>
              <a:t>Phế</a:t>
            </a:r>
            <a:r>
              <a:rPr lang="en-US" sz="2400" dirty="0"/>
              <a:t> </a:t>
            </a:r>
            <a:r>
              <a:rPr lang="en-US" sz="2400" dirty="0" err="1"/>
              <a:t>Thải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độc</a:t>
            </a:r>
            <a:r>
              <a:rPr lang="en-US" sz="2400" dirty="0"/>
              <a:t> </a:t>
            </a:r>
            <a:r>
              <a:rPr lang="en-US" sz="2400" dirty="0" err="1"/>
              <a:t>ác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tàn</a:t>
            </a:r>
            <a:r>
              <a:rPr lang="en-US" sz="2400" dirty="0"/>
              <a:t> </a:t>
            </a:r>
            <a:r>
              <a:rPr lang="en-US" sz="2400" dirty="0" err="1"/>
              <a:t>bạo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/>
              <a:t>     </a:t>
            </a:r>
          </a:p>
        </p:txBody>
      </p:sp>
    </p:spTree>
    <p:extLst>
      <p:ext uri="{BB962C8B-B14F-4D97-AF65-F5344CB8AC3E}">
        <p14:creationId xmlns:p14="http://schemas.microsoft.com/office/powerpoint/2010/main" val="59122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53052" cy="5512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068" y="5777916"/>
            <a:ext cx="11834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Tất</a:t>
            </a:r>
            <a:r>
              <a:rPr lang="en-US" sz="2400" dirty="0" smtClean="0"/>
              <a:t> </a:t>
            </a:r>
            <a:r>
              <a:rPr lang="en-US" sz="2400" dirty="0" err="1" smtClean="0"/>
              <a:t>cả</a:t>
            </a:r>
            <a:r>
              <a:rPr lang="en-US" sz="2400" dirty="0" smtClean="0"/>
              <a:t> </a:t>
            </a:r>
            <a:r>
              <a:rPr lang="en-US" sz="2400" dirty="0" err="1" smtClean="0"/>
              <a:t>người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vương</a:t>
            </a:r>
            <a:r>
              <a:rPr lang="en-US" sz="2400" dirty="0" smtClean="0"/>
              <a:t> </a:t>
            </a:r>
            <a:r>
              <a:rPr lang="en-US" sz="2400" dirty="0" err="1" smtClean="0"/>
              <a:t>quốc</a:t>
            </a:r>
            <a:r>
              <a:rPr lang="en-US" sz="2400" dirty="0" smtClean="0"/>
              <a:t> </a:t>
            </a:r>
            <a:r>
              <a:rPr lang="en-US" sz="2400" dirty="0" err="1" smtClean="0"/>
              <a:t>này</a:t>
            </a:r>
            <a:r>
              <a:rPr lang="en-US" sz="2400" dirty="0" smtClean="0"/>
              <a:t> </a:t>
            </a:r>
            <a:r>
              <a:rPr lang="en-US" sz="2400" dirty="0" err="1" smtClean="0"/>
              <a:t>phải</a:t>
            </a:r>
            <a:r>
              <a:rPr lang="en-US" sz="2400" dirty="0" smtClean="0"/>
              <a:t> </a:t>
            </a:r>
            <a:r>
              <a:rPr lang="en-US" sz="2400" dirty="0" err="1" smtClean="0"/>
              <a:t>sống</a:t>
            </a:r>
            <a:r>
              <a:rPr lang="en-US" sz="2400" dirty="0" smtClean="0"/>
              <a:t> </a:t>
            </a:r>
            <a:r>
              <a:rPr lang="en-US" sz="2400" dirty="0" err="1" smtClean="0"/>
              <a:t>rất</a:t>
            </a:r>
            <a:r>
              <a:rPr lang="en-US" sz="2400" dirty="0" smtClean="0"/>
              <a:t> e </a:t>
            </a:r>
            <a:r>
              <a:rPr lang="en-US" sz="2400" dirty="0" err="1" smtClean="0"/>
              <a:t>dè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sợ</a:t>
            </a:r>
            <a:r>
              <a:rPr lang="en-US" sz="2400" dirty="0" smtClean="0"/>
              <a:t> </a:t>
            </a:r>
            <a:r>
              <a:rPr lang="en-US" sz="2400" dirty="0" err="1" smtClean="0"/>
              <a:t>hãi</a:t>
            </a:r>
            <a:r>
              <a:rPr lang="en-US" sz="2400" dirty="0" smtClean="0"/>
              <a:t>.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 </a:t>
            </a:r>
            <a:r>
              <a:rPr lang="en-US" sz="2400" dirty="0" err="1" smtClean="0"/>
              <a:t>lượng</a:t>
            </a:r>
            <a:r>
              <a:rPr lang="en-US" sz="2400" dirty="0" smtClean="0"/>
              <a:t> </a:t>
            </a:r>
            <a:r>
              <a:rPr lang="en-US" sz="2400" dirty="0" err="1" smtClean="0"/>
              <a:t>rác</a:t>
            </a:r>
            <a:r>
              <a:rPr lang="en-US" sz="2400" dirty="0" smtClean="0"/>
              <a:t> </a:t>
            </a:r>
            <a:r>
              <a:rPr lang="en-US" sz="2400" dirty="0" err="1" smtClean="0"/>
              <a:t>cứ</a:t>
            </a:r>
            <a:r>
              <a:rPr lang="en-US" sz="2400" dirty="0" smtClean="0"/>
              <a:t> </a:t>
            </a:r>
            <a:r>
              <a:rPr lang="en-US" sz="2400" dirty="0" err="1" smtClean="0"/>
              <a:t>tăng</a:t>
            </a:r>
            <a:r>
              <a:rPr lang="en-US" sz="2400" dirty="0" smtClean="0"/>
              <a:t> </a:t>
            </a:r>
            <a:r>
              <a:rPr lang="en-US" sz="2400" dirty="0" err="1" smtClean="0"/>
              <a:t>dần</a:t>
            </a:r>
            <a:r>
              <a:rPr lang="en-US" sz="2400" dirty="0" smtClean="0"/>
              <a:t> </a:t>
            </a:r>
            <a:r>
              <a:rPr lang="en-US" sz="2400" dirty="0" err="1" smtClean="0"/>
              <a:t>lên</a:t>
            </a:r>
            <a:r>
              <a:rPr lang="en-US" sz="2400" dirty="0" smtClean="0"/>
              <a:t>, </a:t>
            </a:r>
            <a:r>
              <a:rPr lang="en-US" sz="2400" dirty="0" err="1" smtClean="0"/>
              <a:t>cứ</a:t>
            </a:r>
            <a:r>
              <a:rPr lang="en-US" sz="2400" dirty="0" smtClean="0"/>
              <a:t> </a:t>
            </a:r>
            <a:r>
              <a:rPr lang="en-US" sz="2400" dirty="0" err="1" smtClean="0"/>
              <a:t>lớp</a:t>
            </a:r>
            <a:r>
              <a:rPr lang="en-US" sz="2400" dirty="0" smtClean="0"/>
              <a:t> </a:t>
            </a:r>
            <a:r>
              <a:rPr lang="en-US" sz="2400" dirty="0" err="1" smtClean="0"/>
              <a:t>rác</a:t>
            </a:r>
            <a:r>
              <a:rPr lang="en-US" sz="2400" dirty="0" smtClean="0"/>
              <a:t> </a:t>
            </a:r>
            <a:r>
              <a:rPr lang="en-US" sz="2400" dirty="0" err="1" smtClean="0"/>
              <a:t>này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chồng</a:t>
            </a:r>
            <a:r>
              <a:rPr lang="en-US" sz="2400" dirty="0" smtClean="0"/>
              <a:t> </a:t>
            </a:r>
            <a:r>
              <a:rPr lang="en-US" sz="2400" dirty="0" err="1" smtClean="0"/>
              <a:t>lên</a:t>
            </a:r>
            <a:r>
              <a:rPr lang="en-US" sz="2400" dirty="0" smtClean="0"/>
              <a:t> </a:t>
            </a:r>
            <a:r>
              <a:rPr lang="en-US" sz="2400" dirty="0" err="1" smtClean="0"/>
              <a:t>lớp</a:t>
            </a:r>
            <a:r>
              <a:rPr lang="en-US" sz="2400" dirty="0" smtClean="0"/>
              <a:t> </a:t>
            </a:r>
            <a:r>
              <a:rPr lang="en-US" sz="2400" dirty="0" err="1" smtClean="0"/>
              <a:t>rác</a:t>
            </a:r>
            <a:r>
              <a:rPr lang="en-US" sz="2400" dirty="0" smtClean="0"/>
              <a:t> </a:t>
            </a:r>
            <a:r>
              <a:rPr lang="en-US" sz="2400" dirty="0" err="1" smtClean="0"/>
              <a:t>kia</a:t>
            </a:r>
            <a:r>
              <a:rPr lang="en-US" sz="2400" dirty="0" smtClean="0"/>
              <a:t>, </a:t>
            </a:r>
            <a:r>
              <a:rPr lang="en-US" sz="2400" dirty="0" err="1" smtClean="0"/>
              <a:t>vô</a:t>
            </a:r>
            <a:r>
              <a:rPr lang="en-US" sz="2400" dirty="0" smtClean="0"/>
              <a:t> </a:t>
            </a:r>
            <a:r>
              <a:rPr lang="en-US" sz="2400" dirty="0" err="1" smtClean="0"/>
              <a:t>cùng</a:t>
            </a:r>
            <a:r>
              <a:rPr lang="en-US" sz="2400" dirty="0" smtClean="0"/>
              <a:t> </a:t>
            </a:r>
            <a:r>
              <a:rPr lang="en-US" sz="2400" dirty="0" err="1" smtClean="0"/>
              <a:t>chật</a:t>
            </a:r>
            <a:r>
              <a:rPr lang="en-US" sz="2400" dirty="0" smtClean="0"/>
              <a:t> </a:t>
            </a:r>
            <a:r>
              <a:rPr lang="en-US" sz="2400" dirty="0" err="1" smtClean="0"/>
              <a:t>chội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khổ</a:t>
            </a:r>
            <a:r>
              <a:rPr lang="en-US" sz="2400" dirty="0" smtClean="0"/>
              <a:t> </a:t>
            </a:r>
            <a:r>
              <a:rPr lang="en-US" sz="2400" dirty="0" err="1" smtClean="0"/>
              <a:t>sở</a:t>
            </a:r>
            <a:r>
              <a:rPr lang="en-US" sz="2400" dirty="0" smtClean="0"/>
              <a:t>.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91941" y="0"/>
            <a:ext cx="5900057" cy="551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9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21932" y="1224837"/>
            <a:ext cx="23905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bịch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chịu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bèn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bô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lão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lông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tồn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ngàn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610881"/>
            <a:ext cx="7947609" cy="564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8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21" y="608375"/>
            <a:ext cx="7034213" cy="5635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54834" y="744583"/>
            <a:ext cx="414528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 </a:t>
            </a:r>
            <a:r>
              <a:rPr lang="en-US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Bịch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 “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mãi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thối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thở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!”</a:t>
            </a:r>
          </a:p>
          <a:p>
            <a:r>
              <a:rPr lang="en-US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bô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lão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 “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chấp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thôi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con ạ!”        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Bịch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! Con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dù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Con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mạng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đem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hạnh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phúc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”        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bô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lão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 “Con à,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thuyết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….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3T 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rỗi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ta.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tiếc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vua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nhốt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ngọn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U MÊ.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mãi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phế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thoát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”         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Bịch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ỏ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 “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Vâng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229451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7195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50777" y="337263"/>
            <a:ext cx="359228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Bịch</a:t>
            </a:r>
            <a:r>
              <a:rPr lang="en-US" sz="2000" dirty="0" smtClean="0"/>
              <a:t> </a:t>
            </a:r>
            <a:r>
              <a:rPr lang="en-US" sz="2000" dirty="0" err="1"/>
              <a:t>rác</a:t>
            </a:r>
            <a:r>
              <a:rPr lang="en-US" sz="2000" dirty="0"/>
              <a:t> </a:t>
            </a:r>
            <a:r>
              <a:rPr lang="en-US" sz="2000" dirty="0" err="1"/>
              <a:t>nhỏ</a:t>
            </a:r>
            <a:r>
              <a:rPr lang="en-US" sz="2000" dirty="0"/>
              <a:t> </a:t>
            </a:r>
            <a:r>
              <a:rPr lang="en-US" sz="2000" dirty="0" err="1"/>
              <a:t>hào</a:t>
            </a:r>
            <a:r>
              <a:rPr lang="en-US" sz="2000" dirty="0"/>
              <a:t> </a:t>
            </a:r>
            <a:r>
              <a:rPr lang="en-US" sz="2000" dirty="0" err="1"/>
              <a:t>hứng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.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, </a:t>
            </a:r>
            <a:r>
              <a:rPr lang="en-US" sz="2000" dirty="0" err="1"/>
              <a:t>bịch</a:t>
            </a:r>
            <a:r>
              <a:rPr lang="en-US" sz="2000" dirty="0"/>
              <a:t> </a:t>
            </a:r>
            <a:r>
              <a:rPr lang="en-US" sz="2000" dirty="0" err="1"/>
              <a:t>rác</a:t>
            </a:r>
            <a:r>
              <a:rPr lang="en-US" sz="2000" dirty="0"/>
              <a:t> </a:t>
            </a:r>
            <a:r>
              <a:rPr lang="en-US" sz="2000" dirty="0" err="1"/>
              <a:t>nhỏ</a:t>
            </a:r>
            <a:r>
              <a:rPr lang="en-US" sz="2000" dirty="0"/>
              <a:t> </a:t>
            </a:r>
            <a:r>
              <a:rPr lang="en-US" sz="2000" dirty="0" err="1"/>
              <a:t>gặp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rau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héo</a:t>
            </a:r>
            <a:r>
              <a:rPr lang="en-US" sz="2000" dirty="0"/>
              <a:t>, </a:t>
            </a:r>
            <a:r>
              <a:rPr lang="en-US" sz="2000" dirty="0" err="1"/>
              <a:t>cơm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,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,…</a:t>
            </a:r>
          </a:p>
          <a:p>
            <a:r>
              <a:rPr lang="en-US" sz="2000" dirty="0"/>
              <a:t> </a:t>
            </a:r>
            <a:r>
              <a:rPr lang="en-US" sz="2000" b="1" dirty="0" smtClean="0"/>
              <a:t>Rau </a:t>
            </a:r>
            <a:r>
              <a:rPr lang="en-US" sz="2000" b="1" dirty="0" err="1"/>
              <a:t>quả</a:t>
            </a:r>
            <a:r>
              <a:rPr lang="en-US" sz="2000" b="1" dirty="0"/>
              <a:t> </a:t>
            </a:r>
            <a:r>
              <a:rPr lang="en-US" sz="2000" b="1" dirty="0" err="1"/>
              <a:t>héo</a:t>
            </a:r>
            <a:r>
              <a:rPr lang="en-US" sz="2000" b="1" dirty="0"/>
              <a:t>, </a:t>
            </a:r>
            <a:r>
              <a:rPr lang="en-US" sz="2000" b="1" dirty="0" err="1"/>
              <a:t>cơm</a:t>
            </a:r>
            <a:r>
              <a:rPr lang="en-US" sz="2000" b="1" dirty="0"/>
              <a:t> </a:t>
            </a:r>
            <a:r>
              <a:rPr lang="en-US" sz="2000" b="1" dirty="0" err="1"/>
              <a:t>thừa</a:t>
            </a:r>
            <a:r>
              <a:rPr lang="en-US" sz="2000" b="1" dirty="0"/>
              <a:t>, </a:t>
            </a:r>
            <a:r>
              <a:rPr lang="en-US" sz="2000" b="1" dirty="0" err="1"/>
              <a:t>lá</a:t>
            </a:r>
            <a:r>
              <a:rPr lang="en-US" sz="2000" b="1" dirty="0"/>
              <a:t> </a:t>
            </a:r>
            <a:r>
              <a:rPr lang="en-US" sz="2000" b="1" dirty="0" err="1"/>
              <a:t>cây</a:t>
            </a:r>
            <a:r>
              <a:rPr lang="en-US" sz="2000" dirty="0"/>
              <a:t>: </a:t>
            </a:r>
            <a:r>
              <a:rPr lang="en-US" sz="2000" dirty="0" err="1"/>
              <a:t>Bịch</a:t>
            </a:r>
            <a:r>
              <a:rPr lang="en-US" sz="2000" dirty="0"/>
              <a:t> </a:t>
            </a:r>
            <a:r>
              <a:rPr lang="en-US" sz="2000" dirty="0" err="1"/>
              <a:t>rác</a:t>
            </a:r>
            <a:r>
              <a:rPr lang="en-US" sz="2000" dirty="0"/>
              <a:t> </a:t>
            </a:r>
            <a:r>
              <a:rPr lang="en-US" sz="2000" dirty="0" err="1"/>
              <a:t>nhỏ</a:t>
            </a:r>
            <a:r>
              <a:rPr lang="en-US" sz="2000" dirty="0"/>
              <a:t> </a:t>
            </a:r>
            <a:r>
              <a:rPr lang="en-US" sz="2000" dirty="0" err="1"/>
              <a:t>ơi</a:t>
            </a:r>
            <a:r>
              <a:rPr lang="en-US" sz="2000" dirty="0"/>
              <a:t>, </a:t>
            </a:r>
            <a:r>
              <a:rPr lang="en-US" sz="2000" dirty="0" err="1"/>
              <a:t>cậu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đâu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?        </a:t>
            </a:r>
            <a:endParaRPr lang="en-US" sz="2000" dirty="0" smtClean="0"/>
          </a:p>
          <a:p>
            <a:r>
              <a:rPr lang="en-US" sz="2000" b="1" dirty="0" err="1" smtClean="0"/>
              <a:t>Bịch</a:t>
            </a:r>
            <a:r>
              <a:rPr lang="en-US" sz="2000" b="1" dirty="0" smtClean="0"/>
              <a:t> </a:t>
            </a:r>
            <a:r>
              <a:rPr lang="en-US" sz="2000" b="1" dirty="0" err="1"/>
              <a:t>rác</a:t>
            </a:r>
            <a:r>
              <a:rPr lang="en-US" sz="2000" b="1" dirty="0"/>
              <a:t> </a:t>
            </a:r>
            <a:r>
              <a:rPr lang="en-US" sz="2000" b="1" dirty="0" err="1"/>
              <a:t>nhỏ</a:t>
            </a:r>
            <a:r>
              <a:rPr lang="en-US" sz="2000" dirty="0"/>
              <a:t>: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thoát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thần</a:t>
            </a:r>
            <a:r>
              <a:rPr lang="en-US" sz="2000" dirty="0"/>
              <a:t> 3T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thần</a:t>
            </a:r>
            <a:r>
              <a:rPr lang="en-US" sz="2000" dirty="0"/>
              <a:t> </a:t>
            </a:r>
            <a:r>
              <a:rPr lang="en-US" sz="2000" dirty="0" err="1"/>
              <a:t>giúp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chúng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rác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chuyển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thứ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ích</a:t>
            </a:r>
            <a:r>
              <a:rPr lang="en-US" sz="2000" dirty="0"/>
              <a:t>.        </a:t>
            </a:r>
            <a:endParaRPr lang="en-US" sz="2000" dirty="0" smtClean="0"/>
          </a:p>
          <a:p>
            <a:r>
              <a:rPr lang="en-US" sz="2000" dirty="0" smtClean="0"/>
              <a:t> </a:t>
            </a:r>
            <a:r>
              <a:rPr lang="en-US" sz="2000" b="1" dirty="0"/>
              <a:t>Rau </a:t>
            </a:r>
            <a:r>
              <a:rPr lang="en-US" sz="2000" b="1" dirty="0" err="1"/>
              <a:t>quả</a:t>
            </a:r>
            <a:r>
              <a:rPr lang="en-US" sz="2000" b="1" dirty="0"/>
              <a:t> </a:t>
            </a:r>
            <a:r>
              <a:rPr lang="en-US" sz="2000" b="1" dirty="0" err="1"/>
              <a:t>héo</a:t>
            </a:r>
            <a:r>
              <a:rPr lang="en-US" sz="2000" b="1" dirty="0"/>
              <a:t>, </a:t>
            </a:r>
            <a:r>
              <a:rPr lang="en-US" sz="2000" b="1" dirty="0" err="1"/>
              <a:t>cơm</a:t>
            </a:r>
            <a:r>
              <a:rPr lang="en-US" sz="2000" b="1" dirty="0"/>
              <a:t> </a:t>
            </a:r>
            <a:r>
              <a:rPr lang="en-US" sz="2000" b="1" dirty="0" err="1"/>
              <a:t>thừa</a:t>
            </a:r>
            <a:r>
              <a:rPr lang="en-US" sz="2000" b="1" dirty="0"/>
              <a:t>, </a:t>
            </a:r>
            <a:r>
              <a:rPr lang="en-US" sz="2000" b="1" dirty="0" err="1"/>
              <a:t>lá</a:t>
            </a:r>
            <a:r>
              <a:rPr lang="en-US" sz="2000" b="1" dirty="0"/>
              <a:t> </a:t>
            </a:r>
            <a:r>
              <a:rPr lang="en-US" sz="2000" b="1" dirty="0" err="1"/>
              <a:t>cây</a:t>
            </a:r>
            <a:r>
              <a:rPr lang="en-US" sz="2000" dirty="0"/>
              <a:t>: A, </a:t>
            </a:r>
            <a:r>
              <a:rPr lang="en-US" sz="2000" dirty="0" err="1"/>
              <a:t>vậy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chúng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!         </a:t>
            </a:r>
            <a:endParaRPr lang="en-US" sz="2000" dirty="0" smtClean="0"/>
          </a:p>
          <a:p>
            <a:r>
              <a:rPr lang="en-US" sz="2000" b="1" dirty="0" err="1" smtClean="0"/>
              <a:t>Bịch</a:t>
            </a:r>
            <a:r>
              <a:rPr lang="en-US" sz="2000" b="1" dirty="0" smtClean="0"/>
              <a:t> </a:t>
            </a:r>
            <a:r>
              <a:rPr lang="en-US" sz="2000" b="1" dirty="0" err="1"/>
              <a:t>rác</a:t>
            </a:r>
            <a:r>
              <a:rPr lang="en-US" sz="2000" b="1" dirty="0"/>
              <a:t> </a:t>
            </a:r>
            <a:r>
              <a:rPr lang="en-US" sz="2000" b="1" dirty="0" err="1"/>
              <a:t>nhỏ</a:t>
            </a:r>
            <a:r>
              <a:rPr lang="en-US" sz="2000" dirty="0"/>
              <a:t>: 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thôi</a:t>
            </a:r>
            <a:r>
              <a:rPr lang="en-US" sz="2000" dirty="0"/>
              <a:t>, </a:t>
            </a:r>
            <a:r>
              <a:rPr lang="en-US" sz="2000" dirty="0" err="1"/>
              <a:t>chúng</a:t>
            </a:r>
            <a:r>
              <a:rPr lang="en-US" sz="2000" dirty="0"/>
              <a:t> ta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1249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56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5994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Cả</a:t>
            </a:r>
            <a:r>
              <a:rPr lang="en-US" sz="2000" dirty="0"/>
              <a:t> </a:t>
            </a:r>
            <a:r>
              <a:rPr lang="en-US" sz="2000" dirty="0" err="1"/>
              <a:t>bọn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,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rác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chai </a:t>
            </a:r>
            <a:r>
              <a:rPr lang="en-US" sz="2000" dirty="0" err="1"/>
              <a:t>nhựa</a:t>
            </a:r>
            <a:r>
              <a:rPr lang="en-US" sz="2000" dirty="0"/>
              <a:t>, </a:t>
            </a:r>
            <a:r>
              <a:rPr lang="en-US" sz="2000" dirty="0" err="1"/>
              <a:t>thủy</a:t>
            </a:r>
            <a:r>
              <a:rPr lang="en-US" sz="2000" dirty="0"/>
              <a:t> </a:t>
            </a:r>
            <a:r>
              <a:rPr lang="en-US" sz="2000" dirty="0" err="1"/>
              <a:t>tinh</a:t>
            </a:r>
            <a:r>
              <a:rPr lang="en-US" sz="2000" dirty="0"/>
              <a:t>,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, </a:t>
            </a:r>
            <a:r>
              <a:rPr lang="en-US" sz="2000" dirty="0" err="1"/>
              <a:t>vải</a:t>
            </a:r>
            <a:r>
              <a:rPr lang="en-US" sz="2000" dirty="0"/>
              <a:t>,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đèn</a:t>
            </a:r>
            <a:r>
              <a:rPr lang="en-US" sz="2000" dirty="0"/>
              <a:t>,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thoại</a:t>
            </a:r>
            <a:r>
              <a:rPr lang="en-US" sz="2000" dirty="0"/>
              <a:t>, pin, </a:t>
            </a:r>
            <a:r>
              <a:rPr lang="en-US" sz="2000" dirty="0" err="1"/>
              <a:t>gạch</a:t>
            </a:r>
            <a:r>
              <a:rPr lang="en-US" sz="2000" dirty="0"/>
              <a:t>,… </a:t>
            </a:r>
            <a:r>
              <a:rPr lang="en-US" sz="2000" dirty="0" err="1"/>
              <a:t>cũng</a:t>
            </a:r>
            <a:r>
              <a:rPr lang="en-US" sz="2000" dirty="0"/>
              <a:t> </a:t>
            </a:r>
            <a:r>
              <a:rPr lang="en-US" sz="2000" dirty="0" err="1"/>
              <a:t>nhập</a:t>
            </a:r>
            <a:r>
              <a:rPr lang="en-US" sz="2000" dirty="0"/>
              <a:t> </a:t>
            </a:r>
            <a:r>
              <a:rPr lang="en-US" sz="2000" dirty="0" err="1"/>
              <a:t>hội</a:t>
            </a:r>
            <a:r>
              <a:rPr lang="en-US" sz="2000" dirty="0"/>
              <a:t>. </a:t>
            </a:r>
            <a:r>
              <a:rPr lang="en-US" sz="2000" dirty="0" err="1"/>
              <a:t>Cả</a:t>
            </a:r>
            <a:r>
              <a:rPr lang="en-US" sz="2000" dirty="0"/>
              <a:t> </a:t>
            </a:r>
            <a:r>
              <a:rPr lang="en-US" sz="2000" dirty="0" err="1"/>
              <a:t>bọn</a:t>
            </a:r>
            <a:r>
              <a:rPr lang="en-US" sz="2000" dirty="0"/>
              <a:t> </a:t>
            </a:r>
            <a:r>
              <a:rPr lang="en-US" sz="2000" dirty="0" err="1"/>
              <a:t>hùng</a:t>
            </a:r>
            <a:r>
              <a:rPr lang="en-US" sz="2000" dirty="0"/>
              <a:t> </a:t>
            </a:r>
            <a:r>
              <a:rPr lang="en-US" sz="2000" dirty="0" err="1"/>
              <a:t>dũng</a:t>
            </a:r>
            <a:r>
              <a:rPr lang="en-US" sz="2000" dirty="0"/>
              <a:t> </a:t>
            </a:r>
            <a:r>
              <a:rPr lang="en-US" sz="2000" dirty="0" err="1"/>
              <a:t>tiến</a:t>
            </a:r>
            <a:r>
              <a:rPr lang="en-US" sz="2000" dirty="0"/>
              <a:t> </a:t>
            </a:r>
            <a:r>
              <a:rPr lang="en-US" sz="2000" dirty="0" err="1"/>
              <a:t>tới</a:t>
            </a:r>
            <a:r>
              <a:rPr lang="en-US" sz="2000" dirty="0"/>
              <a:t> </a:t>
            </a:r>
            <a:r>
              <a:rPr lang="en-US" sz="2000" dirty="0" err="1"/>
              <a:t>ngọn</a:t>
            </a:r>
            <a:r>
              <a:rPr lang="en-US" sz="2000" dirty="0"/>
              <a:t> </a:t>
            </a:r>
            <a:r>
              <a:rPr lang="en-US" sz="2000" dirty="0" err="1"/>
              <a:t>núi</a:t>
            </a:r>
            <a:r>
              <a:rPr lang="en-US" sz="2000" dirty="0"/>
              <a:t> </a:t>
            </a:r>
            <a:r>
              <a:rPr lang="en-US" sz="2000" dirty="0" err="1"/>
              <a:t>giam</a:t>
            </a:r>
            <a:r>
              <a:rPr lang="en-US" sz="2000" dirty="0"/>
              <a:t> </a:t>
            </a:r>
            <a:r>
              <a:rPr lang="en-US" sz="2000" dirty="0" err="1"/>
              <a:t>cầm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thần</a:t>
            </a:r>
            <a:r>
              <a:rPr lang="en-US" sz="2000" dirty="0"/>
              <a:t> 3T.</a:t>
            </a:r>
          </a:p>
        </p:txBody>
      </p:sp>
    </p:spTree>
    <p:extLst>
      <p:ext uri="{BB962C8B-B14F-4D97-AF65-F5344CB8AC3E}">
        <p14:creationId xmlns:p14="http://schemas.microsoft.com/office/powerpoint/2010/main" val="356500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9075" cy="5865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874" y="6027003"/>
            <a:ext cx="11913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Canh</a:t>
            </a:r>
            <a:r>
              <a:rPr lang="en-US" sz="2400" dirty="0"/>
              <a:t> </a:t>
            </a:r>
            <a:r>
              <a:rPr lang="en-US" sz="2400" dirty="0" err="1"/>
              <a:t>giữ</a:t>
            </a:r>
            <a:r>
              <a:rPr lang="en-US" sz="2400" dirty="0"/>
              <a:t> </a:t>
            </a:r>
            <a:r>
              <a:rPr lang="en-US" sz="2400" dirty="0" err="1"/>
              <a:t>ngọn</a:t>
            </a:r>
            <a:r>
              <a:rPr lang="en-US" sz="2400" dirty="0"/>
              <a:t> </a:t>
            </a:r>
            <a:r>
              <a:rPr lang="en-US" sz="2400" dirty="0" err="1"/>
              <a:t>núi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2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Ngu</a:t>
            </a:r>
            <a:r>
              <a:rPr lang="en-US" sz="2400" dirty="0"/>
              <a:t> </a:t>
            </a:r>
            <a:r>
              <a:rPr lang="en-US" sz="2400" dirty="0" err="1"/>
              <a:t>Ngốc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Lãng</a:t>
            </a:r>
            <a:r>
              <a:rPr lang="en-US" sz="2400" dirty="0"/>
              <a:t> </a:t>
            </a:r>
            <a:r>
              <a:rPr lang="en-US" sz="2400" dirty="0" err="1"/>
              <a:t>Phí</a:t>
            </a:r>
            <a:r>
              <a:rPr lang="en-US" sz="2400" dirty="0"/>
              <a:t>.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đứa</a:t>
            </a:r>
            <a:r>
              <a:rPr lang="en-US" sz="2400" dirty="0"/>
              <a:t> con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đức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Vô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hoàng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r>
              <a:rPr lang="en-US" sz="2400" dirty="0"/>
              <a:t> </a:t>
            </a:r>
            <a:r>
              <a:rPr lang="en-US" sz="2400" dirty="0" err="1"/>
              <a:t>Phế</a:t>
            </a:r>
            <a:r>
              <a:rPr lang="en-US" sz="2400" dirty="0"/>
              <a:t> </a:t>
            </a:r>
            <a:r>
              <a:rPr lang="en-US" sz="2400" dirty="0" err="1"/>
              <a:t>Thải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4977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10210" cy="60481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1" y="6217921"/>
            <a:ext cx="11913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Cuộc</a:t>
            </a:r>
            <a:r>
              <a:rPr lang="en-US" sz="2400" dirty="0" smtClean="0"/>
              <a:t> </a:t>
            </a:r>
            <a:r>
              <a:rPr lang="en-US" sz="2400" dirty="0" err="1" smtClean="0"/>
              <a:t>chiến</a:t>
            </a:r>
            <a:r>
              <a:rPr lang="en-US" sz="2400" dirty="0" smtClean="0"/>
              <a:t> </a:t>
            </a:r>
            <a:r>
              <a:rPr lang="en-US" sz="2400" dirty="0" err="1" smtClean="0"/>
              <a:t>giữa</a:t>
            </a:r>
            <a:r>
              <a:rPr lang="en-US" sz="2400" dirty="0" smtClean="0"/>
              <a:t> </a:t>
            </a:r>
            <a:r>
              <a:rPr lang="en-US" sz="2400" dirty="0" err="1" smtClean="0"/>
              <a:t>hai</a:t>
            </a:r>
            <a:r>
              <a:rPr lang="en-US" sz="2400" dirty="0" smtClean="0"/>
              <a:t> </a:t>
            </a:r>
            <a:r>
              <a:rPr lang="en-US" sz="2400" dirty="0" err="1" smtClean="0"/>
              <a:t>bên</a:t>
            </a:r>
            <a:r>
              <a:rPr lang="en-US" sz="2400" dirty="0" smtClean="0"/>
              <a:t> </a:t>
            </a:r>
            <a:r>
              <a:rPr lang="en-US" sz="2400" dirty="0" err="1" smtClean="0"/>
              <a:t>diễn</a:t>
            </a:r>
            <a:r>
              <a:rPr lang="en-US" sz="2400" dirty="0" smtClean="0"/>
              <a:t> </a:t>
            </a:r>
            <a:r>
              <a:rPr lang="en-US" sz="2400" dirty="0" err="1" smtClean="0"/>
              <a:t>ra</a:t>
            </a:r>
            <a:r>
              <a:rPr lang="en-US" sz="2400" dirty="0" smtClean="0"/>
              <a:t> </a:t>
            </a:r>
            <a:r>
              <a:rPr lang="en-US" sz="2400" dirty="0" err="1" smtClean="0"/>
              <a:t>vô</a:t>
            </a:r>
            <a:r>
              <a:rPr lang="en-US" sz="2400" dirty="0" smtClean="0"/>
              <a:t> </a:t>
            </a:r>
            <a:r>
              <a:rPr lang="en-US" sz="2400" dirty="0" err="1" smtClean="0"/>
              <a:t>cùng</a:t>
            </a:r>
            <a:r>
              <a:rPr lang="en-US" sz="2400" dirty="0" smtClean="0"/>
              <a:t> </a:t>
            </a:r>
            <a:r>
              <a:rPr lang="en-US" sz="2400" dirty="0" err="1" smtClean="0"/>
              <a:t>ác</a:t>
            </a:r>
            <a:r>
              <a:rPr lang="en-US" sz="2400" dirty="0" smtClean="0"/>
              <a:t> </a:t>
            </a:r>
            <a:r>
              <a:rPr lang="en-US" sz="2400" dirty="0" err="1" smtClean="0"/>
              <a:t>liệt</a:t>
            </a:r>
            <a:r>
              <a:rPr lang="en-US" sz="2400" dirty="0" smtClean="0"/>
              <a:t>. 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kết</a:t>
            </a:r>
            <a:r>
              <a:rPr lang="en-US" sz="2400" dirty="0" smtClean="0"/>
              <a:t> </a:t>
            </a:r>
            <a:r>
              <a:rPr lang="en-US" sz="2400" dirty="0" err="1" smtClean="0"/>
              <a:t>quả</a:t>
            </a:r>
            <a:r>
              <a:rPr lang="en-US" sz="2400" dirty="0" smtClean="0"/>
              <a:t>, </a:t>
            </a:r>
            <a:r>
              <a:rPr lang="en-US" sz="2400" dirty="0" err="1" smtClean="0"/>
              <a:t>chính</a:t>
            </a:r>
            <a:r>
              <a:rPr lang="en-US" sz="2400" dirty="0" smtClean="0"/>
              <a:t> </a:t>
            </a:r>
            <a:r>
              <a:rPr lang="en-US" sz="2400" dirty="0" err="1" smtClean="0"/>
              <a:t>nghĩa</a:t>
            </a:r>
            <a:r>
              <a:rPr lang="en-US" sz="2400" dirty="0" smtClean="0"/>
              <a:t> </a:t>
            </a:r>
            <a:r>
              <a:rPr lang="en-US" sz="2400" dirty="0" err="1" smtClean="0"/>
              <a:t>tất</a:t>
            </a:r>
            <a:r>
              <a:rPr lang="en-US" sz="2400" dirty="0" smtClean="0"/>
              <a:t> </a:t>
            </a:r>
            <a:r>
              <a:rPr lang="en-US" sz="2400" dirty="0" err="1" smtClean="0"/>
              <a:t>thắng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33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039A4B3-0617-4CFC-B614-27363ECC28AC}"/>
    </a:ext>
  </a:extLst>
</a:theme>
</file>

<file path=ppt/theme/theme3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304</Words>
  <Application>Microsoft Office PowerPoint</Application>
  <PresentationFormat>Custom</PresentationFormat>
  <Paragraphs>33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Office Theme</vt:lpstr>
      <vt:lpstr>Organic</vt:lpstr>
      <vt:lpstr>Slice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8</cp:revision>
  <dcterms:created xsi:type="dcterms:W3CDTF">2025-03-20T07:43:45Z</dcterms:created>
  <dcterms:modified xsi:type="dcterms:W3CDTF">2025-05-15T09:41:04Z</dcterms:modified>
</cp:coreProperties>
</file>