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9" r:id="rId3"/>
    <p:sldId id="257" r:id="rId4"/>
    <p:sldId id="258" r:id="rId5"/>
    <p:sldId id="259" r:id="rId6"/>
    <p:sldId id="261" r:id="rId7"/>
    <p:sldId id="263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17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44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08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58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61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39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5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560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99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0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23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533400"/>
            <a:ext cx="6781800" cy="89255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ỦY BAN NHÂN DÂN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QUẬN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LONG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BIÊN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TRƯỜNG MẦM NON </a:t>
            </a:r>
            <a:r>
              <a:rPr kumimoji="0" lang="vi-VN" sz="26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BẮC CẦU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 rot="10800000" flipV="1">
            <a:off x="271586" y="3020199"/>
            <a:ext cx="841521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rial"/>
                <a:ea typeface="+mn-ea"/>
                <a:cs typeface="+mn-cs"/>
              </a:rPr>
              <a:t>LĨNH VỰC PHÁT TRIỂN NHẬN THỨC</a:t>
            </a:r>
            <a:endParaRPr kumimoji="0" lang="en-US" sz="3600" b="1" i="0" u="none" strike="noStrike" kern="1200" cap="all" spc="0" normalizeH="0" baseline="0" noProof="0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0277" y="41910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NBTN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Khám phá đôi bàn tay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Lứa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tuổi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Nhà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trẻ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24 – 36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tháng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9">
            <a:extLst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439204"/>
            <a:ext cx="2286000" cy="16271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123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371600"/>
            <a:ext cx="59073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bé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khéo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tay</a:t>
            </a:r>
            <a:endParaRPr lang="en-US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ngtree-child-fleshy-back-png-clipart_15853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609600"/>
            <a:ext cx="5562600" cy="524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16" y="685800"/>
            <a:ext cx="7341462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2"/>
          <a:srcRect b="7037"/>
          <a:stretch>
            <a:fillRect/>
          </a:stretch>
        </p:blipFill>
        <p:spPr>
          <a:xfrm>
            <a:off x="21921" y="457200"/>
            <a:ext cx="9144000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0180829-meo-giup-me-day-be-cach-giu-gin-do-choi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685800"/>
            <a:ext cx="7654636" cy="57256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990600"/>
            <a:ext cx="8458199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èn kỹ năng tự xúc bằng thìa cho trẻ 24-36 tháng – TRƯỜNG MẦM NON THIÊN  THẦN NH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38051"/>
            <a:ext cx="7997317" cy="533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685800"/>
            <a:ext cx="8040511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ngoc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81534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39</Words>
  <Application>Microsoft Office PowerPoint</Application>
  <PresentationFormat>On-screen Show (4:3)</PresentationFormat>
  <Paragraphs>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xuân khuê</cp:lastModifiedBy>
  <cp:revision>11</cp:revision>
  <dcterms:created xsi:type="dcterms:W3CDTF">2006-08-16T00:00:00Z</dcterms:created>
  <dcterms:modified xsi:type="dcterms:W3CDTF">2025-05-15T12:28:17Z</dcterms:modified>
</cp:coreProperties>
</file>