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  <p:sldMasterId id="2147483802" r:id="rId2"/>
  </p:sldMasterIdLst>
  <p:notesMasterIdLst>
    <p:notesMasterId r:id="rId9"/>
  </p:notesMasterIdLst>
  <p:sldIdLst>
    <p:sldId id="258" r:id="rId3"/>
    <p:sldId id="394" r:id="rId4"/>
    <p:sldId id="400" r:id="rId5"/>
    <p:sldId id="398" r:id="rId6"/>
    <p:sldId id="399" r:id="rId7"/>
    <p:sldId id="276" r:id="rId8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0000"/>
    <a:srgbClr val="FFFFCC"/>
    <a:srgbClr val="06067A"/>
    <a:srgbClr val="FFFF00"/>
    <a:srgbClr val="FF0066"/>
    <a:srgbClr val="EF3415"/>
    <a:srgbClr val="3722B4"/>
    <a:srgbClr val="CDE10D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323" autoAdjust="0"/>
  </p:normalViewPr>
  <p:slideViewPr>
    <p:cSldViewPr>
      <p:cViewPr varScale="1">
        <p:scale>
          <a:sx n="66" d="100"/>
          <a:sy n="66" d="100"/>
        </p:scale>
        <p:origin x="980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58" y="14160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FF311-8613-4149-B515-890BF9EBF726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FD00E-4F4D-4905-BF2E-860E75C77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8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FD00E-4F4D-4905-BF2E-860E75C774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04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FF635E-E29D-4B33-B626-4987C3D9A945}" type="datetimeFigureOut">
              <a:rPr lang="en-US" smtClean="0"/>
              <a:pPr>
                <a:defRPr/>
              </a:pPr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53B7E-FA02-4362-8CB0-C2A28D49FB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70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FF635E-E29D-4B33-B626-4987C3D9A945}" type="datetimeFigureOut">
              <a:rPr lang="en-US" smtClean="0"/>
              <a:pPr>
                <a:defRPr/>
              </a:pPr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53B7E-FA02-4362-8CB0-C2A28D49FB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2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FF635E-E29D-4B33-B626-4987C3D9A945}" type="datetimeFigureOut">
              <a:rPr lang="en-US" smtClean="0"/>
              <a:pPr>
                <a:defRPr/>
              </a:pPr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53B7E-FA02-4362-8CB0-C2A28D49FB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827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FF635E-E29D-4B33-B626-4987C3D9A945}" type="datetimeFigureOut">
              <a:rPr lang="en-US" smtClean="0"/>
              <a:pPr>
                <a:defRPr/>
              </a:pPr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53B7E-FA02-4362-8CB0-C2A28D49FB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69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FF635E-E29D-4B33-B626-4987C3D9A945}" type="datetimeFigureOut">
              <a:rPr lang="en-US" smtClean="0"/>
              <a:pPr>
                <a:defRPr/>
              </a:pPr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53B7E-FA02-4362-8CB0-C2A28D49FB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1853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FF635E-E29D-4B33-B626-4987C3D9A945}" type="datetimeFigureOut">
              <a:rPr lang="en-US" smtClean="0"/>
              <a:pPr>
                <a:defRPr/>
              </a:pPr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53B7E-FA02-4362-8CB0-C2A28D49FB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69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A47321-3ED6-4462-B815-1313BC32313D}" type="datetimeFigureOut">
              <a:rPr lang="en-US" smtClean="0"/>
              <a:pPr>
                <a:defRPr/>
              </a:pPr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50E62-1B70-45B8-9992-B9C3B0315C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748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1D27AF-B625-4DCB-A070-34F68E2C32FF}" type="datetimeFigureOut">
              <a:rPr lang="en-US" smtClean="0"/>
              <a:pPr>
                <a:defRPr/>
              </a:pPr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4DE87E-CCCE-4933-A669-21D303EF80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452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FF635E-E29D-4B33-B626-4987C3D9A9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53B7E-FA02-4362-8CB0-C2A28D49FBF3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9704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569DAC-1CB7-4708-9234-84B08CAA4E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3C330-99A5-4DEC-B626-91C869B89862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5152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A5491E-EE42-4A35-B742-77E1FD7409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267179-0A4F-41E0-B2CE-30DF8715528E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8376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569DAC-1CB7-4708-9234-84B08CAA4E45}" type="datetimeFigureOut">
              <a:rPr lang="en-US" smtClean="0"/>
              <a:pPr>
                <a:defRPr/>
              </a:pPr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3C330-99A5-4DEC-B626-91C869B898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007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CBCFC3-8277-41B8-A625-33B287C8B2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3FA5D3-15FF-4E8F-B8CE-759CE8B40F26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0144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F13BA6-114D-4EA6-A3C4-16F513AB82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D0C66F-F609-4C1E-88BE-A23A1E594245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4716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A47BB1-56BB-4AED-B497-E539292088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07644-09C3-494D-AF11-B59704683944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9986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A9803B-FC2A-46D9-93A4-F15458CA8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F2B2A0-E742-4107-B907-32918646BBEA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5100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A94860-4659-4912-935B-72D5247399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79519-FF84-4B6D-966F-2C31D76D544D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5060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96A5B6-18A6-40F8-ACFA-4F12C7B12D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0FEC88-E774-4680-BA80-1A9F7F64F6C3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681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FF635E-E29D-4B33-B626-4987C3D9A9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53B7E-FA02-4362-8CB0-C2A28D49FBF3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8431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FF635E-E29D-4B33-B626-4987C3D9A9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53B7E-FA02-4362-8CB0-C2A28D49FBF3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36002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FF635E-E29D-4B33-B626-4987C3D9A9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53B7E-FA02-4362-8CB0-C2A28D49FBF3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6034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FF635E-E29D-4B33-B626-4987C3D9A9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53B7E-FA02-4362-8CB0-C2A28D49FBF3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9222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A5491E-EE42-4A35-B742-77E1FD7409FE}" type="datetimeFigureOut">
              <a:rPr lang="en-US" smtClean="0"/>
              <a:pPr>
                <a:defRPr/>
              </a:pPr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267179-0A4F-41E0-B2CE-30DF871552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11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FF635E-E29D-4B33-B626-4987C3D9A9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53B7E-FA02-4362-8CB0-C2A28D49FBF3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803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A47321-3ED6-4462-B815-1313BC3231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50E62-1B70-45B8-9992-B9C3B0315C2B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5470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1D27AF-B625-4DCB-A070-34F68E2C32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4DE87E-CCCE-4933-A669-21D303EF801E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7645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CBCFC3-8277-41B8-A625-33B287C8B202}" type="datetimeFigureOut">
              <a:rPr lang="en-US" smtClean="0"/>
              <a:pPr>
                <a:defRPr/>
              </a:pPr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3FA5D3-15FF-4E8F-B8CE-759CE8B40F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824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F13BA6-114D-4EA6-A3C4-16F513AB82CA}" type="datetimeFigureOut">
              <a:rPr lang="en-US" smtClean="0"/>
              <a:pPr>
                <a:defRPr/>
              </a:pPr>
              <a:t>5/15/2025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D0C66F-F609-4C1E-88BE-A23A1E5942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222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A47BB1-56BB-4AED-B497-E539292088EC}" type="datetimeFigureOut">
              <a:rPr lang="en-US" smtClean="0"/>
              <a:pPr>
                <a:defRPr/>
              </a:pPr>
              <a:t>5/15/2025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07644-09C3-494D-AF11-B597046839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0804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A9803B-FC2A-46D9-93A4-F15458CA8B2D}" type="datetimeFigureOut">
              <a:rPr lang="en-US" smtClean="0"/>
              <a:pPr>
                <a:defRPr/>
              </a:pPr>
              <a:t>5/15/2025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F2B2A0-E742-4107-B907-32918646BB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38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A94860-4659-4912-935B-72D5247399EC}" type="datetimeFigureOut">
              <a:rPr lang="en-US" smtClean="0"/>
              <a:pPr>
                <a:defRPr/>
              </a:pPr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79519-FF84-4B6D-966F-2C31D76D54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879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96A5B6-18A6-40F8-ACFA-4F12C7B12D36}" type="datetimeFigureOut">
              <a:rPr lang="en-US" smtClean="0"/>
              <a:pPr>
                <a:defRPr/>
              </a:pPr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0FEC88-E774-4680-BA80-1A9F7F64F6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003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5FF635E-E29D-4B33-B626-4987C3D9A945}" type="datetimeFigureOut">
              <a:rPr lang="en-US" smtClean="0"/>
              <a:pPr>
                <a:defRPr/>
              </a:pPr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C3653B7E-FA02-4362-8CB0-C2A28D49FB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086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5FF635E-E29D-4B33-B626-4987C3D9A9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C3653B7E-FA02-4362-8CB0-C2A28D49FBF3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884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FD70EB04-0072-4F4A-9DBC-4275985EEA63}"/>
              </a:ext>
            </a:extLst>
          </p:cNvPr>
          <p:cNvSpPr txBox="1">
            <a:spLocks/>
          </p:cNvSpPr>
          <p:nvPr/>
        </p:nvSpPr>
        <p:spPr>
          <a:xfrm>
            <a:off x="1828800" y="304800"/>
            <a:ext cx="8534400" cy="112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000" b="1" dirty="0">
                <a:solidFill>
                  <a:srgbClr val="1A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000" b="1" dirty="0">
                <a:solidFill>
                  <a:srgbClr val="1A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TRƯỜNG MẦM NON BẮC CẦU</a:t>
            </a:r>
          </a:p>
          <a:p>
            <a:pPr marL="0" indent="0" fontAlgn="auto">
              <a:buNone/>
              <a:defRPr/>
            </a:pPr>
            <a:endParaRPr lang="en-US" sz="24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CE62AE44-B97B-4A9A-A51A-994835419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8424" y="2056385"/>
            <a:ext cx="9435152" cy="3028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auto">
              <a:spcAft>
                <a:spcPts val="0"/>
              </a:spcAft>
              <a:buNone/>
              <a:defRPr/>
            </a:pPr>
            <a:endParaRPr lang="en-US" altLang="en-US" sz="30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 fontAlgn="auto">
              <a:spcAft>
                <a:spcPts val="0"/>
              </a:spcAft>
              <a:buNone/>
              <a:defRPr/>
            </a:pPr>
            <a:r>
              <a:rPr lang="en-US" alt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alt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altLang="en-US" sz="28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 fontAlgn="auto">
              <a:spcAft>
                <a:spcPts val="0"/>
              </a:spcAft>
              <a:buNone/>
              <a:defRPr/>
            </a:pPr>
            <a:r>
              <a:rPr lang="en-US" alt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alt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28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 fontAlgn="auto">
              <a:spcAft>
                <a:spcPts val="0"/>
              </a:spcAft>
              <a:buNone/>
              <a:defRPr/>
            </a:pPr>
            <a:r>
              <a:rPr lang="en-US" alt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altLang="en-US" sz="28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 fontAlgn="auto">
              <a:spcAft>
                <a:spcPts val="0"/>
              </a:spcAft>
              <a:buNone/>
              <a:defRPr/>
            </a:pPr>
            <a:endParaRPr lang="en-US" altLang="en-US" sz="4400" b="1" kern="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23D855-02FB-4D42-B897-2C1FF75F9F80}"/>
              </a:ext>
            </a:extLst>
          </p:cNvPr>
          <p:cNvSpPr txBox="1"/>
          <p:nvPr/>
        </p:nvSpPr>
        <p:spPr>
          <a:xfrm>
            <a:off x="4495800" y="4191000"/>
            <a:ext cx="595679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>
                  <a:solidFill>
                    <a:srgbClr val="0070C0"/>
                  </a:solidFill>
                </a:ln>
                <a:solidFill>
                  <a:srgbClr val="0066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ln>
                  <a:solidFill>
                    <a:srgbClr val="0070C0"/>
                  </a:solidFill>
                </a:ln>
                <a:solidFill>
                  <a:srgbClr val="0066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>
                  <a:solidFill>
                    <a:srgbClr val="0070C0"/>
                  </a:solidFill>
                </a:ln>
                <a:solidFill>
                  <a:srgbClr val="0066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ln>
                  <a:solidFill>
                    <a:srgbClr val="0070C0"/>
                  </a:solidFill>
                </a:ln>
                <a:solidFill>
                  <a:srgbClr val="0066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dirty="0" smtClean="0">
                <a:ln>
                  <a:solidFill>
                    <a:srgbClr val="0070C0"/>
                  </a:solidFill>
                </a:ln>
                <a:solidFill>
                  <a:srgbClr val="0066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Trần Thị Đắc Thắng</a:t>
            </a:r>
            <a:endParaRPr lang="en-US" sz="2800" dirty="0">
              <a:ln>
                <a:solidFill>
                  <a:srgbClr val="0070C0"/>
                </a:solidFill>
              </a:ln>
              <a:solidFill>
                <a:srgbClr val="0066FF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>
                  <a:solidFill>
                    <a:srgbClr val="0070C0"/>
                  </a:solidFill>
                </a:ln>
                <a:solidFill>
                  <a:srgbClr val="0066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n>
                  <a:solidFill>
                    <a:srgbClr val="0070C0"/>
                  </a:solidFill>
                </a:ln>
                <a:solidFill>
                  <a:srgbClr val="0066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n>
                  <a:solidFill>
                    <a:srgbClr val="0070C0"/>
                  </a:solidFill>
                </a:ln>
                <a:solidFill>
                  <a:srgbClr val="0066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MGN</a:t>
            </a:r>
            <a:r>
              <a:rPr lang="en-US" sz="2800" dirty="0">
                <a:ln>
                  <a:solidFill>
                    <a:srgbClr val="0070C0"/>
                  </a:solidFill>
                </a:ln>
                <a:solidFill>
                  <a:srgbClr val="0066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>
                <a:ln>
                  <a:solidFill>
                    <a:srgbClr val="0070C0"/>
                  </a:solidFill>
                </a:ln>
                <a:solidFill>
                  <a:srgbClr val="0066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>
                <a:ln>
                  <a:solidFill>
                    <a:srgbClr val="0070C0"/>
                  </a:solidFill>
                </a:ln>
                <a:solidFill>
                  <a:srgbClr val="0066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-  A1</a:t>
            </a: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06411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CFFCC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>
                <a:latin typeface="Arial" charset="0"/>
              </a:rPr>
              <a:t> 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5562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90680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CFFCC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>
                <a:latin typeface="Arial" charset="0"/>
              </a:rPr>
              <a:t> 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1646238" cy="2877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189" y="1447801"/>
            <a:ext cx="1530350" cy="2877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447801"/>
            <a:ext cx="1584325" cy="2877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827" y="1447804"/>
            <a:ext cx="1604373" cy="2877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447802"/>
            <a:ext cx="1566862" cy="2877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1447803"/>
            <a:ext cx="1563688" cy="2877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1447804"/>
            <a:ext cx="1554162" cy="2877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44184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F4D5A1B-B615-456F-A936-D2D4596425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3617"/>
            <a:ext cx="12192000" cy="69342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42659"/>
            <a:ext cx="1981200" cy="2732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38305"/>
            <a:ext cx="1905000" cy="282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137" y="238304"/>
            <a:ext cx="2057400" cy="282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491" y="242659"/>
            <a:ext cx="2057400" cy="282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242659"/>
            <a:ext cx="1981200" cy="282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927" y="3581400"/>
            <a:ext cx="2084274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84" y="3581401"/>
            <a:ext cx="200181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8072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66407D8-B9BC-48D3-9072-60B6BF856B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3" y="1825441"/>
            <a:ext cx="1648097" cy="282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091" y="1825440"/>
            <a:ext cx="1532709" cy="282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441" y="1823263"/>
            <a:ext cx="1584959" cy="282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823261"/>
            <a:ext cx="1687285" cy="2822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347" y="1825443"/>
            <a:ext cx="1566453" cy="2822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034" y="1823261"/>
            <a:ext cx="1489165" cy="2822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299" y="1825443"/>
            <a:ext cx="1552301" cy="283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816" y="1823261"/>
            <a:ext cx="1566453" cy="2822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85786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3726" y="457200"/>
            <a:ext cx="7924800" cy="2743200"/>
          </a:xfrm>
          <a:prstGeom prst="rect">
            <a:avLst/>
          </a:prstGeom>
          <a:noFill/>
        </p:spPr>
        <p:txBody>
          <a:bodyPr>
            <a:prstTxWarp prst="textDeflateBottom">
              <a:avLst/>
            </a:prstTxWarp>
            <a:spAutoFit/>
            <a:scene3d>
              <a:camera prst="perspectiveBelow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50" endPos="85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HỘI THI THÀNH CÔNG RỰC RỠ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78026" y="3962400"/>
            <a:ext cx="76962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perspectiveBelow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3949</TotalTime>
  <Words>65</Words>
  <Application>Microsoft Office PowerPoint</Application>
  <PresentationFormat>Widescreen</PresentationFormat>
  <Paragraphs>13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Times New Roman</vt:lpstr>
      <vt:lpstr>Trebuchet MS</vt:lpstr>
      <vt:lpstr>Wingdings 3</vt:lpstr>
      <vt:lpstr>Facet</vt:lpstr>
      <vt:lpstr>1_Facet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&amp; ĐÀO TẠO HUYỆN YÊN KHÁNH</dc:title>
  <dc:creator>Mai</dc:creator>
  <cp:lastModifiedBy>ad</cp:lastModifiedBy>
  <cp:revision>331</cp:revision>
  <dcterms:created xsi:type="dcterms:W3CDTF">2020-10-23T21:45:44Z</dcterms:created>
  <dcterms:modified xsi:type="dcterms:W3CDTF">2025-05-15T08:27:22Z</dcterms:modified>
</cp:coreProperties>
</file>