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3773" r:id="rId2"/>
  </p:sldMasterIdLst>
  <p:sldIdLst>
    <p:sldId id="320" r:id="rId3"/>
    <p:sldId id="270" r:id="rId4"/>
    <p:sldId id="311" r:id="rId5"/>
    <p:sldId id="313" r:id="rId6"/>
    <p:sldId id="318" r:id="rId7"/>
    <p:sldId id="319" r:id="rId8"/>
    <p:sldId id="31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AA535F2-0A03-4756-BA23-B7B5A82AD134}">
          <p14:sldIdLst>
            <p14:sldId id="320"/>
            <p14:sldId id="270"/>
            <p14:sldId id="311"/>
            <p14:sldId id="313"/>
            <p14:sldId id="318"/>
          </p14:sldIdLst>
        </p14:section>
        <p14:section name="Untitled Section" id="{2940BEB5-39EA-43EE-9CF4-BE81E4FB1215}">
          <p14:sldIdLst>
            <p14:sldId id="319"/>
            <p14:sldId id="31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BAD-F4C4-41F4-8A5A-929F37748180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03A5A7B-7A9D-474D-B72F-9D28ABF73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1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BAD-F4C4-41F4-8A5A-929F37748180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03A5A7B-7A9D-474D-B72F-9D28ABF73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47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BAD-F4C4-41F4-8A5A-929F37748180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03A5A7B-7A9D-474D-B72F-9D28ABF73A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1135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BAD-F4C4-41F4-8A5A-929F37748180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03A5A7B-7A9D-474D-B72F-9D28ABF73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29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BAD-F4C4-41F4-8A5A-929F37748180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03A5A7B-7A9D-474D-B72F-9D28ABF73A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0538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BAD-F4C4-41F4-8A5A-929F37748180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03A5A7B-7A9D-474D-B72F-9D28ABF73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7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BAD-F4C4-41F4-8A5A-929F37748180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A5A7B-7A9D-474D-B72F-9D28ABF73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55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BAD-F4C4-41F4-8A5A-929F37748180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A5A7B-7A9D-474D-B72F-9D28ABF73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57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1">
              <a:rPr lang="en-US" altLang="zh-CN" noProof="1"/>
              <a:pPr/>
              <a:t>5/15/2025</a:t>
            </a:fld>
            <a:endParaRPr lang="en-US" altLang="zh-CN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altLang="zh-CN" noProof="1"/>
              <a:pPr/>
              <a:t>‹#›</a:t>
            </a:fld>
            <a:endParaRPr lang="en-US" altLang="zh-CN" noProof="1"/>
          </a:p>
        </p:txBody>
      </p:sp>
    </p:spTree>
    <p:extLst>
      <p:ext uri="{BB962C8B-B14F-4D97-AF65-F5344CB8AC3E}">
        <p14:creationId xmlns:p14="http://schemas.microsoft.com/office/powerpoint/2010/main" val="2629823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1">
              <a:rPr lang="en-US" altLang="zh-CN" noProof="1"/>
              <a:pPr/>
              <a:t>5/15/2025</a:t>
            </a:fld>
            <a:endParaRPr lang="en-US" altLang="zh-CN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altLang="zh-CN" noProof="1"/>
              <a:pPr/>
              <a:t>‹#›</a:t>
            </a:fld>
            <a:endParaRPr lang="en-US" altLang="zh-CN" noProof="1"/>
          </a:p>
        </p:txBody>
      </p:sp>
    </p:spTree>
    <p:extLst>
      <p:ext uri="{BB962C8B-B14F-4D97-AF65-F5344CB8AC3E}">
        <p14:creationId xmlns:p14="http://schemas.microsoft.com/office/powerpoint/2010/main" val="4150246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1">
              <a:rPr lang="en-US" altLang="zh-CN" noProof="1"/>
              <a:pPr/>
              <a:t>5/15/2025</a:t>
            </a:fld>
            <a:endParaRPr lang="en-US" altLang="zh-CN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altLang="zh-CN" noProof="1"/>
              <a:pPr/>
              <a:t>‹#›</a:t>
            </a:fld>
            <a:endParaRPr lang="en-US" altLang="zh-CN" noProof="1"/>
          </a:p>
        </p:txBody>
      </p:sp>
    </p:spTree>
    <p:extLst>
      <p:ext uri="{BB962C8B-B14F-4D97-AF65-F5344CB8AC3E}">
        <p14:creationId xmlns:p14="http://schemas.microsoft.com/office/powerpoint/2010/main" val="220644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BAD-F4C4-41F4-8A5A-929F37748180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A5A7B-7A9D-474D-B72F-9D28ABF73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53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1">
              <a:rPr lang="en-US" altLang="zh-CN" noProof="1"/>
              <a:pPr/>
              <a:t>5/15/2025</a:t>
            </a:fld>
            <a:endParaRPr lang="en-US" altLang="zh-CN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altLang="zh-CN" noProof="1"/>
              <a:pPr/>
              <a:t>‹#›</a:t>
            </a:fld>
            <a:endParaRPr lang="en-US" altLang="zh-CN" noProof="1"/>
          </a:p>
        </p:txBody>
      </p:sp>
    </p:spTree>
    <p:extLst>
      <p:ext uri="{BB962C8B-B14F-4D97-AF65-F5344CB8AC3E}">
        <p14:creationId xmlns:p14="http://schemas.microsoft.com/office/powerpoint/2010/main" val="2047733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1">
              <a:rPr lang="en-US" altLang="zh-CN" noProof="1"/>
              <a:pPr/>
              <a:t>5/15/2025</a:t>
            </a:fld>
            <a:endParaRPr lang="en-US" altLang="zh-CN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altLang="zh-CN" noProof="1"/>
              <a:pPr/>
              <a:t>‹#›</a:t>
            </a:fld>
            <a:endParaRPr lang="en-US" altLang="zh-CN" noProof="1"/>
          </a:p>
        </p:txBody>
      </p:sp>
    </p:spTree>
    <p:extLst>
      <p:ext uri="{BB962C8B-B14F-4D97-AF65-F5344CB8AC3E}">
        <p14:creationId xmlns:p14="http://schemas.microsoft.com/office/powerpoint/2010/main" val="2067379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1">
              <a:rPr lang="en-US" altLang="zh-CN" noProof="1"/>
              <a:pPr/>
              <a:t>5/15/2025</a:t>
            </a:fld>
            <a:endParaRPr lang="en-US" altLang="zh-CN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altLang="zh-CN" noProof="1"/>
              <a:pPr/>
              <a:t>‹#›</a:t>
            </a:fld>
            <a:endParaRPr lang="en-US" altLang="zh-CN" noProof="1"/>
          </a:p>
        </p:txBody>
      </p:sp>
    </p:spTree>
    <p:extLst>
      <p:ext uri="{BB962C8B-B14F-4D97-AF65-F5344CB8AC3E}">
        <p14:creationId xmlns:p14="http://schemas.microsoft.com/office/powerpoint/2010/main" val="3861675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1">
              <a:rPr lang="en-US" altLang="zh-CN" noProof="1"/>
              <a:pPr/>
              <a:t>5/15/2025</a:t>
            </a:fld>
            <a:endParaRPr lang="en-US" altLang="zh-CN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altLang="zh-CN" noProof="1"/>
              <a:pPr/>
              <a:t>‹#›</a:t>
            </a:fld>
            <a:endParaRPr lang="en-US" altLang="zh-CN" noProof="1"/>
          </a:p>
        </p:txBody>
      </p:sp>
    </p:spTree>
    <p:extLst>
      <p:ext uri="{BB962C8B-B14F-4D97-AF65-F5344CB8AC3E}">
        <p14:creationId xmlns:p14="http://schemas.microsoft.com/office/powerpoint/2010/main" val="2484521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1">
              <a:rPr lang="en-US" altLang="zh-CN" noProof="1"/>
              <a:pPr/>
              <a:t>5/15/2025</a:t>
            </a:fld>
            <a:endParaRPr lang="en-US" altLang="zh-CN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altLang="zh-CN" noProof="1"/>
              <a:pPr/>
              <a:t>‹#›</a:t>
            </a:fld>
            <a:endParaRPr lang="en-US" altLang="zh-CN" noProof="1"/>
          </a:p>
        </p:txBody>
      </p:sp>
    </p:spTree>
    <p:extLst>
      <p:ext uri="{BB962C8B-B14F-4D97-AF65-F5344CB8AC3E}">
        <p14:creationId xmlns:p14="http://schemas.microsoft.com/office/powerpoint/2010/main" val="1818511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1">
              <a:rPr lang="en-US" altLang="zh-CN" noProof="1"/>
              <a:pPr/>
              <a:t>5/15/2025</a:t>
            </a:fld>
            <a:endParaRPr lang="en-US" altLang="zh-CN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altLang="zh-CN" noProof="1"/>
              <a:pPr/>
              <a:t>‹#›</a:t>
            </a:fld>
            <a:endParaRPr lang="en-US" altLang="zh-CN" noProof="1"/>
          </a:p>
        </p:txBody>
      </p:sp>
    </p:spTree>
    <p:extLst>
      <p:ext uri="{BB962C8B-B14F-4D97-AF65-F5344CB8AC3E}">
        <p14:creationId xmlns:p14="http://schemas.microsoft.com/office/powerpoint/2010/main" val="3006361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1">
              <a:rPr lang="en-US" altLang="zh-CN" noProof="1"/>
              <a:pPr/>
              <a:t>5/15/2025</a:t>
            </a:fld>
            <a:endParaRPr lang="en-US" altLang="zh-CN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altLang="zh-CN" noProof="1"/>
              <a:pPr/>
              <a:t>‹#›</a:t>
            </a:fld>
            <a:endParaRPr lang="en-US" altLang="zh-CN" noProof="1"/>
          </a:p>
        </p:txBody>
      </p:sp>
    </p:spTree>
    <p:extLst>
      <p:ext uri="{BB962C8B-B14F-4D97-AF65-F5344CB8AC3E}">
        <p14:creationId xmlns:p14="http://schemas.microsoft.com/office/powerpoint/2010/main" val="886205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2C8B-B14F-4D97-AF65-F5344CB8AC3E}" type="datetime1">
              <a:rPr lang="en-US" altLang="zh-CN" noProof="1"/>
              <a:pPr/>
              <a:t>5/15/2025</a:t>
            </a:fld>
            <a:endParaRPr lang="en-US" altLang="zh-CN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altLang="zh-CN" noProof="1"/>
              <a:pPr/>
              <a:t>‹#›</a:t>
            </a:fld>
            <a:endParaRPr lang="en-US" altLang="zh-CN" noProof="1"/>
          </a:p>
        </p:txBody>
      </p:sp>
    </p:spTree>
    <p:extLst>
      <p:ext uri="{BB962C8B-B14F-4D97-AF65-F5344CB8AC3E}">
        <p14:creationId xmlns:p14="http://schemas.microsoft.com/office/powerpoint/2010/main" val="151766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BAD-F4C4-41F4-8A5A-929F37748180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03A5A7B-7A9D-474D-B72F-9D28ABF73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0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BAD-F4C4-41F4-8A5A-929F37748180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03A5A7B-7A9D-474D-B72F-9D28ABF73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3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BAD-F4C4-41F4-8A5A-929F37748180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03A5A7B-7A9D-474D-B72F-9D28ABF73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6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BAD-F4C4-41F4-8A5A-929F37748180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A5A7B-7A9D-474D-B72F-9D28ABF73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4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BAD-F4C4-41F4-8A5A-929F37748180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A5A7B-7A9D-474D-B72F-9D28ABF73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2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BAD-F4C4-41F4-8A5A-929F37748180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A5A7B-7A9D-474D-B72F-9D28ABF73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7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3BAD-F4C4-41F4-8A5A-929F37748180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03A5A7B-7A9D-474D-B72F-9D28ABF73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9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63BAD-F4C4-41F4-8A5A-929F37748180}" type="datetimeFigureOut">
              <a:rPr lang="en-US" smtClean="0"/>
              <a:pPr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03A5A7B-7A9D-474D-B72F-9D28ABF73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2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962C8B-B14F-4D97-AF65-F5344CB8AC3E}" type="datetime1">
              <a:rPr lang="en-US" altLang="zh-CN" noProof="1"/>
              <a:pPr fontAlgn="base">
                <a:spcBef>
                  <a:spcPct val="0"/>
                </a:spcBef>
                <a:spcAft>
                  <a:spcPct val="0"/>
                </a:spcAft>
              </a:pPr>
              <a:t>5/15/2025</a:t>
            </a:fld>
            <a:endParaRPr lang="en-US" altLang="zh-CN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en-US" altLang="zh-CN" noProof="1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noProof="1"/>
          </a:p>
        </p:txBody>
      </p:sp>
    </p:spTree>
    <p:extLst>
      <p:ext uri="{BB962C8B-B14F-4D97-AF65-F5344CB8AC3E}">
        <p14:creationId xmlns:p14="http://schemas.microsoft.com/office/powerpoint/2010/main" val="4161309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3181D1C-5DCF-4625-A5ED-C1A7A05336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76" y="-14330"/>
            <a:ext cx="9195451" cy="685800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CAD4EE71-5CEC-41F2-9A33-2A4EC6414ED0}"/>
              </a:ext>
            </a:extLst>
          </p:cNvPr>
          <p:cNvSpPr txBox="1">
            <a:spLocks noChangeArrowheads="1"/>
          </p:cNvSpPr>
          <p:nvPr/>
        </p:nvSpPr>
        <p:spPr bwMode="white">
          <a:xfrm>
            <a:off x="796526" y="2428790"/>
            <a:ext cx="8001000" cy="98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THỂ CHẤT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3000" b="1" dirty="0">
              <a:solidFill>
                <a:srgbClr val="FF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1824151-D020-4494-BBD8-5D84D30107CE}"/>
              </a:ext>
            </a:extLst>
          </p:cNvPr>
          <p:cNvSpPr txBox="1"/>
          <p:nvPr/>
        </p:nvSpPr>
        <p:spPr>
          <a:xfrm>
            <a:off x="345281" y="3414670"/>
            <a:ext cx="845224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alt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ct val="50000"/>
              </a:spcBef>
            </a:pP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dích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7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vi-VN" sz="2600" b="1" noProof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605D33E-113E-465D-AAC1-2BAC200C2C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76" y="5500435"/>
            <a:ext cx="3771882" cy="13432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F377693-4DFF-44E7-89FA-427B0FBF12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41" y="5149657"/>
            <a:ext cx="2514654" cy="1694013"/>
          </a:xfrm>
          <a:prstGeom prst="rect">
            <a:avLst/>
          </a:prstGeom>
        </p:spPr>
      </p:pic>
      <p:sp>
        <p:nvSpPr>
          <p:cNvPr id="2" name="AutoShape 2" descr="Trường mầm non Cự Khối | Hanoi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47E960FE-5BCA-3344-A70C-1ED2EB3A967F}"/>
              </a:ext>
            </a:extLst>
          </p:cNvPr>
          <p:cNvSpPr txBox="1"/>
          <p:nvPr/>
        </p:nvSpPr>
        <p:spPr>
          <a:xfrm>
            <a:off x="2501708" y="128063"/>
            <a:ext cx="3927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</a:t>
            </a:r>
          </a:p>
        </p:txBody>
      </p:sp>
      <p:pic>
        <p:nvPicPr>
          <p:cNvPr id="6" name="Hình ảnh 5" descr="Ảnh có chứa văn bản, phim hoạt hình, biểu tượng&#10;&#10;Mô tả được tạo tự động">
            <a:extLst>
              <a:ext uri="{FF2B5EF4-FFF2-40B4-BE49-F238E27FC236}">
                <a16:creationId xmlns:a16="http://schemas.microsoft.com/office/drawing/2014/main" xmlns="" id="{5E6CE155-8C35-D5AA-708E-175393BCD4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4000" r="2659" b="3636"/>
          <a:stretch/>
        </p:blipFill>
        <p:spPr>
          <a:xfrm>
            <a:off x="3983109" y="1219200"/>
            <a:ext cx="964875" cy="956634"/>
          </a:xfrm>
          <a:prstGeom prst="ellipse">
            <a:avLst/>
          </a:prstGeom>
        </p:spPr>
      </p:pic>
      <p:sp>
        <p:nvSpPr>
          <p:cNvPr id="7" name="TextBox 15">
            <a:extLst>
              <a:ext uri="{FF2B5EF4-FFF2-40B4-BE49-F238E27FC236}">
                <a16:creationId xmlns:a16="http://schemas.microsoft.com/office/drawing/2014/main" xmlns="" id="{4577346B-BEF8-8D7A-22C8-004700F131BA}"/>
              </a:ext>
            </a:extLst>
          </p:cNvPr>
          <p:cNvSpPr txBox="1"/>
          <p:nvPr/>
        </p:nvSpPr>
        <p:spPr>
          <a:xfrm>
            <a:off x="1409697" y="5902746"/>
            <a:ext cx="63246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1F497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2024-2025</a:t>
            </a:r>
            <a:endParaRPr lang="x-none" sz="2400" b="1" dirty="0">
              <a:solidFill>
                <a:srgbClr val="1F497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27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58400" y="1219200"/>
            <a:ext cx="6589199" cy="128089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      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nhac khoi dongj dai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0" y="2743200"/>
            <a:ext cx="1600200" cy="1295400"/>
          </a:xfrm>
        </p:spPr>
      </p:pic>
    </p:spTree>
    <p:extLst>
      <p:ext uri="{BB962C8B-B14F-4D97-AF65-F5344CB8AC3E}">
        <p14:creationId xmlns:p14="http://schemas.microsoft.com/office/powerpoint/2010/main" val="157931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7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400" y="838200"/>
            <a:ext cx="6589199" cy="2957290"/>
          </a:xfrm>
        </p:spPr>
        <p:txBody>
          <a:bodyPr/>
          <a:lstStyle/>
          <a:p>
            <a:r>
              <a:rPr lang="vi-VN" b="1" i="1" dirty="0" smtClean="0"/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 “Em đi qua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m Đi Qua Ngã Tư Đường Phố - Nhạc Thiếu Nhi Hoạt Hình Vui Nhộn (mp3cut.net)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00400" y="3352800"/>
            <a:ext cx="1752600" cy="1458690"/>
          </a:xfrm>
        </p:spPr>
      </p:pic>
    </p:spTree>
    <p:extLst>
      <p:ext uri="{BB962C8B-B14F-4D97-AF65-F5344CB8AC3E}">
        <p14:creationId xmlns:p14="http://schemas.microsoft.com/office/powerpoint/2010/main" val="384735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4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6000" b="1" dirty="0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6000" b="1" dirty="0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6000" b="1" dirty="0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6000" b="1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AC THI DUA MOI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24200" y="2667000"/>
            <a:ext cx="2057400" cy="1558925"/>
          </a:xfrm>
        </p:spPr>
      </p:pic>
    </p:spTree>
    <p:extLst>
      <p:ext uri="{BB962C8B-B14F-4D97-AF65-F5344CB8AC3E}">
        <p14:creationId xmlns:p14="http://schemas.microsoft.com/office/powerpoint/2010/main" val="226094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5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48599" cy="1676400"/>
          </a:xfrm>
        </p:spPr>
        <p:txBody>
          <a:bodyPr>
            <a:no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hac thi du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76598" y="3200400"/>
            <a:ext cx="1752602" cy="1143000"/>
          </a:xfrm>
        </p:spPr>
      </p:pic>
    </p:spTree>
    <p:extLst>
      <p:ext uri="{BB962C8B-B14F-4D97-AF65-F5344CB8AC3E}">
        <p14:creationId xmlns:p14="http://schemas.microsoft.com/office/powerpoint/2010/main" val="214170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sz="6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 tĩnh</a:t>
            </a:r>
            <a:r>
              <a:rPr lang="vi-VN" dirty="0" smtClean="0"/>
              <a:t/>
            </a:r>
            <a:br>
              <a:rPr lang="vi-VN" dirty="0" smtClean="0"/>
            </a:br>
            <a:endParaRPr lang="en-US" dirty="0"/>
          </a:p>
        </p:txBody>
      </p:sp>
      <p:pic>
        <p:nvPicPr>
          <p:cNvPr id="6" name="Bài tập Yoga cho trẻ em- TĂNG TRƯỞNG CHIỀU CAO, PHÁT TRIỂN TRÍ THÔNG MINH CHO TRẺ EM (mp3cut.net) (1)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0" y="2590799"/>
            <a:ext cx="2514600" cy="1981201"/>
          </a:xfrm>
        </p:spPr>
      </p:pic>
    </p:spTree>
    <p:extLst>
      <p:ext uri="{BB962C8B-B14F-4D97-AF65-F5344CB8AC3E}">
        <p14:creationId xmlns:p14="http://schemas.microsoft.com/office/powerpoint/2010/main" val="200393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7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3200</TotalTime>
  <Words>77</Words>
  <Application>Microsoft Office PowerPoint</Application>
  <PresentationFormat>On-screen Show (4:3)</PresentationFormat>
  <Paragraphs>11</Paragraphs>
  <Slides>7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Wisp</vt:lpstr>
      <vt:lpstr>Office Theme</vt:lpstr>
      <vt:lpstr>PowerPoint Presentation</vt:lpstr>
      <vt:lpstr>        Khởi động</vt:lpstr>
      <vt:lpstr> Bài tập phát triển chung “Tập trên nền nhạc “Em đi qua ngã tư đường phố” </vt:lpstr>
      <vt:lpstr>Thi đua 2 đôi chơi</vt:lpstr>
      <vt:lpstr>Trò chơi “ Chèo thuyền”</vt:lpstr>
      <vt:lpstr>Hồi tĩnh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</dc:creator>
  <cp:lastModifiedBy>Windows 7</cp:lastModifiedBy>
  <cp:revision>125</cp:revision>
  <dcterms:created xsi:type="dcterms:W3CDTF">2016-11-10T06:19:47Z</dcterms:created>
  <dcterms:modified xsi:type="dcterms:W3CDTF">2025-05-15T08:30:29Z</dcterms:modified>
</cp:coreProperties>
</file>