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60" r:id="rId4"/>
    <p:sldId id="256" r:id="rId5"/>
    <p:sldId id="257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CC"/>
    <a:srgbClr val="FFCC00"/>
    <a:srgbClr val="FF0066"/>
    <a:srgbClr val="00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0" d="100"/>
          <a:sy n="120" d="100"/>
        </p:scale>
        <p:origin x="1344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36E753-A914-4A2E-97D6-2C13E8F946C0}" type="datetimeFigureOut">
              <a:rPr lang="en-US" smtClean="0"/>
              <a:t>5/15/2025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ACB41E-90E9-4623-BBBC-A1A1AA6898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65137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36E753-A914-4A2E-97D6-2C13E8F946C0}" type="datetimeFigureOut">
              <a:rPr lang="en-US" smtClean="0"/>
              <a:t>5/15/2025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ACB41E-90E9-4623-BBBC-A1A1AA6898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27220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36E753-A914-4A2E-97D6-2C13E8F946C0}" type="datetimeFigureOut">
              <a:rPr lang="en-US" smtClean="0"/>
              <a:t>5/15/2025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ACB41E-90E9-4623-BBBC-A1A1AA6898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81853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36E753-A914-4A2E-97D6-2C13E8F946C0}" type="datetimeFigureOut">
              <a:rPr lang="en-US" smtClean="0"/>
              <a:t>5/15/2025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ACB41E-90E9-4623-BBBC-A1A1AA6898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15010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36E753-A914-4A2E-97D6-2C13E8F946C0}" type="datetimeFigureOut">
              <a:rPr lang="en-US" smtClean="0"/>
              <a:t>5/15/2025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ACB41E-90E9-4623-BBBC-A1A1AA6898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73956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36E753-A914-4A2E-97D6-2C13E8F946C0}" type="datetimeFigureOut">
              <a:rPr lang="en-US" smtClean="0"/>
              <a:t>5/15/2025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ACB41E-90E9-4623-BBBC-A1A1AA6898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61920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36E753-A914-4A2E-97D6-2C13E8F946C0}" type="datetimeFigureOut">
              <a:rPr lang="en-US" smtClean="0"/>
              <a:t>5/15/2025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ACB41E-90E9-4623-BBBC-A1A1AA6898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29050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36E753-A914-4A2E-97D6-2C13E8F946C0}" type="datetimeFigureOut">
              <a:rPr lang="en-US" smtClean="0"/>
              <a:t>5/15/2025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ACB41E-90E9-4623-BBBC-A1A1AA6898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38003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36E753-A914-4A2E-97D6-2C13E8F946C0}" type="datetimeFigureOut">
              <a:rPr lang="en-US" smtClean="0"/>
              <a:t>5/15/2025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ACB41E-90E9-4623-BBBC-A1A1AA6898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01068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36E753-A914-4A2E-97D6-2C13E8F946C0}" type="datetimeFigureOut">
              <a:rPr lang="en-US" smtClean="0"/>
              <a:t>5/15/2025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ACB41E-90E9-4623-BBBC-A1A1AA6898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40208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36E753-A914-4A2E-97D6-2C13E8F946C0}" type="datetimeFigureOut">
              <a:rPr lang="en-US" smtClean="0"/>
              <a:t>5/15/2025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ACB41E-90E9-4623-BBBC-A1A1AA6898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97108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36E753-A914-4A2E-97D6-2C13E8F946C0}" type="datetimeFigureOut">
              <a:rPr lang="en-US" smtClean="0"/>
              <a:t>5/15/2025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ACB41E-90E9-4623-BBBC-A1A1AA6898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77169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1723" y="0"/>
            <a:ext cx="9144000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371600" y="533400"/>
            <a:ext cx="6781800" cy="892552"/>
          </a:xfrm>
          <a:prstGeom prst="rect">
            <a:avLst/>
          </a:prstGeom>
          <a:solidFill>
            <a:srgbClr val="00B0F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600" b="1" dirty="0" smtClean="0">
                <a:solidFill>
                  <a:srgbClr val="C00000"/>
                </a:solidFill>
              </a:rPr>
              <a:t>ỦY BAN NHÂN DÂN </a:t>
            </a:r>
            <a:r>
              <a:rPr lang="en-US" sz="2600" b="1" dirty="0" err="1" smtClean="0">
                <a:solidFill>
                  <a:srgbClr val="C00000"/>
                </a:solidFill>
              </a:rPr>
              <a:t>QUẬN</a:t>
            </a:r>
            <a:r>
              <a:rPr lang="en-US" sz="2600" b="1" dirty="0" smtClean="0">
                <a:solidFill>
                  <a:srgbClr val="C00000"/>
                </a:solidFill>
              </a:rPr>
              <a:t> LONG </a:t>
            </a:r>
            <a:r>
              <a:rPr lang="en-US" sz="2600" b="1" dirty="0" err="1" smtClean="0">
                <a:solidFill>
                  <a:srgbClr val="C00000"/>
                </a:solidFill>
              </a:rPr>
              <a:t>BIÊN</a:t>
            </a:r>
            <a:endParaRPr lang="en-US" sz="2600" b="1" dirty="0" smtClean="0">
              <a:solidFill>
                <a:srgbClr val="C00000"/>
              </a:solidFill>
            </a:endParaRPr>
          </a:p>
          <a:p>
            <a:pPr algn="ctr"/>
            <a:r>
              <a:rPr lang="en-US" sz="2600" b="1" dirty="0" smtClean="0">
                <a:solidFill>
                  <a:srgbClr val="C00000"/>
                </a:solidFill>
              </a:rPr>
              <a:t>TRƯỜNG MẦM NON </a:t>
            </a:r>
            <a:r>
              <a:rPr lang="vi-VN" sz="2600" b="1" smtClean="0">
                <a:solidFill>
                  <a:srgbClr val="C00000"/>
                </a:solidFill>
              </a:rPr>
              <a:t>BẮC CẦU</a:t>
            </a:r>
            <a:endParaRPr lang="en-US" sz="2600" b="1" dirty="0">
              <a:solidFill>
                <a:srgbClr val="C00000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 rot="10800000" flipV="1">
            <a:off x="271586" y="3020199"/>
            <a:ext cx="8415214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en-US" sz="3600" b="1" cap="all" spc="0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LĨNH VỰC PHÁT TRIỂN NHẬN THỨC</a:t>
            </a:r>
            <a:endParaRPr lang="en-US" sz="3600" b="1" cap="all" spc="0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50277" y="4191000"/>
            <a:ext cx="76200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 smtClean="0">
                <a:solidFill>
                  <a:srgbClr val="000066"/>
                </a:solidFill>
              </a:rPr>
              <a:t>Đề</a:t>
            </a:r>
            <a:r>
              <a:rPr lang="en-US" sz="2800" b="1" dirty="0" smtClean="0">
                <a:solidFill>
                  <a:srgbClr val="000066"/>
                </a:solidFill>
              </a:rPr>
              <a:t> </a:t>
            </a:r>
            <a:r>
              <a:rPr lang="en-US" sz="2800" b="1" dirty="0" err="1" smtClean="0">
                <a:solidFill>
                  <a:srgbClr val="000066"/>
                </a:solidFill>
              </a:rPr>
              <a:t>tài</a:t>
            </a:r>
            <a:r>
              <a:rPr lang="en-US" sz="2800" b="1" dirty="0" smtClean="0">
                <a:solidFill>
                  <a:srgbClr val="000066"/>
                </a:solidFill>
              </a:rPr>
              <a:t>:</a:t>
            </a:r>
            <a:r>
              <a:rPr lang="en-US" sz="2800" b="1" dirty="0">
                <a:solidFill>
                  <a:srgbClr val="000066"/>
                </a:solidFill>
              </a:rPr>
              <a:t> </a:t>
            </a:r>
            <a:r>
              <a:rPr lang="en-US" sz="2800" b="1" dirty="0" err="1" smtClean="0">
                <a:solidFill>
                  <a:srgbClr val="000066"/>
                </a:solidFill>
              </a:rPr>
              <a:t>Trang</a:t>
            </a:r>
            <a:r>
              <a:rPr lang="en-US" sz="2800" b="1" dirty="0" smtClean="0">
                <a:solidFill>
                  <a:srgbClr val="000066"/>
                </a:solidFill>
              </a:rPr>
              <a:t> </a:t>
            </a:r>
            <a:r>
              <a:rPr lang="en-US" sz="2800" b="1" dirty="0" err="1">
                <a:solidFill>
                  <a:srgbClr val="000066"/>
                </a:solidFill>
              </a:rPr>
              <a:t>phục</a:t>
            </a:r>
            <a:r>
              <a:rPr lang="en-US" sz="2800" b="1" dirty="0">
                <a:solidFill>
                  <a:srgbClr val="000066"/>
                </a:solidFill>
              </a:rPr>
              <a:t> </a:t>
            </a:r>
            <a:r>
              <a:rPr lang="en-US" sz="2800" b="1" dirty="0" err="1">
                <a:solidFill>
                  <a:srgbClr val="000066"/>
                </a:solidFill>
              </a:rPr>
              <a:t>mùa</a:t>
            </a:r>
            <a:r>
              <a:rPr lang="en-US" sz="2800" b="1" dirty="0">
                <a:solidFill>
                  <a:srgbClr val="000066"/>
                </a:solidFill>
              </a:rPr>
              <a:t> </a:t>
            </a:r>
            <a:r>
              <a:rPr lang="en-US" sz="2800" b="1" dirty="0" err="1">
                <a:solidFill>
                  <a:srgbClr val="000066"/>
                </a:solidFill>
              </a:rPr>
              <a:t>hè</a:t>
            </a:r>
            <a:r>
              <a:rPr lang="en-US" sz="2800" b="1" dirty="0" smtClean="0">
                <a:solidFill>
                  <a:srgbClr val="000066"/>
                </a:solidFill>
              </a:rPr>
              <a:t> </a:t>
            </a:r>
          </a:p>
          <a:p>
            <a:r>
              <a:rPr lang="en-US" sz="2800" b="1" dirty="0" err="1" smtClean="0">
                <a:solidFill>
                  <a:srgbClr val="000066"/>
                </a:solidFill>
              </a:rPr>
              <a:t>NBTN</a:t>
            </a:r>
            <a:r>
              <a:rPr lang="en-US" sz="2800" b="1" dirty="0" smtClean="0">
                <a:solidFill>
                  <a:srgbClr val="000066"/>
                </a:solidFill>
              </a:rPr>
              <a:t>: </a:t>
            </a:r>
            <a:r>
              <a:rPr lang="en-US" sz="2800" b="1" dirty="0" err="1" smtClean="0">
                <a:solidFill>
                  <a:srgbClr val="000066"/>
                </a:solidFill>
              </a:rPr>
              <a:t>Áo,quần</a:t>
            </a:r>
            <a:endParaRPr lang="en-US" sz="2800" b="1" dirty="0" smtClean="0">
              <a:solidFill>
                <a:srgbClr val="000066"/>
              </a:solidFill>
            </a:endParaRPr>
          </a:p>
          <a:p>
            <a:r>
              <a:rPr lang="en-US" sz="2800" b="1" dirty="0" err="1" smtClean="0">
                <a:solidFill>
                  <a:srgbClr val="000066"/>
                </a:solidFill>
              </a:rPr>
              <a:t>Lứa</a:t>
            </a:r>
            <a:r>
              <a:rPr lang="en-US" sz="2800" b="1" dirty="0" smtClean="0">
                <a:solidFill>
                  <a:srgbClr val="000066"/>
                </a:solidFill>
              </a:rPr>
              <a:t> </a:t>
            </a:r>
            <a:r>
              <a:rPr lang="en-US" sz="2800" b="1" dirty="0" err="1" smtClean="0">
                <a:solidFill>
                  <a:srgbClr val="000066"/>
                </a:solidFill>
              </a:rPr>
              <a:t>tuổi</a:t>
            </a:r>
            <a:r>
              <a:rPr lang="en-US" sz="2800" b="1" dirty="0" smtClean="0">
                <a:solidFill>
                  <a:srgbClr val="000066"/>
                </a:solidFill>
              </a:rPr>
              <a:t>: </a:t>
            </a:r>
            <a:r>
              <a:rPr lang="en-US" sz="2800" b="1" dirty="0" err="1" smtClean="0">
                <a:solidFill>
                  <a:srgbClr val="000066"/>
                </a:solidFill>
              </a:rPr>
              <a:t>Nhà</a:t>
            </a:r>
            <a:r>
              <a:rPr lang="en-US" sz="2800" b="1" dirty="0" smtClean="0">
                <a:solidFill>
                  <a:srgbClr val="000066"/>
                </a:solidFill>
              </a:rPr>
              <a:t> </a:t>
            </a:r>
            <a:r>
              <a:rPr lang="en-US" sz="2800" b="1" dirty="0" err="1" smtClean="0">
                <a:solidFill>
                  <a:srgbClr val="000066"/>
                </a:solidFill>
              </a:rPr>
              <a:t>trẻ</a:t>
            </a:r>
            <a:r>
              <a:rPr lang="en-US" sz="2800" b="1" dirty="0" smtClean="0">
                <a:solidFill>
                  <a:srgbClr val="000066"/>
                </a:solidFill>
              </a:rPr>
              <a:t> 24 – 36 </a:t>
            </a:r>
            <a:r>
              <a:rPr lang="en-US" sz="2800" b="1" dirty="0" err="1" smtClean="0">
                <a:solidFill>
                  <a:srgbClr val="000066"/>
                </a:solidFill>
              </a:rPr>
              <a:t>tháng</a:t>
            </a:r>
            <a:endParaRPr lang="en-US" sz="2800" b="1" dirty="0" smtClean="0">
              <a:solidFill>
                <a:srgbClr val="000066"/>
              </a:solidFill>
            </a:endParaRPr>
          </a:p>
        </p:txBody>
      </p:sp>
      <p:pic>
        <p:nvPicPr>
          <p:cNvPr id="10" name="Picture 9">
            <a:extLst/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76600" y="1439204"/>
            <a:ext cx="2286000" cy="1627187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2933114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/>
      <p:bldP spid="7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Users\Asus\Desktop\hinh anh ao so mi tre em mau do - Tìm với Google_files\ao-so-mi-be-trai-ao-so-mi-ngan-tay-cho-be-trai-7-tuoi-8211-10-tuoi-do-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648200" cy="3733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099" name="Picture 3" descr="C:\Users\Asus\Desktop\images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505" y="3733800"/>
            <a:ext cx="4621696" cy="31473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0" name="Picture 4" descr="C:\Users\Asus\Desktop\Vay-be-gai-luoi-ren-tang-mau-do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8201" y="3733800"/>
            <a:ext cx="4495800" cy="31473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1" name="Picture 5" descr="C:\Users\Asus\Desktop\quan-jean-dai-be-trai-wash-xuoc-1502434891-53194301-731a35014f94cb26a361e5f34e218282-catalog_233.jpg"/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239" r="11189"/>
          <a:stretch/>
        </p:blipFill>
        <p:spPr bwMode="auto">
          <a:xfrm>
            <a:off x="4648201" y="0"/>
            <a:ext cx="4495799" cy="3733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307090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4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4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xit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36" dur="500"/>
                                        <p:tgtEl>
                                          <p:spTgt spid="410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4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2667000" y="1219200"/>
            <a:ext cx="5250155" cy="193899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6000" b="1" cap="none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Trò</a:t>
            </a:r>
            <a:r>
              <a:rPr lang="en-US" sz="60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6000" b="1" cap="none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chơi</a:t>
            </a:r>
            <a:r>
              <a:rPr lang="en-US" sz="60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2:</a:t>
            </a:r>
          </a:p>
          <a:p>
            <a:pPr algn="ctr"/>
            <a:r>
              <a:rPr lang="en-US" sz="6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Ai </a:t>
            </a:r>
            <a:r>
              <a:rPr lang="en-US" sz="60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nhanh</a:t>
            </a:r>
            <a:r>
              <a:rPr lang="en-US" sz="6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60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hơn</a:t>
            </a:r>
            <a:endParaRPr lang="en-US" sz="60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0796313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7513"/>
            <a:ext cx="9144000" cy="6850487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813184" y="1752600"/>
            <a:ext cx="7571303" cy="258532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cap="none" spc="0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Kết</a:t>
            </a:r>
            <a:r>
              <a:rPr lang="en-US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5400" b="1" cap="none" spc="0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thúc</a:t>
            </a:r>
            <a:endParaRPr lang="en-US" sz="5400" b="1" cap="none" spc="0" dirty="0" smtClean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pPr algn="ctr"/>
            <a:r>
              <a:rPr lang="en-US" sz="54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Chúc</a:t>
            </a:r>
            <a:r>
              <a:rPr lang="en-US" sz="5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54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các</a:t>
            </a:r>
            <a:r>
              <a:rPr lang="en-US" sz="5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54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cô</a:t>
            </a:r>
            <a:r>
              <a:rPr lang="en-US" sz="5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54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và</a:t>
            </a:r>
            <a:r>
              <a:rPr lang="en-US" sz="5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54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các</a:t>
            </a:r>
            <a:r>
              <a:rPr lang="en-US" sz="5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54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bé</a:t>
            </a:r>
            <a:endParaRPr lang="en-US" sz="5400" b="1" dirty="0" smtClean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pPr algn="ctr"/>
            <a:r>
              <a:rPr lang="en-US" sz="54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mạnh</a:t>
            </a:r>
            <a:r>
              <a:rPr lang="en-US" sz="5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54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khỏe</a:t>
            </a:r>
            <a:r>
              <a:rPr lang="en-US" sz="5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.</a:t>
            </a:r>
            <a:endParaRPr lang="en-US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0945747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6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7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8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9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0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1219201" y="1905000"/>
            <a:ext cx="7010400" cy="258532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5400" b="1" cap="none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Hoạt</a:t>
            </a:r>
            <a:r>
              <a:rPr lang="en-US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5400" b="1" cap="none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động</a:t>
            </a:r>
            <a:r>
              <a:rPr lang="en-US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1:</a:t>
            </a:r>
          </a:p>
          <a:p>
            <a:pPr algn="ctr"/>
            <a:r>
              <a:rPr lang="en-US" sz="5400" b="1" cap="none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Cô</a:t>
            </a:r>
            <a:r>
              <a:rPr lang="en-US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54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cùng</a:t>
            </a:r>
            <a:r>
              <a:rPr lang="en-US" sz="5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54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trẻ</a:t>
            </a:r>
            <a:r>
              <a:rPr lang="en-US" sz="5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54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hát</a:t>
            </a:r>
            <a:r>
              <a:rPr lang="en-US" sz="5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54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bài</a:t>
            </a:r>
            <a:r>
              <a:rPr lang="en-US" sz="5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:</a:t>
            </a:r>
          </a:p>
          <a:p>
            <a:pPr algn="ctr"/>
            <a:r>
              <a:rPr lang="en-US" sz="54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Mùa</a:t>
            </a:r>
            <a:r>
              <a:rPr lang="en-US" sz="5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54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hè</a:t>
            </a:r>
            <a:r>
              <a:rPr lang="en-US" sz="5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54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đến</a:t>
            </a:r>
            <a:endParaRPr lang="en-US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4774218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742480" y="2133600"/>
            <a:ext cx="7791920" cy="160043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5400" b="1" cap="none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Hoạt</a:t>
            </a:r>
            <a:r>
              <a:rPr lang="en-US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5400" b="1" cap="none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động</a:t>
            </a:r>
            <a:r>
              <a:rPr lang="en-US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2:</a:t>
            </a:r>
          </a:p>
          <a:p>
            <a:pPr algn="ctr"/>
            <a:r>
              <a:rPr lang="en-US" sz="4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NBTN: </a:t>
            </a:r>
            <a:r>
              <a:rPr lang="en-US" sz="44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Áo</a:t>
            </a:r>
            <a:r>
              <a:rPr lang="en-US" sz="4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44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cộc</a:t>
            </a:r>
            <a:r>
              <a:rPr lang="en-US" sz="4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, </a:t>
            </a:r>
            <a:r>
              <a:rPr lang="en-US" sz="44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quần</a:t>
            </a:r>
            <a:r>
              <a:rPr lang="en-US" sz="4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44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sooc</a:t>
            </a:r>
            <a:endParaRPr lang="en-US" sz="4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2722608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44" y="13952"/>
            <a:ext cx="9125755" cy="68440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5728677" y="5995070"/>
            <a:ext cx="3429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Áo</a:t>
            </a:r>
            <a:r>
              <a:rPr lang="en-US" sz="4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cộc</a:t>
            </a:r>
            <a:endParaRPr lang="en-US" sz="48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216979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Asus\Desktop\image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5025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5791200" y="6096000"/>
            <a:ext cx="32766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Quần</a:t>
            </a:r>
            <a:r>
              <a:rPr lang="en-US" sz="5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sooc</a:t>
            </a:r>
            <a:endParaRPr lang="en-US" sz="5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87841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93035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2017454" y="2438400"/>
            <a:ext cx="5109091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300" dirty="0" err="1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Hoạt</a:t>
            </a:r>
            <a:r>
              <a:rPr lang="en-US" sz="5400" b="1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 </a:t>
            </a:r>
            <a:r>
              <a:rPr lang="en-US" sz="5400" b="1" cap="none" spc="300" dirty="0" err="1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động</a:t>
            </a:r>
            <a:r>
              <a:rPr lang="en-US" sz="5400" b="1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 3: </a:t>
            </a:r>
          </a:p>
          <a:p>
            <a:pPr algn="ctr"/>
            <a:r>
              <a:rPr lang="en-US" sz="5400" b="1" spc="300" dirty="0" err="1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Mở</a:t>
            </a:r>
            <a:r>
              <a:rPr lang="en-US" sz="5400" b="1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 </a:t>
            </a:r>
            <a:r>
              <a:rPr lang="en-US" sz="5400" b="1" spc="300" dirty="0" err="1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rộng</a:t>
            </a:r>
            <a:endParaRPr lang="en-US" sz="5400" b="1" cap="none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6016121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4572000" cy="36433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5" name="Picture 3" descr="C:\Users\Asus\Desktop\images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686040"/>
            <a:ext cx="4571999" cy="32213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6" name="Picture 4" descr="C:\Users\Asus\Desktop\Vay-be-gai-luoi-ren-tang-mau-do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28441"/>
            <a:ext cx="4572000" cy="3657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7" name="Picture 5" descr="C:\Users\Asus\Desktop\quan-jean-dai-be-trai-wash-xuoc-1502434891-53194301-731a35014f94cb26a361e5f34e218282-catalog_233.jpg"/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648" r="11549"/>
          <a:stretch/>
        </p:blipFill>
        <p:spPr bwMode="auto">
          <a:xfrm>
            <a:off x="4572000" y="3643313"/>
            <a:ext cx="4572000" cy="32146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83176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4" dur="2000"/>
                                        <p:tgtEl>
                                          <p:spTgt spid="30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3952"/>
            <a:ext cx="9144000" cy="6844048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1777676" y="1828800"/>
            <a:ext cx="5783956" cy="193899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en-US" sz="6000" b="1" cap="all" spc="0" dirty="0" err="1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Hoạt</a:t>
            </a:r>
            <a:r>
              <a:rPr lang="en-US" sz="6000" b="1" cap="all" spc="0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 </a:t>
            </a:r>
            <a:r>
              <a:rPr lang="en-US" sz="6000" b="1" cap="all" spc="0" dirty="0" err="1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động</a:t>
            </a:r>
            <a:r>
              <a:rPr lang="en-US" sz="6000" b="1" cap="all" spc="0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 4:</a:t>
            </a:r>
          </a:p>
          <a:p>
            <a:pPr algn="ctr"/>
            <a:r>
              <a:rPr lang="en-US" sz="6000" b="1" cap="all" dirty="0" err="1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Củng</a:t>
            </a:r>
            <a:r>
              <a:rPr lang="en-US" sz="6000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 </a:t>
            </a:r>
            <a:r>
              <a:rPr lang="en-US" sz="6000" b="1" cap="all" dirty="0" err="1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cố</a:t>
            </a:r>
            <a:endParaRPr lang="en-US" sz="6000" b="1" cap="all" spc="0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2167613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1480090" y="2121124"/>
            <a:ext cx="5750292" cy="193899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6000" b="1" cap="none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Trò</a:t>
            </a:r>
            <a:r>
              <a:rPr lang="en-US" sz="60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6000" b="1" cap="none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chơi</a:t>
            </a:r>
            <a:r>
              <a:rPr lang="en-US" sz="60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1:</a:t>
            </a:r>
          </a:p>
          <a:p>
            <a:pPr algn="ctr"/>
            <a:r>
              <a:rPr lang="en-US" sz="60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Cái</a:t>
            </a:r>
            <a:r>
              <a:rPr lang="en-US" sz="6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60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gì</a:t>
            </a:r>
            <a:r>
              <a:rPr lang="en-US" sz="6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60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biến</a:t>
            </a:r>
            <a:r>
              <a:rPr lang="en-US" sz="6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60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mất</a:t>
            </a:r>
            <a:endParaRPr lang="en-US" sz="60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6759546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85</TotalTime>
  <Words>103</Words>
  <Application>Microsoft Office PowerPoint</Application>
  <PresentationFormat>On-screen Show (4:3)</PresentationFormat>
  <Paragraphs>24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Arial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xuân khuê</cp:lastModifiedBy>
  <cp:revision>12</cp:revision>
  <dcterms:created xsi:type="dcterms:W3CDTF">2017-10-16T13:24:30Z</dcterms:created>
  <dcterms:modified xsi:type="dcterms:W3CDTF">2025-05-15T10:35:32Z</dcterms:modified>
</cp:coreProperties>
</file>