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96" r:id="rId3"/>
  </p:sldMasterIdLst>
  <p:notesMasterIdLst>
    <p:notesMasterId r:id="rId12"/>
  </p:notesMasterIdLst>
  <p:sldIdLst>
    <p:sldId id="273" r:id="rId4"/>
    <p:sldId id="280" r:id="rId5"/>
    <p:sldId id="278" r:id="rId6"/>
    <p:sldId id="271" r:id="rId7"/>
    <p:sldId id="262" r:id="rId8"/>
    <p:sldId id="263" r:id="rId9"/>
    <p:sldId id="275" r:id="rId10"/>
    <p:sldId id="276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.VnTeknical" panose="020B7200000000000000"/>
      <p:regular r:id="rId1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6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FD0B8-783F-474A-BFE7-898F0347C77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26F67-CB9C-4D9C-A1BD-9FF55913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4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8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6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45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0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0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69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3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18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3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33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6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935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10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58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67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75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59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7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93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85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4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2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341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46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11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38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16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03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7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9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911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61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/>
              <a:t>15/05/2025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41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8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1DBF4-4F9C-4F7A-8389-F65F0E64022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15/05/2025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84E10-9C47-46FB-A260-AFA0908AD9B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gif"/><Relationship Id="rId3" Type="http://schemas.openxmlformats.org/officeDocument/2006/relationships/image" Target="../media/image6.gif"/><Relationship Id="rId7" Type="http://schemas.openxmlformats.org/officeDocument/2006/relationships/image" Target="../media/image2.gif"/><Relationship Id="rId12" Type="http://schemas.openxmlformats.org/officeDocument/2006/relationships/image" Target="../media/image1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11" Type="http://schemas.openxmlformats.org/officeDocument/2006/relationships/image" Target="../media/image11.gif"/><Relationship Id="rId5" Type="http://schemas.openxmlformats.org/officeDocument/2006/relationships/image" Target="../media/image7.gif"/><Relationship Id="rId10" Type="http://schemas.openxmlformats.org/officeDocument/2006/relationships/image" Target="../media/image3.gif"/><Relationship Id="rId4" Type="http://schemas.openxmlformats.org/officeDocument/2006/relationships/image" Target="../media/image4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4.gif"/><Relationship Id="rId3" Type="http://schemas.openxmlformats.org/officeDocument/2006/relationships/image" Target="../media/image4.gif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11" Type="http://schemas.openxmlformats.org/officeDocument/2006/relationships/image" Target="../media/image12.gif"/><Relationship Id="rId5" Type="http://schemas.openxmlformats.org/officeDocument/2006/relationships/image" Target="../media/image8.wmf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4" Type="http://schemas.openxmlformats.org/officeDocument/2006/relationships/image" Target="../media/image7.gif"/><Relationship Id="rId9" Type="http://schemas.openxmlformats.org/officeDocument/2006/relationships/image" Target="../media/image3.gif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gif"/><Relationship Id="rId3" Type="http://schemas.openxmlformats.org/officeDocument/2006/relationships/image" Target="../media/image6.gif"/><Relationship Id="rId7" Type="http://schemas.openxmlformats.org/officeDocument/2006/relationships/image" Target="../media/image2.gif"/><Relationship Id="rId12" Type="http://schemas.openxmlformats.org/officeDocument/2006/relationships/image" Target="../media/image1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wmf"/><Relationship Id="rId11" Type="http://schemas.openxmlformats.org/officeDocument/2006/relationships/image" Target="../media/image11.gif"/><Relationship Id="rId5" Type="http://schemas.openxmlformats.org/officeDocument/2006/relationships/image" Target="../media/image7.gif"/><Relationship Id="rId10" Type="http://schemas.openxmlformats.org/officeDocument/2006/relationships/image" Target="../media/image3.gif"/><Relationship Id="rId4" Type="http://schemas.openxmlformats.org/officeDocument/2006/relationships/image" Target="../media/image4.gif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" y="12192"/>
            <a:ext cx="9166875" cy="685800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2579" y="2516376"/>
            <a:ext cx="9144001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đến</a:t>
            </a:r>
            <a:endParaRPr lang="en-US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Cho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với</a:t>
            </a:r>
            <a:endParaRPr lang="en-US" altLang="en-US" sz="40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 dirty="0">
                <a:solidFill>
                  <a:srgbClr val="002060"/>
                </a:solidFill>
                <a:latin typeface=".VnTeknical" pitchFamily="34" charset="0"/>
              </a:rPr>
              <a:t>:</a:t>
            </a:r>
            <a:r>
              <a:rPr lang="en-US" altLang="en-US" sz="3200" b="1" dirty="0">
                <a:solidFill>
                  <a:srgbClr val="002060"/>
                </a:solidFill>
                <a:latin typeface=".VnTeknic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Cao Thị Hiền Lương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 2024-2025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ubtitle 2"/>
          <p:cNvSpPr txBox="1">
            <a:spLocks noChangeArrowheads="1"/>
          </p:cNvSpPr>
          <p:nvPr/>
        </p:nvSpPr>
        <p:spPr bwMode="auto">
          <a:xfrm>
            <a:off x="1600278" y="260350"/>
            <a:ext cx="61150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lang="vi-VN" altLang="en-US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altLang="en-US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CẦU</a:t>
            </a:r>
            <a:endParaRPr lang="en-US" altLang="en-US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 noChangeArrowheads="1"/>
          </p:cNvSpPr>
          <p:nvPr/>
        </p:nvSpPr>
        <p:spPr bwMode="auto">
          <a:xfrm>
            <a:off x="990600" y="2081812"/>
            <a:ext cx="77152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endParaRPr lang="en-US" alt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67169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113511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301208"/>
            <a:ext cx="77294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72" y="-99392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26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srgbClr val="FFFFB7"/>
              </a:solidFill>
            </a:endParaRPr>
          </a:p>
        </p:txBody>
      </p:sp>
      <p:pic>
        <p:nvPicPr>
          <p:cNvPr id="5126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D62FC02CDCB14F6CAF21CEC124DDD1A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646271"/>
            <a:ext cx="1968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0" y="5791200"/>
            <a:ext cx="2057400" cy="1066800"/>
            <a:chOff x="0" y="3552"/>
            <a:chExt cx="1392" cy="768"/>
          </a:xfrm>
        </p:grpSpPr>
        <p:pic>
          <p:nvPicPr>
            <p:cNvPr id="5152" name="Picture 13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5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3" name="Group 16"/>
          <p:cNvGrpSpPr>
            <a:grpSpLocks/>
          </p:cNvGrpSpPr>
          <p:nvPr/>
        </p:nvGrpSpPr>
        <p:grpSpPr bwMode="auto">
          <a:xfrm>
            <a:off x="3429000" y="5486400"/>
            <a:ext cx="1752600" cy="1066800"/>
            <a:chOff x="0" y="3552"/>
            <a:chExt cx="1392" cy="768"/>
          </a:xfrm>
        </p:grpSpPr>
        <p:pic>
          <p:nvPicPr>
            <p:cNvPr id="5150" name="Picture 17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4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3629025" y="50577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4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5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95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291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1135117" y="1387474"/>
            <a:ext cx="7499295" cy="39465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Phần1: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44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44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5205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srgbClr val="FFFFB7"/>
              </a:solidFill>
            </a:endParaRPr>
          </a:p>
        </p:txBody>
      </p:sp>
      <p:pic>
        <p:nvPicPr>
          <p:cNvPr id="5126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0" y="5791200"/>
            <a:ext cx="2057400" cy="1066800"/>
            <a:chOff x="0" y="3552"/>
            <a:chExt cx="1392" cy="768"/>
          </a:xfrm>
        </p:grpSpPr>
        <p:pic>
          <p:nvPicPr>
            <p:cNvPr id="5152" name="Picture 13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5" descr="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3" name="Group 16"/>
          <p:cNvGrpSpPr>
            <a:grpSpLocks/>
          </p:cNvGrpSpPr>
          <p:nvPr/>
        </p:nvGrpSpPr>
        <p:grpSpPr bwMode="auto">
          <a:xfrm>
            <a:off x="3429000" y="5486400"/>
            <a:ext cx="1752600" cy="1066800"/>
            <a:chOff x="0" y="3552"/>
            <a:chExt cx="1392" cy="768"/>
          </a:xfrm>
        </p:grpSpPr>
        <p:pic>
          <p:nvPicPr>
            <p:cNvPr id="5150" name="Picture 17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4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77" y="5272881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3870847" y="5280806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4" descr="blumen-pflanzen03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5" descr="blumen-pflanzen03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91251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72881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31" y="456406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4706156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754261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328448" y="996590"/>
            <a:ext cx="8108170" cy="3994509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HÁT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54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36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41" descr="blue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56" y="3581863"/>
            <a:ext cx="1905144" cy="149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qca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70" y="4048191"/>
            <a:ext cx="1049482" cy="11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ond25b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77" y="4001811"/>
            <a:ext cx="2168525" cy="14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8931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Mùa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hè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đến</a:t>
            </a:r>
            <a:endParaRPr lang="vi-VN" sz="6600" b="1" dirty="0">
              <a:solidFill>
                <a:srgbClr val="FF0000"/>
              </a:solidFill>
            </a:endParaRPr>
          </a:p>
        </p:txBody>
      </p:sp>
      <p:pic>
        <p:nvPicPr>
          <p:cNvPr id="4" name="V.A – Mùa Hè Đế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628800"/>
            <a:ext cx="3599060" cy="3599060"/>
          </a:xfrm>
        </p:spPr>
      </p:pic>
    </p:spTree>
    <p:extLst>
      <p:ext uri="{BB962C8B-B14F-4D97-AF65-F5344CB8AC3E}">
        <p14:creationId xmlns:p14="http://schemas.microsoft.com/office/powerpoint/2010/main" val="9300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V.A – Cho Tôi Đi Làm Mưa Với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710260"/>
            <a:ext cx="5544616" cy="3383036"/>
          </a:xfrm>
        </p:spPr>
      </p:pic>
      <p:sp>
        <p:nvSpPr>
          <p:cNvPr id="4" name="Rectangle 3"/>
          <p:cNvSpPr/>
          <p:nvPr/>
        </p:nvSpPr>
        <p:spPr>
          <a:xfrm>
            <a:off x="1957652" y="43733"/>
            <a:ext cx="69127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b.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“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Cho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tôi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đi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làm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mưa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với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”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058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o Tôi Đi Làm Mưa Với - Cho Toi Di Lam Mua Voi [Official Full HD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60648"/>
            <a:ext cx="8568952" cy="6093786"/>
          </a:xfrm>
        </p:spPr>
      </p:pic>
    </p:spTree>
    <p:extLst>
      <p:ext uri="{BB962C8B-B14F-4D97-AF65-F5344CB8AC3E}">
        <p14:creationId xmlns:p14="http://schemas.microsoft.com/office/powerpoint/2010/main" val="3659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latin typeface="Arial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45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/>
            <a:endParaRPr lang="vi-VN" b="1">
              <a:latin typeface="Arial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7" r="2344" b="7292"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62000" y="304801"/>
            <a:ext cx="6705600" cy="2895599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3: 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39163"/>
      </p:ext>
    </p:extLst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1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srgbClr val="FFFFB7"/>
              </a:solidFill>
            </a:endParaRPr>
          </a:p>
        </p:txBody>
      </p:sp>
      <p:pic>
        <p:nvPicPr>
          <p:cNvPr id="11270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684213" y="908050"/>
            <a:ext cx="540067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i="1" dirty="0">
              <a:solidFill>
                <a:srgbClr val="33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000" i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i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i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000" i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000" i="1" dirty="0">
              <a:solidFill>
                <a:srgbClr val="33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2" name="Picture 8" descr="D62FC02CDCB14F6CAF21CEC124DDD1A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4437063"/>
            <a:ext cx="1968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05263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6" name="Group 12"/>
          <p:cNvGrpSpPr>
            <a:grpSpLocks/>
          </p:cNvGrpSpPr>
          <p:nvPr/>
        </p:nvGrpSpPr>
        <p:grpSpPr bwMode="auto">
          <a:xfrm>
            <a:off x="396875" y="3860800"/>
            <a:ext cx="1927225" cy="1066800"/>
            <a:chOff x="268" y="2671"/>
            <a:chExt cx="1304" cy="768"/>
          </a:xfrm>
        </p:grpSpPr>
        <p:pic>
          <p:nvPicPr>
            <p:cNvPr id="11294" name="Picture 13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2671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5" name="Picture 14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" y="2671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7" name="Picture 15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8608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8" name="Group 16"/>
          <p:cNvGrpSpPr>
            <a:grpSpLocks/>
          </p:cNvGrpSpPr>
          <p:nvPr/>
        </p:nvGrpSpPr>
        <p:grpSpPr bwMode="auto">
          <a:xfrm>
            <a:off x="3779838" y="4076700"/>
            <a:ext cx="1752600" cy="1066800"/>
            <a:chOff x="0" y="3552"/>
            <a:chExt cx="1392" cy="768"/>
          </a:xfrm>
        </p:grpSpPr>
        <p:pic>
          <p:nvPicPr>
            <p:cNvPr id="11292" name="Picture 17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3" name="Picture 18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9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20938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4036881" y="3824287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5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545701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66" y="5319064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66" y="8763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7346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60438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80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107</Words>
  <Application>Microsoft Office PowerPoint</Application>
  <PresentationFormat>On-screen Show (4:3)</PresentationFormat>
  <Paragraphs>20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.VnTeknical</vt:lpstr>
      <vt:lpstr>Arial</vt:lpstr>
      <vt:lpstr>Times New Roman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Mùa hè đến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MỸ HOẠT ĐỘNG LÀM QUEN ÂM NHẠC Đề tài: - Nghe hát: “Em mơ gặp Bác Hồ”                           - TCAN: Nghe âm thanh đoán tên nhạc cụ Lứa tuổi: 24-36 tháng Số trẻ: 12-15 trẻ Giáo viên: Lê Thị Yến Ngày dạy: 30/5/2020</dc:title>
  <dc:creator>Admin</dc:creator>
  <cp:lastModifiedBy>ad</cp:lastModifiedBy>
  <cp:revision>38</cp:revision>
  <dcterms:created xsi:type="dcterms:W3CDTF">2020-05-23T01:35:21Z</dcterms:created>
  <dcterms:modified xsi:type="dcterms:W3CDTF">2025-05-15T08:56:47Z</dcterms:modified>
</cp:coreProperties>
</file>