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86" r:id="rId3"/>
    <p:sldId id="267" r:id="rId4"/>
    <p:sldId id="273" r:id="rId5"/>
    <p:sldId id="275" r:id="rId6"/>
    <p:sldId id="278" r:id="rId7"/>
    <p:sldId id="279" r:id="rId8"/>
    <p:sldId id="280" r:id="rId9"/>
    <p:sldId id="277" r:id="rId10"/>
    <p:sldId id="276" r:id="rId11"/>
    <p:sldId id="266" r:id="rId12"/>
    <p:sldId id="271" r:id="rId13"/>
    <p:sldId id="272" r:id="rId14"/>
    <p:sldId id="281" r:id="rId15"/>
    <p:sldId id="265" r:id="rId16"/>
    <p:sldId id="282" r:id="rId17"/>
    <p:sldId id="283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4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0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9C787-7EFB-425B-A1FC-B28B0FB541BA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F998D-C96E-45E9-ADBC-22AA59146C3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8961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60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5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92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21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91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23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84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60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2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43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43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12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75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11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54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6000" y="360000"/>
            <a:ext cx="10800000" cy="720000"/>
          </a:xfrm>
        </p:spPr>
        <p:txBody>
          <a:bodyPr wrap="square" lIns="0" tIns="0" rIns="0" bIns="0">
            <a:normAutofit/>
          </a:bodyPr>
          <a:lstStyle>
            <a:lvl1pPr algn="l" fontAlgn="base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445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2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8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4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1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AD2A1-DB3F-421F-8FA0-1BDD5B6A9D98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3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7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jpe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0.png"/><Relationship Id="rId5" Type="http://schemas.openxmlformats.org/officeDocument/2006/relationships/image" Target="../media/image32.png"/><Relationship Id="rId10" Type="http://schemas.microsoft.com/office/2007/relationships/hdphoto" Target="../media/hdphoto2.wdp"/><Relationship Id="rId4" Type="http://schemas.openxmlformats.org/officeDocument/2006/relationships/image" Target="../media/image37.jp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7.jp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132" y="23339"/>
            <a:ext cx="2520143" cy="2171871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14892" y="4188775"/>
            <a:ext cx="1569206" cy="1136115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58574" y="728885"/>
            <a:ext cx="9594581" cy="5138420"/>
            <a:chOff x="0" y="0"/>
            <a:chExt cx="3790452" cy="20299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90452" cy="2029993"/>
            </a:xfrm>
            <a:custGeom>
              <a:avLst/>
              <a:gdLst/>
              <a:ahLst/>
              <a:cxnLst/>
              <a:rect l="l" t="t" r="r" b="b"/>
              <a:pathLst>
                <a:path w="3790452" h="2029993">
                  <a:moveTo>
                    <a:pt x="27435" y="0"/>
                  </a:moveTo>
                  <a:lnTo>
                    <a:pt x="3763017" y="0"/>
                  </a:lnTo>
                  <a:cubicBezTo>
                    <a:pt x="3770294" y="0"/>
                    <a:pt x="3777271" y="2890"/>
                    <a:pt x="3782416" y="8035"/>
                  </a:cubicBezTo>
                  <a:cubicBezTo>
                    <a:pt x="3787561" y="13180"/>
                    <a:pt x="3790452" y="20159"/>
                    <a:pt x="3790452" y="27435"/>
                  </a:cubicBezTo>
                  <a:lnTo>
                    <a:pt x="3790452" y="2002558"/>
                  </a:lnTo>
                  <a:cubicBezTo>
                    <a:pt x="3790452" y="2009834"/>
                    <a:pt x="3787561" y="2016813"/>
                    <a:pt x="3782416" y="2021958"/>
                  </a:cubicBezTo>
                  <a:cubicBezTo>
                    <a:pt x="3777271" y="2027103"/>
                    <a:pt x="3770294" y="2029993"/>
                    <a:pt x="3763017" y="2029993"/>
                  </a:cubicBezTo>
                  <a:lnTo>
                    <a:pt x="27435" y="2029993"/>
                  </a:lnTo>
                  <a:cubicBezTo>
                    <a:pt x="20159" y="2029993"/>
                    <a:pt x="13180" y="2027103"/>
                    <a:pt x="8035" y="2021958"/>
                  </a:cubicBezTo>
                  <a:cubicBezTo>
                    <a:pt x="2890" y="2016813"/>
                    <a:pt x="0" y="2009834"/>
                    <a:pt x="0" y="2002558"/>
                  </a:cubicBezTo>
                  <a:lnTo>
                    <a:pt x="0" y="27435"/>
                  </a:lnTo>
                  <a:cubicBezTo>
                    <a:pt x="0" y="20159"/>
                    <a:pt x="2890" y="13180"/>
                    <a:pt x="8035" y="8035"/>
                  </a:cubicBezTo>
                  <a:cubicBezTo>
                    <a:pt x="13180" y="2890"/>
                    <a:pt x="20159" y="0"/>
                    <a:pt x="27435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3790452" cy="202999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  <a:p>
              <a:pPr algn="ctr" defTabSz="609630">
                <a:lnSpc>
                  <a:spcPts val="19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  <a:p>
              <a:pPr algn="ctr" defTabSz="609630">
                <a:lnSpc>
                  <a:spcPts val="19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  <a:p>
              <a:pPr algn="ctr" defTabSz="609630">
                <a:lnSpc>
                  <a:spcPts val="19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0450874" y="4016395"/>
            <a:ext cx="1747737" cy="2734127"/>
          </a:xfrm>
          <a:custGeom>
            <a:avLst/>
            <a:gdLst/>
            <a:ahLst/>
            <a:cxnLst/>
            <a:rect l="l" t="t" r="r" b="b"/>
            <a:pathLst>
              <a:path w="1958224" h="3089900">
                <a:moveTo>
                  <a:pt x="0" y="0"/>
                </a:moveTo>
                <a:lnTo>
                  <a:pt x="1958224" y="0"/>
                </a:lnTo>
                <a:lnTo>
                  <a:pt x="1958224" y="3089900"/>
                </a:lnTo>
                <a:lnTo>
                  <a:pt x="0" y="3089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64414" y="4504785"/>
            <a:ext cx="1981193" cy="2353215"/>
          </a:xfrm>
          <a:custGeom>
            <a:avLst/>
            <a:gdLst/>
            <a:ahLst/>
            <a:cxnLst/>
            <a:rect l="l" t="t" r="r" b="b"/>
            <a:pathLst>
              <a:path w="1655169" h="2351927">
                <a:moveTo>
                  <a:pt x="0" y="0"/>
                </a:moveTo>
                <a:lnTo>
                  <a:pt x="1655168" y="0"/>
                </a:lnTo>
                <a:lnTo>
                  <a:pt x="1655168" y="2351928"/>
                </a:lnTo>
                <a:lnTo>
                  <a:pt x="0" y="2351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85056">
            <a:off x="1159218" y="5104775"/>
            <a:ext cx="539951" cy="53307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0146196" y="1563282"/>
            <a:ext cx="495374" cy="489069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2" y="0"/>
                </a:lnTo>
                <a:lnTo>
                  <a:pt x="743062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x-none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5894438">
            <a:off x="1770125" y="98844"/>
            <a:ext cx="723027" cy="1242451"/>
          </a:xfrm>
          <a:custGeom>
            <a:avLst/>
            <a:gdLst/>
            <a:ahLst/>
            <a:cxnLst/>
            <a:rect l="l" t="t" r="r" b="b"/>
            <a:pathLst>
              <a:path w="1084540" h="1863677">
                <a:moveTo>
                  <a:pt x="0" y="0"/>
                </a:moveTo>
                <a:lnTo>
                  <a:pt x="1084540" y="0"/>
                </a:lnTo>
                <a:lnTo>
                  <a:pt x="1084540" y="1863677"/>
                </a:lnTo>
                <a:lnTo>
                  <a:pt x="0" y="18636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23" y="-49107"/>
            <a:ext cx="12199197" cy="6907107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227631" y="4292600"/>
            <a:ext cx="928799" cy="2295758"/>
          </a:xfrm>
          <a:custGeom>
            <a:avLst/>
            <a:gdLst/>
            <a:ahLst/>
            <a:cxnLst/>
            <a:rect l="l" t="t" r="r" b="b"/>
            <a:pathLst>
              <a:path w="914186" h="2526644">
                <a:moveTo>
                  <a:pt x="0" y="0"/>
                </a:moveTo>
                <a:lnTo>
                  <a:pt x="914186" y="0"/>
                </a:lnTo>
                <a:lnTo>
                  <a:pt x="914186" y="2526644"/>
                </a:lnTo>
                <a:lnTo>
                  <a:pt x="0" y="2526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962378" y="181794"/>
            <a:ext cx="467585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23"/>
              </a:lnSpc>
              <a:spcBef>
                <a:spcPct val="0"/>
              </a:spcBef>
            </a:pPr>
            <a:r>
              <a:rPr lang="en-US" sz="1867" b="1" dirty="0">
                <a:solidFill>
                  <a:srgbClr val="00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ỦY BAN NHÂN DÂN QUẬN LONG BIÊN</a:t>
            </a:r>
          </a:p>
          <a:p>
            <a:pPr algn="ctr" defTabSz="609630">
              <a:lnSpc>
                <a:spcPts val="2123"/>
              </a:lnSpc>
              <a:spcBef>
                <a:spcPct val="0"/>
              </a:spcBef>
            </a:pPr>
            <a:r>
              <a:rPr lang="en-US" sz="1867" b="1" dirty="0">
                <a:solidFill>
                  <a:srgbClr val="00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 TRƯỜNG MẦM NON </a:t>
            </a:r>
            <a:r>
              <a:rPr lang="vi-VN" sz="1867" b="1">
                <a:solidFill>
                  <a:srgbClr val="00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BẮC CẦU</a:t>
            </a:r>
            <a:endParaRPr lang="en-US" sz="1867" b="1" dirty="0">
              <a:solidFill>
                <a:srgbClr val="000000"/>
              </a:solidFill>
              <a:latin typeface="Times New Roman" panose="02020603050405020304" pitchFamily="18" charset="0"/>
              <a:ea typeface="Handyman"/>
              <a:cs typeface="Times New Roman" panose="02020603050405020304" pitchFamily="18" charset="0"/>
              <a:sym typeface="Handyman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12955" y="3127417"/>
            <a:ext cx="1087055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670"/>
              </a:lnSpc>
            </a:pPr>
            <a:endParaRPr lang="vi-VN" sz="2667" b="1" dirty="0">
              <a:solidFill>
                <a:srgbClr val="FF0000"/>
              </a:solidFill>
              <a:latin typeface="Times New Roman" panose="02020603050405020304" pitchFamily="18" charset="0"/>
              <a:ea typeface="Handyman"/>
              <a:cs typeface="Times New Roman" panose="02020603050405020304" pitchFamily="18" charset="0"/>
              <a:sym typeface="Handyman"/>
            </a:endParaRPr>
          </a:p>
          <a:p>
            <a:pPr algn="ctr" defTabSz="609630">
              <a:lnSpc>
                <a:spcPts val="267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PHÁT TRIỂN NGÔN NGỮ</a:t>
            </a:r>
            <a:endParaRPr lang="en-US" sz="3334" b="1" dirty="0">
              <a:solidFill>
                <a:srgbClr val="FF0000"/>
              </a:solidFill>
              <a:latin typeface="Times New Roman" panose="02020603050405020304" pitchFamily="18" charset="0"/>
              <a:ea typeface="Handyman"/>
              <a:cs typeface="Times New Roman" panose="02020603050405020304" pitchFamily="18" charset="0"/>
              <a:sym typeface="Handyman"/>
            </a:endParaRPr>
          </a:p>
          <a:p>
            <a:pPr algn="ctr" defTabSz="609630">
              <a:lnSpc>
                <a:spcPts val="2670"/>
              </a:lnSpc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Handyman"/>
              <a:cs typeface="Times New Roman" panose="02020603050405020304" pitchFamily="18" charset="0"/>
              <a:sym typeface="Handyman"/>
            </a:endParaRPr>
          </a:p>
          <a:p>
            <a:pPr algn="ctr" defTabSz="609630">
              <a:lnSpc>
                <a:spcPts val="267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NBPB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: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Nhận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biết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 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phân biệt 1 và nhiều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Handyman"/>
              <a:cs typeface="Times New Roman" panose="02020603050405020304" pitchFamily="18" charset="0"/>
              <a:sym typeface="Handyman"/>
            </a:endParaRPr>
          </a:p>
          <a:p>
            <a:pPr algn="ctr" defTabSz="609630">
              <a:lnSpc>
                <a:spcPts val="2670"/>
              </a:lnSpc>
            </a:pP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Handyman"/>
              <a:cs typeface="Times New Roman" panose="02020603050405020304" pitchFamily="18" charset="0"/>
              <a:sym typeface="Handyman"/>
            </a:endParaRPr>
          </a:p>
          <a:p>
            <a:pPr algn="ctr" defTabSz="609630">
              <a:lnSpc>
                <a:spcPts val="2670"/>
              </a:lnSpc>
            </a:pPr>
            <a:r>
              <a:rPr lang="en-US" sz="2667" b="1" dirty="0">
                <a:solidFill>
                  <a:srgbClr val="00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 </a:t>
            </a:r>
            <a:r>
              <a:rPr lang="en-US" sz="2933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Đối</a:t>
            </a:r>
            <a:r>
              <a:rPr lang="en-US" sz="2933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 </a:t>
            </a:r>
            <a:r>
              <a:rPr lang="en-US" sz="2933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tượng</a:t>
            </a:r>
            <a:r>
              <a:rPr lang="en-US" sz="2933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: 24-36 </a:t>
            </a:r>
            <a:r>
              <a:rPr lang="en-US" sz="2933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tháng</a:t>
            </a:r>
          </a:p>
        </p:txBody>
      </p:sp>
      <p:pic>
        <p:nvPicPr>
          <p:cNvPr id="19" name="Picture 18">
            <a:extLst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423" y="957101"/>
            <a:ext cx="2112287" cy="21327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393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7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5273" y="3271946"/>
            <a:ext cx="792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3363" y="4267201"/>
            <a:ext cx="6407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817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t="19799" r="1363" b="3636"/>
          <a:stretch/>
        </p:blipFill>
        <p:spPr>
          <a:xfrm>
            <a:off x="-12395" y="-27155"/>
            <a:ext cx="12192001" cy="68464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14335" y="859711"/>
            <a:ext cx="736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2414335" y="4961990"/>
            <a:ext cx="710204" cy="687978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>
            <a:off x="8519886" y="4951266"/>
            <a:ext cx="653143" cy="698701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935" y="4842407"/>
            <a:ext cx="682022" cy="7295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/>
          <a:stretch/>
        </p:blipFill>
        <p:spPr>
          <a:xfrm flipV="1">
            <a:off x="2567031" y="5098414"/>
            <a:ext cx="438966" cy="5148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45" y="2646216"/>
            <a:ext cx="2305050" cy="23050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53" y="2061995"/>
            <a:ext cx="2263337" cy="22633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491" y="2702414"/>
            <a:ext cx="5139594" cy="23050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151" y="2000152"/>
            <a:ext cx="2085975" cy="21907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03" y="2000152"/>
            <a:ext cx="2085975" cy="21907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110" y="1982898"/>
            <a:ext cx="208597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5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614"/>
            <a:ext cx="12192000" cy="69026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88864" y="333427"/>
            <a:ext cx="52950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8807226" y="4967425"/>
            <a:ext cx="798774" cy="777235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2683585" y="4967425"/>
            <a:ext cx="828742" cy="77723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978" y="4961620"/>
            <a:ext cx="682022" cy="7295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/>
          <a:stretch/>
        </p:blipFill>
        <p:spPr>
          <a:xfrm flipV="1">
            <a:off x="2878473" y="5098623"/>
            <a:ext cx="438966" cy="514838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628238" y="2184697"/>
            <a:ext cx="5287653" cy="239808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650385" y="2281127"/>
            <a:ext cx="2807120" cy="230165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35556" y1="21875" x2="33222" y2="45875"/>
                        <a14:foregroundMark x1="48778" y1="25875" x2="38000" y2="44875"/>
                        <a14:foregroundMark x1="34222" y1="22875" x2="32667" y2="24625"/>
                        <a14:foregroundMark x1="49889" y1="27125" x2="45333" y2="39750"/>
                        <a14:foregroundMark x1="24889" y1="91500" x2="39333" y2="96375"/>
                        <a14:foregroundMark x1="50111" y1="90375" x2="58222" y2="98250"/>
                        <a14:foregroundMark x1="75444" y1="68250" x2="74889" y2="8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60" y="2409635"/>
            <a:ext cx="2336304" cy="20767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057" y="2409635"/>
            <a:ext cx="1849051" cy="20092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3345" y="2404847"/>
            <a:ext cx="1837984" cy="20140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437" y="2461314"/>
            <a:ext cx="1823824" cy="190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4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614"/>
            <a:ext cx="12192000" cy="69026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69439" y="333427"/>
            <a:ext cx="5533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8807226" y="4967425"/>
            <a:ext cx="798774" cy="777235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2683585" y="4967425"/>
            <a:ext cx="828742" cy="77723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305" y="4918908"/>
            <a:ext cx="682022" cy="7295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/>
          <a:stretch/>
        </p:blipFill>
        <p:spPr>
          <a:xfrm flipV="1">
            <a:off x="8965398" y="5133603"/>
            <a:ext cx="438966" cy="514838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628238" y="2184697"/>
            <a:ext cx="5287653" cy="239808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650385" y="2281127"/>
            <a:ext cx="2807120" cy="230165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47612" y1="30597" x2="52239" y2="39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135" y="2332859"/>
            <a:ext cx="2351620" cy="21476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194" y="1993018"/>
            <a:ext cx="2454279" cy="27814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44924" y="1993018"/>
            <a:ext cx="2454279" cy="27814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5654" y="1993018"/>
            <a:ext cx="2454279" cy="278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7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24545" y="2396836"/>
            <a:ext cx="4987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1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3"/>
          <a:stretch/>
        </p:blipFill>
        <p:spPr>
          <a:xfrm>
            <a:off x="0" y="0"/>
            <a:ext cx="12192000" cy="68784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29161" r="511" b="27415"/>
          <a:stretch/>
        </p:blipFill>
        <p:spPr>
          <a:xfrm>
            <a:off x="1188208" y="4558144"/>
            <a:ext cx="4413981" cy="18565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208" y="262131"/>
            <a:ext cx="2255861" cy="22558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9360">
            <a:off x="6298739" y="441990"/>
            <a:ext cx="2466975" cy="1857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1" b="12350"/>
          <a:stretch/>
        </p:blipFill>
        <p:spPr>
          <a:xfrm>
            <a:off x="6909086" y="4765962"/>
            <a:ext cx="4285385" cy="1704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134" y="346739"/>
            <a:ext cx="2228850" cy="2047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779" y="499871"/>
            <a:ext cx="2078180" cy="207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7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0.02266 0.4560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2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-0.26901 0.394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1" y="1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25482 0.4951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34" y="247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0.01289 0.4708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235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3"/>
          <a:stretch/>
        </p:blipFill>
        <p:spPr>
          <a:xfrm>
            <a:off x="0" y="0"/>
            <a:ext cx="12192000" cy="68784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29161" r="511" b="27415"/>
          <a:stretch/>
        </p:blipFill>
        <p:spPr>
          <a:xfrm>
            <a:off x="1177666" y="4516581"/>
            <a:ext cx="4413981" cy="17179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2952">
            <a:off x="9182441" y="212643"/>
            <a:ext cx="3080277" cy="2616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59" y="674673"/>
            <a:ext cx="2551915" cy="19139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1" b="12350"/>
          <a:stretch/>
        </p:blipFill>
        <p:spPr>
          <a:xfrm>
            <a:off x="7007479" y="4793672"/>
            <a:ext cx="4285385" cy="15378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089" y="731542"/>
            <a:ext cx="1879758" cy="1913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79" y="96982"/>
            <a:ext cx="2645478" cy="264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6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0.52122 0.4599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55" y="2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1668 0.4307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21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-0.20651 0.4430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26" y="2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0.03611 L -0.48737 0.3805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48" y="1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0" y="437805"/>
            <a:ext cx="10933839" cy="6088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01418" y="3223967"/>
            <a:ext cx="5439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18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9537" y="1989221"/>
            <a:ext cx="79729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110" y="512437"/>
            <a:ext cx="2948706" cy="21315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04" y="663545"/>
            <a:ext cx="840876" cy="8408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84" y="1355349"/>
            <a:ext cx="812617" cy="8126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59" y="1355349"/>
            <a:ext cx="893147" cy="8931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40" y="349387"/>
            <a:ext cx="583653" cy="59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4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trời nắng trời mư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3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72" y="0"/>
            <a:ext cx="12225572" cy="69549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72" y="1986780"/>
            <a:ext cx="3834511" cy="40834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3979" r="9057" b="9217"/>
          <a:stretch/>
        </p:blipFill>
        <p:spPr>
          <a:xfrm rot="19600120">
            <a:off x="6685857" y="2698148"/>
            <a:ext cx="2101870" cy="2573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41667" y="6186566"/>
            <a:ext cx="205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3979" r="9057" b="9217"/>
          <a:stretch/>
        </p:blipFill>
        <p:spPr>
          <a:xfrm rot="19628991">
            <a:off x="7891571" y="2755256"/>
            <a:ext cx="2108070" cy="2580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3979" r="9057" b="9217"/>
          <a:stretch/>
        </p:blipFill>
        <p:spPr>
          <a:xfrm rot="19672781">
            <a:off x="9170210" y="2762786"/>
            <a:ext cx="2133518" cy="26120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45668" y="6180150"/>
            <a:ext cx="2563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onut 10"/>
          <p:cNvSpPr/>
          <p:nvPr/>
        </p:nvSpPr>
        <p:spPr>
          <a:xfrm>
            <a:off x="6364252" y="2214639"/>
            <a:ext cx="5084618" cy="3540348"/>
          </a:xfrm>
          <a:prstGeom prst="donut">
            <a:avLst>
              <a:gd name="adj" fmla="val 110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7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0.25 0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 animBg="1"/>
      <p:bldP spid="11" grpId="1" animBg="1"/>
      <p:bldP spid="11" grpId="2" animBg="1"/>
      <p:bldP spid="11" grpId="3" animBg="1"/>
      <p:bldP spid="11" grpId="4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72" y="0"/>
            <a:ext cx="12225572" cy="6954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54" y="2352762"/>
            <a:ext cx="3831846" cy="3831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2407" y="4076700"/>
            <a:ext cx="1976871" cy="1924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6157" y="4076700"/>
            <a:ext cx="1976871" cy="1924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15307" y="4076700"/>
            <a:ext cx="1976871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7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27266 -0.0023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3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15078 0.003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18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0.12514 7.40741E-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-3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0.13529 -2.22222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72" y="0"/>
            <a:ext cx="12225572" cy="6954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99" y="2183418"/>
            <a:ext cx="3831846" cy="3831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1115" y="4091214"/>
            <a:ext cx="1976871" cy="1924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5744" y="4091214"/>
            <a:ext cx="1976871" cy="1924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0864" y="4091214"/>
            <a:ext cx="1976871" cy="1924050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>
            <a:off x="3007733" y="2328561"/>
            <a:ext cx="3631943" cy="3686703"/>
          </a:xfrm>
          <a:prstGeom prst="donut">
            <a:avLst>
              <a:gd name="adj" fmla="val 53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6824174" y="3555999"/>
            <a:ext cx="5123561" cy="2757715"/>
          </a:xfrm>
          <a:prstGeom prst="donut">
            <a:avLst>
              <a:gd name="adj" fmla="val 52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83429" y="6015264"/>
            <a:ext cx="2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34020" y="6015264"/>
            <a:ext cx="2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91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72" y="0"/>
            <a:ext cx="12192000" cy="6954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05" y="2409372"/>
            <a:ext cx="4051170" cy="3866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31" y="3842292"/>
            <a:ext cx="1508180" cy="22269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238" y="3842292"/>
            <a:ext cx="1508180" cy="22269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418" y="3943892"/>
            <a:ext cx="1508180" cy="2226991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3033486" y="2119086"/>
            <a:ext cx="3512457" cy="4281714"/>
          </a:xfrm>
          <a:prstGeom prst="donut">
            <a:avLst>
              <a:gd name="adj" fmla="val 10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6980009" y="3323771"/>
            <a:ext cx="5211991" cy="3236686"/>
          </a:xfrm>
          <a:prstGeom prst="donut">
            <a:avLst>
              <a:gd name="adj" fmla="val 10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1486" y="6275485"/>
            <a:ext cx="2467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33473" y="6313285"/>
            <a:ext cx="2467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9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72" y="0"/>
            <a:ext cx="12192000" cy="69549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85514" y="2219009"/>
            <a:ext cx="3834511" cy="40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6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0.4694 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6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104" r="2274" b="15454"/>
          <a:stretch/>
        </p:blipFill>
        <p:spPr>
          <a:xfrm>
            <a:off x="3928405" y="3596121"/>
            <a:ext cx="2826328" cy="3545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6" r="14834" b="7718"/>
          <a:stretch/>
        </p:blipFill>
        <p:spPr>
          <a:xfrm flipH="1">
            <a:off x="2522170" y="3359728"/>
            <a:ext cx="1406235" cy="2459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218" y="2356011"/>
            <a:ext cx="2447057" cy="15232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716" y="3601809"/>
            <a:ext cx="1347358" cy="1897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6" r="14834" b="7718"/>
          <a:stretch/>
        </p:blipFill>
        <p:spPr>
          <a:xfrm flipH="1">
            <a:off x="1574481" y="3640173"/>
            <a:ext cx="1558313" cy="2725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6" r="14834" b="7718"/>
          <a:stretch/>
        </p:blipFill>
        <p:spPr>
          <a:xfrm flipH="1">
            <a:off x="718780" y="4242500"/>
            <a:ext cx="1618404" cy="27332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3310" y="1224905"/>
            <a:ext cx="1592411" cy="1257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7528" y="1224905"/>
            <a:ext cx="1592411" cy="10344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58" y="3574161"/>
            <a:ext cx="1347358" cy="18978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3649" y="1236723"/>
            <a:ext cx="1592411" cy="10344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853" y="1603155"/>
            <a:ext cx="1624448" cy="13508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173" y="5541103"/>
            <a:ext cx="1152509" cy="11525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849" y="5527280"/>
            <a:ext cx="1152509" cy="11525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358" y="5499632"/>
            <a:ext cx="1152509" cy="11525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54" y="3451270"/>
            <a:ext cx="1328791" cy="13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5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1282</TotalTime>
  <Words>131</Words>
  <Application>Microsoft Office PowerPoint</Application>
  <PresentationFormat>Widescreen</PresentationFormat>
  <Paragraphs>25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Handyman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xuân khuê</cp:lastModifiedBy>
  <cp:revision>121</cp:revision>
  <dcterms:created xsi:type="dcterms:W3CDTF">2021-10-04T13:52:15Z</dcterms:created>
  <dcterms:modified xsi:type="dcterms:W3CDTF">2025-05-15T10:49:57Z</dcterms:modified>
</cp:coreProperties>
</file>