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1" r:id="rId2"/>
    <p:sldMasterId id="2147483713" r:id="rId3"/>
    <p:sldMasterId id="2147483725" r:id="rId4"/>
  </p:sldMasterIdLst>
  <p:notesMasterIdLst>
    <p:notesMasterId r:id="rId24"/>
  </p:notesMasterIdLst>
  <p:sldIdLst>
    <p:sldId id="272" r:id="rId5"/>
    <p:sldId id="273" r:id="rId6"/>
    <p:sldId id="274" r:id="rId7"/>
    <p:sldId id="276" r:id="rId8"/>
    <p:sldId id="268" r:id="rId9"/>
    <p:sldId id="256" r:id="rId10"/>
    <p:sldId id="257" r:id="rId11"/>
    <p:sldId id="258" r:id="rId12"/>
    <p:sldId id="277" r:id="rId13"/>
    <p:sldId id="278" r:id="rId14"/>
    <p:sldId id="259" r:id="rId15"/>
    <p:sldId id="265" r:id="rId16"/>
    <p:sldId id="260" r:id="rId17"/>
    <p:sldId id="261" r:id="rId18"/>
    <p:sldId id="262" r:id="rId19"/>
    <p:sldId id="263" r:id="rId20"/>
    <p:sldId id="264" r:id="rId21"/>
    <p:sldId id="266"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47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95AF9-ED92-49B9-A07E-5FD26090D82E}" type="datetimeFigureOut">
              <a:rPr lang="vi-VN" smtClean="0"/>
              <a:t>01/05/2024</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D2588-32F6-48AE-9D2C-FBE74CD3BB0C}" type="slidenum">
              <a:rPr lang="vi-VN" smtClean="0"/>
              <a:t>‹#›</a:t>
            </a:fld>
            <a:endParaRPr lang="vi-VN"/>
          </a:p>
        </p:txBody>
      </p:sp>
    </p:spTree>
    <p:extLst>
      <p:ext uri="{BB962C8B-B14F-4D97-AF65-F5344CB8AC3E}">
        <p14:creationId xmlns:p14="http://schemas.microsoft.com/office/powerpoint/2010/main" val="72832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64B5157-4C9F-4F24-89FC-62F258FD3E8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759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4B9ACF-8AC4-4BFD-8A7F-A485C51D1FCD}" type="datetimeFigureOut">
              <a:rPr lang="en-SG" smtClean="0"/>
              <a:t>1/5/2024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234979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B9ACF-8AC4-4BFD-8A7F-A485C51D1FCD}" type="datetimeFigureOut">
              <a:rPr lang="en-SG" smtClean="0"/>
              <a:t>1/5/2024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406540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B9ACF-8AC4-4BFD-8A7F-A485C51D1FCD}" type="datetimeFigureOut">
              <a:rPr lang="en-SG" smtClean="0"/>
              <a:t>1/5/2024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20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B9ACF-8AC4-4BFD-8A7F-A485C51D1FCD}" type="datetimeFigureOut">
              <a:rPr lang="en-SG" smtClean="0"/>
              <a:t>1/5/2024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3690151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B9ACF-8AC4-4BFD-8A7F-A485C51D1FCD}" type="datetimeFigureOut">
              <a:rPr lang="en-SG" smtClean="0"/>
              <a:t>1/5/2024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786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B9ACF-8AC4-4BFD-8A7F-A485C51D1FCD}" type="datetimeFigureOut">
              <a:rPr lang="en-SG" smtClean="0"/>
              <a:t>1/5/2024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45657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9ACF-8AC4-4BFD-8A7F-A485C51D1FCD}" type="datetimeFigureOut">
              <a:rPr lang="en-SG" smtClean="0"/>
              <a:t>1/5/2024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1684120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9ACF-8AC4-4BFD-8A7F-A485C51D1FCD}" type="datetimeFigureOut">
              <a:rPr lang="en-SG" smtClean="0"/>
              <a:t>1/5/2024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3649923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8325FF-3262-4C69-A164-3CD63E2F7963}" type="slidenum">
              <a:rPr lang="en-US" smtClean="0"/>
              <a:pPr>
                <a:defRPr/>
              </a:pPr>
              <a:t>‹#›</a:t>
            </a:fld>
            <a:endParaRPr lang="en-US"/>
          </a:p>
        </p:txBody>
      </p:sp>
    </p:spTree>
    <p:extLst>
      <p:ext uri="{BB962C8B-B14F-4D97-AF65-F5344CB8AC3E}">
        <p14:creationId xmlns:p14="http://schemas.microsoft.com/office/powerpoint/2010/main" val="3513772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61AF54-FA4C-481D-902F-EDC36C380DA3}" type="slidenum">
              <a:rPr lang="en-US" smtClean="0"/>
              <a:pPr>
                <a:defRPr/>
              </a:pPr>
              <a:t>‹#›</a:t>
            </a:fld>
            <a:endParaRPr lang="en-US"/>
          </a:p>
        </p:txBody>
      </p:sp>
    </p:spTree>
    <p:extLst>
      <p:ext uri="{BB962C8B-B14F-4D97-AF65-F5344CB8AC3E}">
        <p14:creationId xmlns:p14="http://schemas.microsoft.com/office/powerpoint/2010/main" val="3494350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159DB9-53B1-4A52-AA45-F3F5251E2C90}" type="slidenum">
              <a:rPr lang="en-US" smtClean="0"/>
              <a:pPr>
                <a:defRPr/>
              </a:pPr>
              <a:t>‹#›</a:t>
            </a:fld>
            <a:endParaRPr lang="en-US"/>
          </a:p>
        </p:txBody>
      </p:sp>
    </p:spTree>
    <p:extLst>
      <p:ext uri="{BB962C8B-B14F-4D97-AF65-F5344CB8AC3E}">
        <p14:creationId xmlns:p14="http://schemas.microsoft.com/office/powerpoint/2010/main" val="99457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9ACF-8AC4-4BFD-8A7F-A485C51D1FCD}" type="datetimeFigureOut">
              <a:rPr lang="en-SG" smtClean="0"/>
              <a:t>1/5/2024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3650386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71FD96-1E1E-4828-8D5A-D2D0E5D39F90}" type="slidenum">
              <a:rPr lang="en-US" smtClean="0"/>
              <a:pPr>
                <a:defRPr/>
              </a:pPr>
              <a:t>‹#›</a:t>
            </a:fld>
            <a:endParaRPr lang="en-US"/>
          </a:p>
        </p:txBody>
      </p:sp>
    </p:spTree>
    <p:extLst>
      <p:ext uri="{BB962C8B-B14F-4D97-AF65-F5344CB8AC3E}">
        <p14:creationId xmlns:p14="http://schemas.microsoft.com/office/powerpoint/2010/main" val="1170156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F169CE-14C1-43D8-BE7F-4F4727CB73EB}" type="slidenum">
              <a:rPr lang="en-US" smtClean="0"/>
              <a:pPr>
                <a:defRPr/>
              </a:pPr>
              <a:t>‹#›</a:t>
            </a:fld>
            <a:endParaRPr lang="en-US"/>
          </a:p>
        </p:txBody>
      </p:sp>
    </p:spTree>
    <p:extLst>
      <p:ext uri="{BB962C8B-B14F-4D97-AF65-F5344CB8AC3E}">
        <p14:creationId xmlns:p14="http://schemas.microsoft.com/office/powerpoint/2010/main" val="3866717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08B365B-21A0-41E8-9FE1-45F6E110E791}" type="slidenum">
              <a:rPr lang="en-US" smtClean="0"/>
              <a:pPr>
                <a:defRPr/>
              </a:pPr>
              <a:t>‹#›</a:t>
            </a:fld>
            <a:endParaRPr lang="en-US"/>
          </a:p>
        </p:txBody>
      </p:sp>
    </p:spTree>
    <p:extLst>
      <p:ext uri="{BB962C8B-B14F-4D97-AF65-F5344CB8AC3E}">
        <p14:creationId xmlns:p14="http://schemas.microsoft.com/office/powerpoint/2010/main" val="1811051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E54933B-A3CE-424A-82EA-33E1E69815A1}" type="slidenum">
              <a:rPr lang="en-US" smtClean="0"/>
              <a:pPr>
                <a:defRPr/>
              </a:pPr>
              <a:t>‹#›</a:t>
            </a:fld>
            <a:endParaRPr lang="en-US"/>
          </a:p>
        </p:txBody>
      </p:sp>
    </p:spTree>
    <p:extLst>
      <p:ext uri="{BB962C8B-B14F-4D97-AF65-F5344CB8AC3E}">
        <p14:creationId xmlns:p14="http://schemas.microsoft.com/office/powerpoint/2010/main" val="1312744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CE8209-93A3-45B5-8E17-3F6EA30BBA86}" type="slidenum">
              <a:rPr lang="en-US" smtClean="0"/>
              <a:pPr>
                <a:defRPr/>
              </a:pPr>
              <a:t>‹#›</a:t>
            </a:fld>
            <a:endParaRPr lang="en-US"/>
          </a:p>
        </p:txBody>
      </p:sp>
    </p:spTree>
    <p:extLst>
      <p:ext uri="{BB962C8B-B14F-4D97-AF65-F5344CB8AC3E}">
        <p14:creationId xmlns:p14="http://schemas.microsoft.com/office/powerpoint/2010/main" val="2313327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FCC099-AE2A-4A66-9857-79FE720BF6D8}" type="slidenum">
              <a:rPr lang="en-US" smtClean="0"/>
              <a:pPr>
                <a:defRPr/>
              </a:pPr>
              <a:t>‹#›</a:t>
            </a:fld>
            <a:endParaRPr lang="en-US"/>
          </a:p>
        </p:txBody>
      </p:sp>
    </p:spTree>
    <p:extLst>
      <p:ext uri="{BB962C8B-B14F-4D97-AF65-F5344CB8AC3E}">
        <p14:creationId xmlns:p14="http://schemas.microsoft.com/office/powerpoint/2010/main" val="540007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26A7E6-65C4-4DB0-A9EE-81148B4950CB}" type="slidenum">
              <a:rPr lang="en-US" smtClean="0"/>
              <a:pPr>
                <a:defRPr/>
              </a:pPr>
              <a:t>‹#›</a:t>
            </a:fld>
            <a:endParaRPr lang="en-US"/>
          </a:p>
        </p:txBody>
      </p:sp>
    </p:spTree>
    <p:extLst>
      <p:ext uri="{BB962C8B-B14F-4D97-AF65-F5344CB8AC3E}">
        <p14:creationId xmlns:p14="http://schemas.microsoft.com/office/powerpoint/2010/main" val="2654022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1B4AA3-9233-4C23-AC3B-959A6EB15A47}" type="slidenum">
              <a:rPr lang="en-US" smtClean="0"/>
              <a:pPr>
                <a:defRPr/>
              </a:pPr>
              <a:t>‹#›</a:t>
            </a:fld>
            <a:endParaRPr lang="en-US"/>
          </a:p>
        </p:txBody>
      </p:sp>
    </p:spTree>
    <p:extLst>
      <p:ext uri="{BB962C8B-B14F-4D97-AF65-F5344CB8AC3E}">
        <p14:creationId xmlns:p14="http://schemas.microsoft.com/office/powerpoint/2010/main" val="1572095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E0FE7892-B806-4474-8E01-E83B848AE0DC}" type="slidenum">
              <a:rPr lang="vi-VN"/>
              <a:pPr>
                <a:defRPr/>
              </a:pPr>
              <a:t>‹#›</a:t>
            </a:fld>
            <a:endParaRPr lang="vi-VN"/>
          </a:p>
        </p:txBody>
      </p:sp>
    </p:spTree>
    <p:extLst>
      <p:ext uri="{BB962C8B-B14F-4D97-AF65-F5344CB8AC3E}">
        <p14:creationId xmlns:p14="http://schemas.microsoft.com/office/powerpoint/2010/main" val="132045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CA1B2FE6-49C7-4829-8842-B0AD462AB366}" type="slidenum">
              <a:rPr lang="vi-VN"/>
              <a:pPr>
                <a:defRPr/>
              </a:pPr>
              <a:t>‹#›</a:t>
            </a:fld>
            <a:endParaRPr lang="vi-VN"/>
          </a:p>
        </p:txBody>
      </p:sp>
    </p:spTree>
    <p:extLst>
      <p:ext uri="{BB962C8B-B14F-4D97-AF65-F5344CB8AC3E}">
        <p14:creationId xmlns:p14="http://schemas.microsoft.com/office/powerpoint/2010/main" val="71932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B9ACF-8AC4-4BFD-8A7F-A485C51D1FCD}" type="datetimeFigureOut">
              <a:rPr lang="en-SG" smtClean="0"/>
              <a:t>1/5/2024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2711206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D03038D9-157C-445E-B49C-BD3EFA1D841C}" type="slidenum">
              <a:rPr lang="vi-VN"/>
              <a:pPr>
                <a:defRPr/>
              </a:pPr>
              <a:t>‹#›</a:t>
            </a:fld>
            <a:endParaRPr lang="vi-VN"/>
          </a:p>
        </p:txBody>
      </p:sp>
    </p:spTree>
    <p:extLst>
      <p:ext uri="{BB962C8B-B14F-4D97-AF65-F5344CB8AC3E}">
        <p14:creationId xmlns:p14="http://schemas.microsoft.com/office/powerpoint/2010/main" val="2849522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73FF1CBA-72CB-4C3A-8A50-C76CB670B78E}" type="slidenum">
              <a:rPr lang="vi-VN"/>
              <a:pPr>
                <a:defRPr/>
              </a:pPr>
              <a:t>‹#›</a:t>
            </a:fld>
            <a:endParaRPr lang="vi-VN"/>
          </a:p>
        </p:txBody>
      </p:sp>
    </p:spTree>
    <p:extLst>
      <p:ext uri="{BB962C8B-B14F-4D97-AF65-F5344CB8AC3E}">
        <p14:creationId xmlns:p14="http://schemas.microsoft.com/office/powerpoint/2010/main" val="3056229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AD6AEEDA-6B98-4553-BC4F-C7F816D3AC8F}" type="slidenum">
              <a:rPr lang="vi-VN"/>
              <a:pPr>
                <a:defRPr/>
              </a:pPr>
              <a:t>‹#›</a:t>
            </a:fld>
            <a:endParaRPr lang="vi-VN"/>
          </a:p>
        </p:txBody>
      </p:sp>
    </p:spTree>
    <p:extLst>
      <p:ext uri="{BB962C8B-B14F-4D97-AF65-F5344CB8AC3E}">
        <p14:creationId xmlns:p14="http://schemas.microsoft.com/office/powerpoint/2010/main" val="268704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5EBF08C9-B834-4290-8B61-4FCDB86EFFFB}" type="slidenum">
              <a:rPr lang="vi-VN"/>
              <a:pPr>
                <a:defRPr/>
              </a:pPr>
              <a:t>‹#›</a:t>
            </a:fld>
            <a:endParaRPr lang="vi-VN"/>
          </a:p>
        </p:txBody>
      </p:sp>
    </p:spTree>
    <p:extLst>
      <p:ext uri="{BB962C8B-B14F-4D97-AF65-F5344CB8AC3E}">
        <p14:creationId xmlns:p14="http://schemas.microsoft.com/office/powerpoint/2010/main" val="1395625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58C41A36-9981-4A19-A533-1063480EB861}" type="slidenum">
              <a:rPr lang="vi-VN"/>
              <a:pPr>
                <a:defRPr/>
              </a:pPr>
              <a:t>‹#›</a:t>
            </a:fld>
            <a:endParaRPr lang="vi-VN"/>
          </a:p>
        </p:txBody>
      </p:sp>
    </p:spTree>
    <p:extLst>
      <p:ext uri="{BB962C8B-B14F-4D97-AF65-F5344CB8AC3E}">
        <p14:creationId xmlns:p14="http://schemas.microsoft.com/office/powerpoint/2010/main" val="2157299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1C3DE261-D584-43F6-A5DE-077F8BC1F78C}" type="slidenum">
              <a:rPr lang="vi-VN"/>
              <a:pPr>
                <a:defRPr/>
              </a:pPr>
              <a:t>‹#›</a:t>
            </a:fld>
            <a:endParaRPr lang="vi-VN"/>
          </a:p>
        </p:txBody>
      </p:sp>
    </p:spTree>
    <p:extLst>
      <p:ext uri="{BB962C8B-B14F-4D97-AF65-F5344CB8AC3E}">
        <p14:creationId xmlns:p14="http://schemas.microsoft.com/office/powerpoint/2010/main" val="2720910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704EB059-A6AF-4295-AADE-EE390A0E27D7}" type="slidenum">
              <a:rPr lang="vi-VN"/>
              <a:pPr>
                <a:defRPr/>
              </a:pPr>
              <a:t>‹#›</a:t>
            </a:fld>
            <a:endParaRPr lang="vi-VN"/>
          </a:p>
        </p:txBody>
      </p:sp>
    </p:spTree>
    <p:extLst>
      <p:ext uri="{BB962C8B-B14F-4D97-AF65-F5344CB8AC3E}">
        <p14:creationId xmlns:p14="http://schemas.microsoft.com/office/powerpoint/2010/main" val="28739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BBD1F43F-DE71-4D18-9B3A-D8DECD44F6CD}" type="slidenum">
              <a:rPr lang="vi-VN"/>
              <a:pPr>
                <a:defRPr/>
              </a:pPr>
              <a:t>‹#›</a:t>
            </a:fld>
            <a:endParaRPr lang="vi-VN"/>
          </a:p>
        </p:txBody>
      </p:sp>
    </p:spTree>
    <p:extLst>
      <p:ext uri="{BB962C8B-B14F-4D97-AF65-F5344CB8AC3E}">
        <p14:creationId xmlns:p14="http://schemas.microsoft.com/office/powerpoint/2010/main" val="2120574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172EDCC5-46CB-490B-8266-E0F5D7707E5B}" type="slidenum">
              <a:rPr lang="vi-VN"/>
              <a:pPr>
                <a:defRPr/>
              </a:pPr>
              <a:t>‹#›</a:t>
            </a:fld>
            <a:endParaRPr lang="vi-VN"/>
          </a:p>
        </p:txBody>
      </p:sp>
    </p:spTree>
    <p:extLst>
      <p:ext uri="{BB962C8B-B14F-4D97-AF65-F5344CB8AC3E}">
        <p14:creationId xmlns:p14="http://schemas.microsoft.com/office/powerpoint/2010/main" val="2265728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307626-511D-4543-BCD2-9A39183DF6F1}" type="slidenum">
              <a:rPr lang="en-US" altLang="vi-VN"/>
              <a:pPr>
                <a:defRPr/>
              </a:pPr>
              <a:t>‹#›</a:t>
            </a:fld>
            <a:endParaRPr lang="en-US" altLang="vi-VN"/>
          </a:p>
        </p:txBody>
      </p:sp>
    </p:spTree>
    <p:extLst>
      <p:ext uri="{BB962C8B-B14F-4D97-AF65-F5344CB8AC3E}">
        <p14:creationId xmlns:p14="http://schemas.microsoft.com/office/powerpoint/2010/main" val="220640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4B9ACF-8AC4-4BFD-8A7F-A485C51D1FCD}" type="datetimeFigureOut">
              <a:rPr lang="en-SG" smtClean="0"/>
              <a:t>1/5/2024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23433341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C8E7BA-AD7C-4184-97CF-5B91D110B1A5}" type="slidenum">
              <a:rPr lang="en-US" altLang="vi-VN"/>
              <a:pPr>
                <a:defRPr/>
              </a:pPr>
              <a:t>‹#›</a:t>
            </a:fld>
            <a:endParaRPr lang="en-US" altLang="vi-VN"/>
          </a:p>
        </p:txBody>
      </p:sp>
    </p:spTree>
    <p:extLst>
      <p:ext uri="{BB962C8B-B14F-4D97-AF65-F5344CB8AC3E}">
        <p14:creationId xmlns:p14="http://schemas.microsoft.com/office/powerpoint/2010/main" val="1032524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58999F-8847-483F-81B5-C5FBC2CCD38D}" type="slidenum">
              <a:rPr lang="en-US" altLang="vi-VN"/>
              <a:pPr>
                <a:defRPr/>
              </a:pPr>
              <a:t>‹#›</a:t>
            </a:fld>
            <a:endParaRPr lang="en-US" altLang="vi-VN"/>
          </a:p>
        </p:txBody>
      </p:sp>
    </p:spTree>
    <p:extLst>
      <p:ext uri="{BB962C8B-B14F-4D97-AF65-F5344CB8AC3E}">
        <p14:creationId xmlns:p14="http://schemas.microsoft.com/office/powerpoint/2010/main" val="2332442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986617-A688-400E-9390-7D59F7332553}" type="slidenum">
              <a:rPr lang="en-US" altLang="vi-VN"/>
              <a:pPr>
                <a:defRPr/>
              </a:pPr>
              <a:t>‹#›</a:t>
            </a:fld>
            <a:endParaRPr lang="en-US" altLang="vi-VN"/>
          </a:p>
        </p:txBody>
      </p:sp>
    </p:spTree>
    <p:extLst>
      <p:ext uri="{BB962C8B-B14F-4D97-AF65-F5344CB8AC3E}">
        <p14:creationId xmlns:p14="http://schemas.microsoft.com/office/powerpoint/2010/main" val="3349330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09B6CB-C087-4856-94CA-06D285003273}" type="slidenum">
              <a:rPr lang="en-US" altLang="vi-VN"/>
              <a:pPr>
                <a:defRPr/>
              </a:pPr>
              <a:t>‹#›</a:t>
            </a:fld>
            <a:endParaRPr lang="en-US" altLang="vi-VN"/>
          </a:p>
        </p:txBody>
      </p:sp>
    </p:spTree>
    <p:extLst>
      <p:ext uri="{BB962C8B-B14F-4D97-AF65-F5344CB8AC3E}">
        <p14:creationId xmlns:p14="http://schemas.microsoft.com/office/powerpoint/2010/main" val="93557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CC8387-4A77-42E4-B85F-99DCE643D1B3}" type="slidenum">
              <a:rPr lang="en-US" altLang="vi-VN"/>
              <a:pPr>
                <a:defRPr/>
              </a:pPr>
              <a:t>‹#›</a:t>
            </a:fld>
            <a:endParaRPr lang="en-US" altLang="vi-VN"/>
          </a:p>
        </p:txBody>
      </p:sp>
    </p:spTree>
    <p:extLst>
      <p:ext uri="{BB962C8B-B14F-4D97-AF65-F5344CB8AC3E}">
        <p14:creationId xmlns:p14="http://schemas.microsoft.com/office/powerpoint/2010/main" val="2287310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DA3475-68B9-4DA8-8936-3D907D38C804}" type="slidenum">
              <a:rPr lang="en-US" altLang="vi-VN"/>
              <a:pPr>
                <a:defRPr/>
              </a:pPr>
              <a:t>‹#›</a:t>
            </a:fld>
            <a:endParaRPr lang="en-US" altLang="vi-VN"/>
          </a:p>
        </p:txBody>
      </p:sp>
    </p:spTree>
    <p:extLst>
      <p:ext uri="{BB962C8B-B14F-4D97-AF65-F5344CB8AC3E}">
        <p14:creationId xmlns:p14="http://schemas.microsoft.com/office/powerpoint/2010/main" val="1406989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B70DC1-003D-40B2-B676-6EB59DC616FD}" type="slidenum">
              <a:rPr lang="en-US" altLang="vi-VN"/>
              <a:pPr>
                <a:defRPr/>
              </a:pPr>
              <a:t>‹#›</a:t>
            </a:fld>
            <a:endParaRPr lang="en-US" altLang="vi-VN"/>
          </a:p>
        </p:txBody>
      </p:sp>
    </p:spTree>
    <p:extLst>
      <p:ext uri="{BB962C8B-B14F-4D97-AF65-F5344CB8AC3E}">
        <p14:creationId xmlns:p14="http://schemas.microsoft.com/office/powerpoint/2010/main" val="3779294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67AA41-97AA-47E5-93D8-FD5AFC92C00D}" type="slidenum">
              <a:rPr lang="en-US" altLang="vi-VN"/>
              <a:pPr>
                <a:defRPr/>
              </a:pPr>
              <a:t>‹#›</a:t>
            </a:fld>
            <a:endParaRPr lang="en-US" altLang="vi-VN"/>
          </a:p>
        </p:txBody>
      </p:sp>
    </p:spTree>
    <p:extLst>
      <p:ext uri="{BB962C8B-B14F-4D97-AF65-F5344CB8AC3E}">
        <p14:creationId xmlns:p14="http://schemas.microsoft.com/office/powerpoint/2010/main" val="1950933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86F4B-1598-442D-AF2D-7BC7AA67FCC5}" type="slidenum">
              <a:rPr lang="en-US" altLang="vi-VN"/>
              <a:pPr>
                <a:defRPr/>
              </a:pPr>
              <a:t>‹#›</a:t>
            </a:fld>
            <a:endParaRPr lang="en-US" altLang="vi-VN"/>
          </a:p>
        </p:txBody>
      </p:sp>
    </p:spTree>
    <p:extLst>
      <p:ext uri="{BB962C8B-B14F-4D97-AF65-F5344CB8AC3E}">
        <p14:creationId xmlns:p14="http://schemas.microsoft.com/office/powerpoint/2010/main" val="1168946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AC1418-E5FA-45AA-8E36-6D84ECB29DBA}" type="slidenum">
              <a:rPr lang="en-US" altLang="vi-VN"/>
              <a:pPr>
                <a:defRPr/>
              </a:pPr>
              <a:t>‹#›</a:t>
            </a:fld>
            <a:endParaRPr lang="en-US" altLang="vi-VN"/>
          </a:p>
        </p:txBody>
      </p:sp>
    </p:spTree>
    <p:extLst>
      <p:ext uri="{BB962C8B-B14F-4D97-AF65-F5344CB8AC3E}">
        <p14:creationId xmlns:p14="http://schemas.microsoft.com/office/powerpoint/2010/main" val="362735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4B9ACF-8AC4-4BFD-8A7F-A485C51D1FCD}" type="datetimeFigureOut">
              <a:rPr lang="en-SG" smtClean="0"/>
              <a:t>1/5/2024</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100941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4B9ACF-8AC4-4BFD-8A7F-A485C51D1FCD}" type="datetimeFigureOut">
              <a:rPr lang="en-SG" smtClean="0"/>
              <a:t>1/5/2024</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111335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B9ACF-8AC4-4BFD-8A7F-A485C51D1FCD}" type="datetimeFigureOut">
              <a:rPr lang="en-SG" smtClean="0"/>
              <a:t>1/5/2024</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167391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4B9ACF-8AC4-4BFD-8A7F-A485C51D1FCD}" type="datetimeFigureOut">
              <a:rPr lang="en-SG" smtClean="0"/>
              <a:t>1/5/2024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10720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4B9ACF-8AC4-4BFD-8A7F-A485C51D1FCD}" type="datetimeFigureOut">
              <a:rPr lang="en-SG" smtClean="0"/>
              <a:t>1/5/2024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207263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4B9ACF-8AC4-4BFD-8A7F-A485C51D1FCD}" type="datetimeFigureOut">
              <a:rPr lang="en-SG" smtClean="0"/>
              <a:t>1/5/2024</a:t>
            </a:fld>
            <a:endParaRPr lang="en-SG"/>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3E9ADF0-BCCD-4E7C-B2BE-33F3DC3E08CA}" type="slidenum">
              <a:rPr lang="en-SG" smtClean="0"/>
              <a:t>‹#›</a:t>
            </a:fld>
            <a:endParaRPr lang="en-SG"/>
          </a:p>
        </p:txBody>
      </p:sp>
    </p:spTree>
    <p:extLst>
      <p:ext uri="{BB962C8B-B14F-4D97-AF65-F5344CB8AC3E}">
        <p14:creationId xmlns:p14="http://schemas.microsoft.com/office/powerpoint/2010/main" val="5845426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B7F6AC4-E023-4228-B371-E70237BF2B0C}" type="slidenum">
              <a:rPr lang="en-US" smtClean="0"/>
              <a:pPr>
                <a:defRPr/>
              </a:pPr>
              <a:t>‹#›</a:t>
            </a:fld>
            <a:endParaRPr lang="en-US"/>
          </a:p>
        </p:txBody>
      </p:sp>
    </p:spTree>
    <p:extLst>
      <p:ext uri="{BB962C8B-B14F-4D97-AF65-F5344CB8AC3E}">
        <p14:creationId xmlns:p14="http://schemas.microsoft.com/office/powerpoint/2010/main" val="113405174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vi-VN" smtClean="0"/>
              <a:t>Click to edit Master text styles</a:t>
            </a:r>
          </a:p>
          <a:p>
            <a:pPr lvl="1"/>
            <a:r>
              <a:rPr lang="vi-VN" altLang="vi-VN" smtClean="0"/>
              <a:t>Second level</a:t>
            </a:r>
          </a:p>
          <a:p>
            <a:pPr lvl="2"/>
            <a:r>
              <a:rPr lang="vi-VN" altLang="vi-VN" smtClean="0"/>
              <a:t>Third level</a:t>
            </a:r>
          </a:p>
          <a:p>
            <a:pPr lvl="3"/>
            <a:r>
              <a:rPr lang="vi-VN" altLang="vi-VN" smtClean="0"/>
              <a:t>Fourth level</a:t>
            </a:r>
          </a:p>
          <a:p>
            <a:pPr lvl="4"/>
            <a:r>
              <a:rPr lang="vi-VN"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E33786F-5E87-4684-8E00-CCB46017F572}" type="slidenum">
              <a:rPr lang="vi-VN"/>
              <a:pPr>
                <a:defRPr/>
              </a:pPr>
              <a:t>‹#›</a:t>
            </a:fld>
            <a:endParaRPr lang="vi-VN"/>
          </a:p>
        </p:txBody>
      </p:sp>
    </p:spTree>
    <p:extLst>
      <p:ext uri="{BB962C8B-B14F-4D97-AF65-F5344CB8AC3E}">
        <p14:creationId xmlns:p14="http://schemas.microsoft.com/office/powerpoint/2010/main" val="11163850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2E49B63-9576-4CAE-AFF1-CAB6DDF6E6B4}" type="slidenum">
              <a:rPr lang="en-US" altLang="vi-VN"/>
              <a:pPr>
                <a:defRPr/>
              </a:pPr>
              <a:t>‹#›</a:t>
            </a:fld>
            <a:endParaRPr lang="en-US" altLang="vi-VN"/>
          </a:p>
        </p:txBody>
      </p:sp>
    </p:spTree>
    <p:extLst>
      <p:ext uri="{BB962C8B-B14F-4D97-AF65-F5344CB8AC3E}">
        <p14:creationId xmlns:p14="http://schemas.microsoft.com/office/powerpoint/2010/main" val="366780607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audio" Target="NUL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9.xml"/><Relationship Id="rId6" Type="http://schemas.openxmlformats.org/officeDocument/2006/relationships/image" Target="../media/image5.gif"/><Relationship Id="rId5" Type="http://schemas.openxmlformats.org/officeDocument/2006/relationships/image" Target="../media/image7.gif"/><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29.xml"/><Relationship Id="rId7" Type="http://schemas.openxmlformats.org/officeDocument/2006/relationships/image" Target="../media/image7.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gif"/><Relationship Id="rId5" Type="http://schemas.openxmlformats.org/officeDocument/2006/relationships/image" Target="../media/image4.gif"/><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9.xml"/><Relationship Id="rId6" Type="http://schemas.openxmlformats.org/officeDocument/2006/relationships/image" Target="../media/image5.gif"/><Relationship Id="rId5" Type="http://schemas.openxmlformats.org/officeDocument/2006/relationships/image" Target="../media/image7.gif"/><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444500"/>
            <a:ext cx="9144000"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ỦY BAN NHÂN DÂN QUẬN LONG BIÊN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TRƯỜNG MẦM NON BẮC CẦU</a:t>
            </a:r>
            <a:endParaRPr kumimoji="0" lang="en-US" sz="2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8" name="TextBox 7"/>
          <p:cNvSpPr txBox="1"/>
          <p:nvPr/>
        </p:nvSpPr>
        <p:spPr>
          <a:xfrm>
            <a:off x="1371600" y="2377374"/>
            <a:ext cx="83058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Arial" charset="0"/>
                <a:ea typeface="+mn-ea"/>
                <a:cs typeface="+mn-cs"/>
              </a:rPr>
              <a:t>   </a:t>
            </a:r>
            <a:r>
              <a:rPr kumimoji="0" lang="en-US"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LĨNH VỰC PHÁT TRIỂN NGÔN NGỮ</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9" name="TextBox 8"/>
          <p:cNvSpPr txBox="1"/>
          <p:nvPr/>
        </p:nvSpPr>
        <p:spPr>
          <a:xfrm>
            <a:off x="942428" y="3048000"/>
            <a:ext cx="7315200" cy="304698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smtClean="0">
              <a:ln>
                <a:noFill/>
              </a:ln>
              <a:solidFill>
                <a:srgbClr val="1F497D"/>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Đề</a:t>
            </a:r>
            <a:r>
              <a:rPr kumimoji="0" lang="en-US"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tài</a:t>
            </a:r>
            <a:r>
              <a:rPr kumimoji="0" lang="en-US"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Truyện</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a:t>
            </a:r>
            <a:r>
              <a:rPr kumimoji="0" lang="en-US"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Chiếc ô của thỏ trắng</a:t>
            </a:r>
            <a:endParaRPr kumimoji="0" lang="en-US"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Giáo</a:t>
            </a:r>
            <a:r>
              <a:rPr kumimoji="0" lang="en-US" sz="32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viên</a:t>
            </a:r>
            <a:r>
              <a:rPr kumimoji="0" lang="en-US" sz="32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Nguyễn Huệ Linh</a:t>
            </a:r>
            <a:endParaRPr kumimoji="0" lang="en-US" sz="32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9BBB59">
                    <a:lumMod val="75000"/>
                  </a:srgbClr>
                </a:solidFill>
                <a:effectLst/>
                <a:uLnTx/>
                <a:uFillTx/>
                <a:latin typeface="Times New Roman" pitchFamily="18" charset="0"/>
                <a:ea typeface="+mn-ea"/>
                <a:cs typeface="Times New Roman" pitchFamily="18" charset="0"/>
              </a:rPr>
              <a:t>Lớp</a:t>
            </a:r>
            <a:r>
              <a:rPr kumimoji="0" lang="en-US" sz="3200" b="1" i="0" u="none" strike="noStrike" kern="1200" cap="none" spc="0" normalizeH="0" baseline="0" noProof="0" dirty="0" smtClean="0">
                <a:ln>
                  <a:noFill/>
                </a:ln>
                <a:solidFill>
                  <a:srgbClr val="9BBB59">
                    <a:lumMod val="75000"/>
                  </a:srgbClr>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9BBB59">
                    <a:lumMod val="75000"/>
                  </a:srgbClr>
                </a:solidFill>
                <a:effectLst/>
                <a:uLnTx/>
                <a:uFillTx/>
                <a:latin typeface="Times New Roman" pitchFamily="18" charset="0"/>
                <a:ea typeface="+mn-ea"/>
                <a:cs typeface="Times New Roman" pitchFamily="18" charset="0"/>
              </a:rPr>
              <a:t>Nhà</a:t>
            </a:r>
            <a:r>
              <a:rPr kumimoji="0" lang="en-US" sz="3200" b="1" i="0" u="none" strike="noStrike" kern="1200" cap="none" spc="0" normalizeH="0" baseline="0" noProof="0" dirty="0" smtClean="0">
                <a:ln>
                  <a:noFill/>
                </a:ln>
                <a:solidFill>
                  <a:srgbClr val="9BBB59">
                    <a:lumMod val="75000"/>
                  </a:srgbClr>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9BBB59">
                    <a:lumMod val="75000"/>
                  </a:srgbClr>
                </a:solidFill>
                <a:effectLst/>
                <a:uLnTx/>
                <a:uFillTx/>
                <a:latin typeface="Times New Roman" pitchFamily="18" charset="0"/>
                <a:ea typeface="+mn-ea"/>
                <a:cs typeface="Times New Roman" pitchFamily="18" charset="0"/>
              </a:rPr>
              <a:t>trẻ</a:t>
            </a:r>
            <a:r>
              <a:rPr kumimoji="0" lang="en-US" sz="3200" b="1" i="0" u="none" strike="noStrike" kern="1200" cap="none" spc="0" normalizeH="0" baseline="0" noProof="0" dirty="0">
                <a:ln>
                  <a:noFill/>
                </a:ln>
                <a:solidFill>
                  <a:srgbClr val="9BBB59">
                    <a:lumMod val="75000"/>
                  </a:srgbClr>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smtClean="0">
                <a:ln>
                  <a:noFill/>
                </a:ln>
                <a:solidFill>
                  <a:srgbClr val="9BBB59">
                    <a:lumMod val="75000"/>
                  </a:srgbClr>
                </a:solidFill>
                <a:effectLst/>
                <a:uLnTx/>
                <a:uFillTx/>
                <a:latin typeface="Times New Roman" pitchFamily="18" charset="0"/>
                <a:ea typeface="+mn-ea"/>
                <a:cs typeface="Times New Roman" pitchFamily="18" charset="0"/>
              </a:rPr>
              <a:t>D1</a:t>
            </a:r>
            <a:endParaRPr kumimoji="0" lang="en-US" sz="3200" b="1" i="0" u="none" strike="noStrike" kern="1200" cap="none" spc="0" normalizeH="0" baseline="0" noProof="0" dirty="0" smtClean="0">
              <a:ln>
                <a:noFill/>
              </a:ln>
              <a:solidFill>
                <a:srgbClr val="9BBB59">
                  <a:lumMod val="75000"/>
                </a:srgbClr>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smtClean="0">
              <a:ln>
                <a:noFill/>
              </a:ln>
              <a:solidFill>
                <a:srgbClr val="1F497D"/>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21644" y="1213941"/>
            <a:ext cx="1156768" cy="113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806269"/>
      </p:ext>
    </p:extLst>
  </p:cSld>
  <p:clrMapOvr>
    <a:masterClrMapping/>
  </p:clrMapOvr>
  <mc:AlternateContent xmlns:mc="http://schemas.openxmlformats.org/markup-compatibility/2006" xmlns:p14="http://schemas.microsoft.com/office/powerpoint/2010/main">
    <mc:Choice Requires="p14">
      <p:transition spd="med" p14:dur="700">
        <p:fade/>
        <p:sndAc>
          <p:stSnd>
            <p:snd r:embed="rId3" name="chimes.wav"/>
          </p:stSnd>
        </p:sndAc>
      </p:transition>
    </mc:Choice>
    <mc:Fallback xmlns="">
      <p:transition spd="med">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124200" y="1295400"/>
            <a:ext cx="2667000" cy="1143000"/>
          </a:xfrm>
        </p:spPr>
        <p:txBody>
          <a:bodyPr/>
          <a:lstStyle/>
          <a:p>
            <a:pPr eaLnBrk="1" hangingPunct="1"/>
            <a:r>
              <a:rPr lang="en-US" altLang="vi-VN" sz="4800" b="1" smtClean="0">
                <a:solidFill>
                  <a:srgbClr val="FF0000"/>
                </a:solidFill>
              </a:rPr>
              <a:t>Truyện</a:t>
            </a:r>
          </a:p>
        </p:txBody>
      </p:sp>
      <p:sp>
        <p:nvSpPr>
          <p:cNvPr id="43012" name="WordArt 4"/>
          <p:cNvSpPr>
            <a:spLocks noChangeArrowheads="1" noChangeShapeType="1" noTextEdit="1"/>
          </p:cNvSpPr>
          <p:nvPr/>
        </p:nvSpPr>
        <p:spPr bwMode="auto">
          <a:xfrm>
            <a:off x="685800" y="2895600"/>
            <a:ext cx="7848600" cy="10668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Chiếc ô của thỏ trắng</a:t>
            </a:r>
          </a:p>
        </p:txBody>
      </p:sp>
    </p:spTree>
    <p:extLst>
      <p:ext uri="{BB962C8B-B14F-4D97-AF65-F5344CB8AC3E}">
        <p14:creationId xmlns:p14="http://schemas.microsoft.com/office/powerpoint/2010/main" val="7006069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normAutofit/>
          </a:bodyPr>
          <a:lstStyle/>
          <a:p>
            <a:r>
              <a:rPr lang="en-SG" dirty="0"/>
              <a:t>Truyện có những ai ?</a:t>
            </a:r>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94995" y="2160588"/>
            <a:ext cx="5177622"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0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circle(in)">
                                      <p:cBhvr>
                                        <p:cTn id="14"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SG" sz="3200" dirty="0"/>
              <a:t>Khi có mưa thỏ trắng đã lấy gì làm ô để che đầu?</a:t>
            </a:r>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35" t="5051" r="50430" b="-306"/>
          <a:stretch/>
        </p:blipFill>
        <p:spPr bwMode="auto">
          <a:xfrm>
            <a:off x="2339752" y="1412776"/>
            <a:ext cx="459881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41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normAutofit/>
          </a:bodyPr>
          <a:lstStyle/>
          <a:p>
            <a:r>
              <a:rPr lang="en-SG" sz="4800" dirty="0"/>
              <a:t>Thỏ trắng gặp ai?</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28092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36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dirty="0"/>
              <a:t>Gà con kêu như thế nào?</a:t>
            </a:r>
          </a:p>
        </p:txBody>
      </p:sp>
      <p:pic>
        <p:nvPicPr>
          <p:cNvPr id="1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245" t="52049" r="60033" b="9688"/>
          <a:stretch/>
        </p:blipFill>
        <p:spPr bwMode="auto">
          <a:xfrm>
            <a:off x="1043608" y="2636912"/>
            <a:ext cx="2520280" cy="38884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rot="1324811">
            <a:off x="4009718" y="2143995"/>
            <a:ext cx="3816424" cy="1584176"/>
          </a:xfrm>
          <a:prstGeom prst="wedgeEllipseCallout">
            <a:avLst>
              <a:gd name="adj1" fmla="val -44956"/>
              <a:gd name="adj2" fmla="val 8399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SG"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Chiếp! Chiếp  !</a:t>
            </a:r>
          </a:p>
        </p:txBody>
      </p:sp>
    </p:spTree>
    <p:extLst>
      <p:ext uri="{BB962C8B-B14F-4D97-AF65-F5344CB8AC3E}">
        <p14:creationId xmlns:p14="http://schemas.microsoft.com/office/powerpoint/2010/main" val="68745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27168" cy="922114"/>
          </a:xfrm>
        </p:spPr>
        <p:txBody>
          <a:bodyPr>
            <a:noAutofit/>
          </a:bodyPr>
          <a:lstStyle/>
          <a:p>
            <a:r>
              <a:rPr lang="en-SG" sz="3600" dirty="0"/>
              <a:t>Thỏ trắng và gà con gặp ai?</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231262" y="2160588"/>
            <a:ext cx="510508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8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000" dirty="0"/>
              <a:t>Mèo kêu như thế nào?</a:t>
            </a:r>
          </a:p>
        </p:txBody>
      </p:sp>
      <p:pic>
        <p:nvPicPr>
          <p:cNvPr id="12" name="Content Placeholder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1196182" y="2160588"/>
            <a:ext cx="5175249" cy="388143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ular Callout 8"/>
          <p:cNvSpPr/>
          <p:nvPr/>
        </p:nvSpPr>
        <p:spPr>
          <a:xfrm rot="21104824">
            <a:off x="1187624" y="2065883"/>
            <a:ext cx="3168352" cy="1224136"/>
          </a:xfrm>
          <a:prstGeom prst="wedgeRectCallout">
            <a:avLst>
              <a:gd name="adj1" fmla="val 60278"/>
              <a:gd name="adj2" fmla="val 947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S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Meo !  meo !!</a:t>
            </a:r>
          </a:p>
        </p:txBody>
      </p:sp>
    </p:spTree>
    <p:extLst>
      <p:ext uri="{BB962C8B-B14F-4D97-AF65-F5344CB8AC3E}">
        <p14:creationId xmlns:p14="http://schemas.microsoft.com/office/powerpoint/2010/main" val="19006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368152"/>
          </a:xfrm>
        </p:spPr>
        <p:txBody>
          <a:bodyPr>
            <a:noAutofit/>
          </a:bodyPr>
          <a:lstStyle/>
          <a:p>
            <a:r>
              <a:rPr lang="en-SG" sz="3600" dirty="0"/>
              <a:t>Khi tạnh mưa, có nắng Thỏ trắng, gà con và mèo con đã làm gì? </a:t>
            </a: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94995" y="2160588"/>
            <a:ext cx="5177622"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64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29600" cy="4392488"/>
          </a:xfrm>
          <a:solidFill>
            <a:schemeClr val="accent2">
              <a:lumMod val="40000"/>
              <a:lumOff val="60000"/>
            </a:schemeClr>
          </a:solidFill>
        </p:spPr>
        <p:txBody>
          <a:bodyPr>
            <a:normAutofit/>
          </a:bodyPr>
          <a:lstStyle/>
          <a:p>
            <a:r>
              <a:rPr lang="en-US" dirty="0">
                <a:solidFill>
                  <a:schemeClr val="accent5"/>
                </a:solidFill>
              </a:rPr>
              <a:t>=&gt; Giáo dục: Bạn Thỏ thông minh và tốt bụng đã biết giúp đỡ các bạn. Khi  các con chơi đồ chơi, các con chơi cùng bạn, không được tranh giành đồ chơi của bạn.</a:t>
            </a:r>
            <a:endParaRPr lang="en-SG" dirty="0">
              <a:solidFill>
                <a:schemeClr val="accent5"/>
              </a:solidFill>
            </a:endParaRPr>
          </a:p>
        </p:txBody>
      </p:sp>
    </p:spTree>
    <p:extLst>
      <p:ext uri="{BB962C8B-B14F-4D97-AF65-F5344CB8AC3E}">
        <p14:creationId xmlns:p14="http://schemas.microsoft.com/office/powerpoint/2010/main" val="402807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altLang="vi-VN" smtClean="0"/>
          </a:p>
        </p:txBody>
      </p:sp>
      <p:pic>
        <p:nvPicPr>
          <p:cNvPr id="28675" name="Picture 3" descr="140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10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10000"/>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Picturechi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906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Picturechi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48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0" descr="spring-smiley-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0" y="2438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144000" y="3505200"/>
            <a:ext cx="11811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5105400" y="3429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04800" y="2728913"/>
            <a:ext cx="15240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096000" y="5181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343400" y="2819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8288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010400" y="4953000"/>
            <a:ext cx="838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1440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467600" y="3276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895600" y="5105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5791200" y="44958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543800" y="57912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895600" y="6096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400800" y="6096000"/>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9530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153400" y="640080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858250" y="5213350"/>
            <a:ext cx="104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810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733800" y="572135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0" y="5334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85800"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8862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286000" y="4419600"/>
            <a:ext cx="12192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133600" y="593725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295400" y="72612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3726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724400" y="403860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04800" y="3962400"/>
            <a:ext cx="14097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229600" y="25908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2" name="Rectangle 40"/>
          <p:cNvSpPr>
            <a:spLocks noGrp="1" noChangeArrowheads="1"/>
          </p:cNvSpPr>
          <p:nvPr>
            <p:ph type="body" idx="1"/>
          </p:nvPr>
        </p:nvSpPr>
        <p:spPr>
          <a:xfrm>
            <a:off x="971550" y="908050"/>
            <a:ext cx="8867775" cy="3384550"/>
          </a:xfrm>
        </p:spPr>
        <p:txBody>
          <a:bodyPr/>
          <a:lstStyle/>
          <a:p>
            <a:pPr eaLnBrk="1" hangingPunct="1"/>
            <a:endParaRPr lang="en-US" altLang="vi-VN" smtClean="0"/>
          </a:p>
        </p:txBody>
      </p:sp>
      <p:sp>
        <p:nvSpPr>
          <p:cNvPr id="28713" name="Text Box 41"/>
          <p:cNvSpPr txBox="1">
            <a:spLocks noChangeArrowheads="1"/>
          </p:cNvSpPr>
          <p:nvPr/>
        </p:nvSpPr>
        <p:spPr bwMode="auto">
          <a:xfrm>
            <a:off x="1619250" y="2852738"/>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980" name="WordArt 44"/>
          <p:cNvSpPr>
            <a:spLocks noChangeArrowheads="1" noChangeShapeType="1" noTextEdit="1"/>
          </p:cNvSpPr>
          <p:nvPr/>
        </p:nvSpPr>
        <p:spPr bwMode="auto">
          <a:xfrm>
            <a:off x="1042988" y="2924175"/>
            <a:ext cx="7488237" cy="117157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smtClean="0">
                <a:ln w="19050">
                  <a:solidFill>
                    <a:srgbClr val="99CCFF"/>
                  </a:solidFill>
                  <a:round/>
                  <a:headEnd/>
                  <a:tailEnd/>
                </a:ln>
                <a:solidFill>
                  <a:srgbClr val="0066CC"/>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CHÚC CÁC CÔ MẠNH KHỎE CÁC CON NGOAN HỌC GIỎI</a:t>
            </a:r>
          </a:p>
        </p:txBody>
      </p:sp>
    </p:spTree>
    <p:extLst>
      <p:ext uri="{BB962C8B-B14F-4D97-AF65-F5344CB8AC3E}">
        <p14:creationId xmlns:p14="http://schemas.microsoft.com/office/powerpoint/2010/main" val="1676460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9980"/>
                                        </p:tgtEl>
                                        <p:attrNameLst>
                                          <p:attrName>style.visibility</p:attrName>
                                        </p:attrNameLst>
                                      </p:cBhvr>
                                      <p:to>
                                        <p:strVal val="visible"/>
                                      </p:to>
                                    </p:set>
                                    <p:animEffect transition="in" filter="circle(in)">
                                      <p:cBhvr>
                                        <p:cTn id="7" dur="2000"/>
                                        <p:tgtEl>
                                          <p:spTgt spid="39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tLang="vi-VN" smtClean="0"/>
          </a:p>
        </p:txBody>
      </p:sp>
      <p:pic>
        <p:nvPicPr>
          <p:cNvPr id="6147" name="Picture 3" descr="140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Grp="1" noChangeArrowheads="1"/>
          </p:cNvSpPr>
          <p:nvPr>
            <p:ph type="body" idx="1"/>
          </p:nvPr>
        </p:nvSpPr>
        <p:spPr>
          <a:xfrm>
            <a:off x="250825" y="836613"/>
            <a:ext cx="8893175" cy="5832475"/>
          </a:xfrm>
        </p:spPr>
        <p:txBody>
          <a:bodyPr/>
          <a:lstStyle/>
          <a:p>
            <a:pPr marL="609600" indent="-609600" eaLnBrk="1" hangingPunct="1">
              <a:lnSpc>
                <a:spcPct val="80000"/>
              </a:lnSpc>
              <a:buFontTx/>
              <a:buNone/>
            </a:pPr>
            <a:r>
              <a:rPr lang="en-US" altLang="vi-VN" sz="2000" b="1" dirty="0" smtClean="0">
                <a:solidFill>
                  <a:srgbClr val="0000CC"/>
                </a:solidFill>
              </a:rPr>
              <a:t>I. </a:t>
            </a:r>
            <a:r>
              <a:rPr lang="en-US" altLang="vi-VN" sz="2000" b="1" dirty="0" err="1" smtClean="0">
                <a:solidFill>
                  <a:srgbClr val="0000CC"/>
                </a:solidFill>
              </a:rPr>
              <a:t>Mục</a:t>
            </a:r>
            <a:r>
              <a:rPr lang="en-US" altLang="vi-VN" sz="2000" b="1" dirty="0" smtClean="0">
                <a:solidFill>
                  <a:srgbClr val="0000CC"/>
                </a:solidFill>
              </a:rPr>
              <a:t> </a:t>
            </a:r>
            <a:r>
              <a:rPr lang="en-US" altLang="vi-VN" sz="2000" b="1" dirty="0" err="1" smtClean="0">
                <a:solidFill>
                  <a:srgbClr val="0000CC"/>
                </a:solidFill>
              </a:rPr>
              <a:t>đích</a:t>
            </a:r>
            <a:r>
              <a:rPr lang="en-US" altLang="vi-VN" sz="2000" b="1" dirty="0" smtClean="0">
                <a:solidFill>
                  <a:srgbClr val="0000CC"/>
                </a:solidFill>
              </a:rPr>
              <a:t> </a:t>
            </a:r>
            <a:r>
              <a:rPr lang="en-US" altLang="vi-VN" sz="2000" b="1" dirty="0" err="1" smtClean="0">
                <a:solidFill>
                  <a:srgbClr val="0000CC"/>
                </a:solidFill>
              </a:rPr>
              <a:t>yêu</a:t>
            </a:r>
            <a:r>
              <a:rPr lang="en-US" altLang="vi-VN" sz="2000" b="1" dirty="0" smtClean="0">
                <a:solidFill>
                  <a:srgbClr val="0000CC"/>
                </a:solidFill>
              </a:rPr>
              <a:t> </a:t>
            </a:r>
            <a:r>
              <a:rPr lang="en-US" altLang="vi-VN" sz="2000" b="1" dirty="0" err="1" smtClean="0">
                <a:solidFill>
                  <a:srgbClr val="0000CC"/>
                </a:solidFill>
              </a:rPr>
              <a:t>cầu</a:t>
            </a:r>
            <a:endParaRPr lang="en-US" altLang="vi-VN" sz="2000" b="1" i="1" dirty="0" smtClean="0">
              <a:solidFill>
                <a:srgbClr val="0000CC"/>
              </a:solidFill>
            </a:endParaRPr>
          </a:p>
          <a:p>
            <a:pPr marL="609600" indent="-609600" eaLnBrk="1" hangingPunct="1">
              <a:lnSpc>
                <a:spcPct val="80000"/>
              </a:lnSpc>
              <a:buFontTx/>
              <a:buNone/>
            </a:pPr>
            <a:r>
              <a:rPr lang="en-US" altLang="vi-VN" sz="2000" b="1" i="1" dirty="0" smtClean="0">
                <a:solidFill>
                  <a:srgbClr val="FF0000"/>
                </a:solidFill>
              </a:rPr>
              <a:t>1. </a:t>
            </a:r>
            <a:r>
              <a:rPr lang="en-US" altLang="vi-VN" sz="2000" b="1" i="1" dirty="0" err="1" smtClean="0">
                <a:solidFill>
                  <a:srgbClr val="FF0000"/>
                </a:solidFill>
              </a:rPr>
              <a:t>Kiến</a:t>
            </a:r>
            <a:r>
              <a:rPr lang="en-US" altLang="vi-VN" sz="2000" b="1" i="1" dirty="0" smtClean="0">
                <a:solidFill>
                  <a:srgbClr val="FF0000"/>
                </a:solidFill>
              </a:rPr>
              <a:t> </a:t>
            </a:r>
            <a:r>
              <a:rPr lang="en-US" altLang="vi-VN" sz="2000" b="1" i="1" dirty="0" err="1" smtClean="0">
                <a:solidFill>
                  <a:srgbClr val="FF0000"/>
                </a:solidFill>
              </a:rPr>
              <a:t>thức</a:t>
            </a:r>
            <a:r>
              <a:rPr lang="en-US" altLang="vi-VN" sz="2000" b="1" i="1" dirty="0" smtClean="0">
                <a:solidFill>
                  <a:srgbClr val="FF0000"/>
                </a:solidFill>
              </a:rPr>
              <a:t>:</a:t>
            </a:r>
            <a:endParaRPr lang="en-US" altLang="vi-VN" sz="2000" dirty="0" smtClean="0">
              <a:solidFill>
                <a:srgbClr val="FF0000"/>
              </a:solidFill>
            </a:endParaRPr>
          </a:p>
          <a:p>
            <a:pPr marL="609600" indent="-609600" eaLnBrk="1" hangingPunct="1">
              <a:lnSpc>
                <a:spcPct val="80000"/>
              </a:lnSpc>
              <a:buFontTx/>
              <a:buNone/>
            </a:pPr>
            <a:r>
              <a:rPr lang="en-US" altLang="vi-VN" sz="2000" dirty="0" smtClean="0">
                <a:solidFill>
                  <a:srgbClr val="0000CC"/>
                </a:solidFill>
              </a:rPr>
              <a:t>- </a:t>
            </a:r>
            <a:r>
              <a:rPr lang="en-US" altLang="vi-VN" sz="2000" dirty="0" err="1" smtClean="0">
                <a:solidFill>
                  <a:srgbClr val="0000CC"/>
                </a:solidFill>
              </a:rPr>
              <a:t>Trẻ</a:t>
            </a:r>
            <a:r>
              <a:rPr lang="en-US" altLang="vi-VN" sz="2000" dirty="0" smtClean="0">
                <a:solidFill>
                  <a:srgbClr val="0000CC"/>
                </a:solidFill>
              </a:rPr>
              <a:t> </a:t>
            </a:r>
            <a:r>
              <a:rPr lang="en-US" altLang="vi-VN" sz="2000" dirty="0" err="1" smtClean="0">
                <a:solidFill>
                  <a:srgbClr val="0000CC"/>
                </a:solidFill>
              </a:rPr>
              <a:t>biết</a:t>
            </a:r>
            <a:r>
              <a:rPr lang="en-US" altLang="vi-VN" sz="2000" dirty="0" smtClean="0">
                <a:solidFill>
                  <a:srgbClr val="0000CC"/>
                </a:solidFill>
              </a:rPr>
              <a:t> </a:t>
            </a:r>
            <a:r>
              <a:rPr lang="en-US" altLang="vi-VN" sz="2000" dirty="0" err="1" smtClean="0">
                <a:solidFill>
                  <a:srgbClr val="0000CC"/>
                </a:solidFill>
              </a:rPr>
              <a:t>tên</a:t>
            </a:r>
            <a:r>
              <a:rPr lang="en-US" altLang="vi-VN" sz="2000" dirty="0" smtClean="0">
                <a:solidFill>
                  <a:srgbClr val="0000CC"/>
                </a:solidFill>
              </a:rPr>
              <a:t> </a:t>
            </a:r>
            <a:r>
              <a:rPr lang="en-US" altLang="vi-VN" sz="2000" dirty="0" err="1" smtClean="0">
                <a:solidFill>
                  <a:srgbClr val="0000CC"/>
                </a:solidFill>
              </a:rPr>
              <a:t>truyện</a:t>
            </a:r>
            <a:r>
              <a:rPr lang="en-US" altLang="vi-VN" sz="2000" dirty="0" smtClean="0">
                <a:solidFill>
                  <a:srgbClr val="0000CC"/>
                </a:solidFill>
              </a:rPr>
              <a:t>, </a:t>
            </a:r>
            <a:r>
              <a:rPr lang="en-US" altLang="vi-VN" sz="2000" dirty="0" err="1" smtClean="0">
                <a:solidFill>
                  <a:srgbClr val="0000CC"/>
                </a:solidFill>
              </a:rPr>
              <a:t>biết</a:t>
            </a:r>
            <a:r>
              <a:rPr lang="en-US" altLang="vi-VN" sz="2000" dirty="0" smtClean="0">
                <a:solidFill>
                  <a:srgbClr val="0000CC"/>
                </a:solidFill>
              </a:rPr>
              <a:t> </a:t>
            </a:r>
            <a:r>
              <a:rPr lang="en-US" altLang="vi-VN" sz="2000" dirty="0" err="1" smtClean="0">
                <a:solidFill>
                  <a:srgbClr val="0000CC"/>
                </a:solidFill>
              </a:rPr>
              <a:t>các</a:t>
            </a:r>
            <a:r>
              <a:rPr lang="en-US" altLang="vi-VN" sz="2000" dirty="0" smtClean="0">
                <a:solidFill>
                  <a:srgbClr val="0000CC"/>
                </a:solidFill>
              </a:rPr>
              <a:t> </a:t>
            </a:r>
            <a:r>
              <a:rPr lang="en-US" altLang="vi-VN" sz="2000" dirty="0" err="1" smtClean="0">
                <a:solidFill>
                  <a:srgbClr val="0000CC"/>
                </a:solidFill>
              </a:rPr>
              <a:t>nhân</a:t>
            </a:r>
            <a:r>
              <a:rPr lang="en-US" altLang="vi-VN" sz="2000" dirty="0" smtClean="0">
                <a:solidFill>
                  <a:srgbClr val="0000CC"/>
                </a:solidFill>
              </a:rPr>
              <a:t> </a:t>
            </a:r>
            <a:r>
              <a:rPr lang="en-US" altLang="vi-VN" sz="2000" dirty="0" err="1" smtClean="0">
                <a:solidFill>
                  <a:srgbClr val="0000CC"/>
                </a:solidFill>
              </a:rPr>
              <a:t>vật</a:t>
            </a:r>
            <a:r>
              <a:rPr lang="en-US" altLang="vi-VN" sz="2000" dirty="0" smtClean="0">
                <a:solidFill>
                  <a:srgbClr val="0000CC"/>
                </a:solidFill>
              </a:rPr>
              <a:t> </a:t>
            </a:r>
            <a:r>
              <a:rPr lang="en-US" altLang="vi-VN" sz="2000" dirty="0" err="1" smtClean="0">
                <a:solidFill>
                  <a:srgbClr val="0000CC"/>
                </a:solidFill>
              </a:rPr>
              <a:t>trong</a:t>
            </a:r>
            <a:r>
              <a:rPr lang="en-US" altLang="vi-VN" sz="2000" dirty="0" smtClean="0">
                <a:solidFill>
                  <a:srgbClr val="0000CC"/>
                </a:solidFill>
              </a:rPr>
              <a:t> </a:t>
            </a:r>
            <a:r>
              <a:rPr lang="en-US" altLang="vi-VN" sz="2000" dirty="0" err="1" smtClean="0">
                <a:solidFill>
                  <a:srgbClr val="0000CC"/>
                </a:solidFill>
              </a:rPr>
              <a:t>truyện</a:t>
            </a:r>
            <a:endParaRPr lang="en-US" altLang="vi-VN" sz="2000" dirty="0" smtClean="0">
              <a:solidFill>
                <a:srgbClr val="0000CC"/>
              </a:solidFill>
            </a:endParaRPr>
          </a:p>
          <a:p>
            <a:pPr marL="609600" indent="-609600" eaLnBrk="1" hangingPunct="1">
              <a:lnSpc>
                <a:spcPct val="80000"/>
              </a:lnSpc>
              <a:buFontTx/>
              <a:buNone/>
            </a:pPr>
            <a:r>
              <a:rPr lang="en-US" altLang="vi-VN" sz="2000" dirty="0" smtClean="0">
                <a:solidFill>
                  <a:srgbClr val="0000CC"/>
                </a:solidFill>
              </a:rPr>
              <a:t>- </a:t>
            </a:r>
            <a:r>
              <a:rPr lang="en-US" altLang="vi-VN" sz="2000" dirty="0" err="1" smtClean="0">
                <a:solidFill>
                  <a:srgbClr val="0000CC"/>
                </a:solidFill>
              </a:rPr>
              <a:t>Trẻ</a:t>
            </a:r>
            <a:r>
              <a:rPr lang="en-US" altLang="vi-VN" sz="2000" dirty="0" smtClean="0">
                <a:solidFill>
                  <a:srgbClr val="0000CC"/>
                </a:solidFill>
              </a:rPr>
              <a:t> </a:t>
            </a:r>
            <a:r>
              <a:rPr lang="en-US" altLang="vi-VN" sz="2000" dirty="0" err="1" smtClean="0">
                <a:solidFill>
                  <a:srgbClr val="0000CC"/>
                </a:solidFill>
              </a:rPr>
              <a:t>hiểu</a:t>
            </a:r>
            <a:r>
              <a:rPr lang="en-US" altLang="vi-VN" sz="2000" dirty="0" smtClean="0">
                <a:solidFill>
                  <a:srgbClr val="0000CC"/>
                </a:solidFill>
              </a:rPr>
              <a:t> </a:t>
            </a:r>
            <a:r>
              <a:rPr lang="en-US" altLang="vi-VN" sz="2000" dirty="0" err="1" smtClean="0">
                <a:solidFill>
                  <a:srgbClr val="0000CC"/>
                </a:solidFill>
              </a:rPr>
              <a:t>nội</a:t>
            </a:r>
            <a:r>
              <a:rPr lang="en-US" altLang="vi-VN" sz="2000" dirty="0" smtClean="0">
                <a:solidFill>
                  <a:srgbClr val="0000CC"/>
                </a:solidFill>
              </a:rPr>
              <a:t> dung </a:t>
            </a:r>
            <a:r>
              <a:rPr lang="en-US" altLang="vi-VN" sz="2000" dirty="0" err="1" smtClean="0">
                <a:solidFill>
                  <a:srgbClr val="0000CC"/>
                </a:solidFill>
              </a:rPr>
              <a:t>truyện</a:t>
            </a:r>
            <a:r>
              <a:rPr lang="en-US" altLang="vi-VN" sz="2000" dirty="0" smtClean="0">
                <a:solidFill>
                  <a:srgbClr val="0000CC"/>
                </a:solidFill>
              </a:rPr>
              <a:t>.</a:t>
            </a:r>
          </a:p>
          <a:p>
            <a:pPr marL="609600" indent="-609600" eaLnBrk="1" hangingPunct="1">
              <a:lnSpc>
                <a:spcPct val="80000"/>
              </a:lnSpc>
              <a:buFontTx/>
              <a:buNone/>
            </a:pPr>
            <a:r>
              <a:rPr lang="en-US" altLang="vi-VN" sz="2000" b="1" i="1" dirty="0" smtClean="0">
                <a:solidFill>
                  <a:srgbClr val="FF0000"/>
                </a:solidFill>
              </a:rPr>
              <a:t>2. </a:t>
            </a:r>
            <a:r>
              <a:rPr lang="en-US" altLang="vi-VN" sz="2000" b="1" i="1" dirty="0" err="1" smtClean="0">
                <a:solidFill>
                  <a:srgbClr val="FF0000"/>
                </a:solidFill>
              </a:rPr>
              <a:t>Kỹ</a:t>
            </a:r>
            <a:r>
              <a:rPr lang="en-US" altLang="vi-VN" sz="2000" b="1" i="1" dirty="0" smtClean="0">
                <a:solidFill>
                  <a:srgbClr val="FF0000"/>
                </a:solidFill>
              </a:rPr>
              <a:t> </a:t>
            </a:r>
            <a:r>
              <a:rPr lang="en-US" altLang="vi-VN" sz="2000" b="1" i="1" dirty="0" err="1" smtClean="0">
                <a:solidFill>
                  <a:srgbClr val="FF0000"/>
                </a:solidFill>
              </a:rPr>
              <a:t>năng</a:t>
            </a:r>
            <a:r>
              <a:rPr lang="en-US" altLang="vi-VN" sz="2000" b="1" i="1" dirty="0" smtClean="0">
                <a:solidFill>
                  <a:srgbClr val="FF0000"/>
                </a:solidFill>
              </a:rPr>
              <a:t>:</a:t>
            </a:r>
            <a:endParaRPr lang="en-US" altLang="vi-VN" sz="2000" dirty="0" smtClean="0">
              <a:solidFill>
                <a:srgbClr val="FF0000"/>
              </a:solidFill>
            </a:endParaRPr>
          </a:p>
          <a:p>
            <a:pPr marL="609600" indent="-609600" eaLnBrk="1" hangingPunct="1">
              <a:lnSpc>
                <a:spcPct val="80000"/>
              </a:lnSpc>
              <a:buFontTx/>
              <a:buNone/>
            </a:pPr>
            <a:r>
              <a:rPr lang="en-US" altLang="vi-VN" sz="2000" dirty="0" smtClean="0">
                <a:solidFill>
                  <a:srgbClr val="0000CC"/>
                </a:solidFill>
              </a:rPr>
              <a:t>- </a:t>
            </a:r>
            <a:r>
              <a:rPr lang="en-US" altLang="vi-VN" sz="2000" dirty="0" err="1" smtClean="0">
                <a:solidFill>
                  <a:srgbClr val="0000CC"/>
                </a:solidFill>
              </a:rPr>
              <a:t>Trẻ</a:t>
            </a:r>
            <a:r>
              <a:rPr lang="en-US" altLang="vi-VN" sz="2000" dirty="0" smtClean="0">
                <a:solidFill>
                  <a:srgbClr val="0000CC"/>
                </a:solidFill>
              </a:rPr>
              <a:t> </a:t>
            </a:r>
            <a:r>
              <a:rPr lang="en-US" altLang="vi-VN" sz="2000" dirty="0" err="1" smtClean="0">
                <a:solidFill>
                  <a:srgbClr val="0000CC"/>
                </a:solidFill>
              </a:rPr>
              <a:t>trả</a:t>
            </a:r>
            <a:r>
              <a:rPr lang="en-US" altLang="vi-VN" sz="2000" dirty="0" smtClean="0">
                <a:solidFill>
                  <a:srgbClr val="0000CC"/>
                </a:solidFill>
              </a:rPr>
              <a:t> </a:t>
            </a:r>
            <a:r>
              <a:rPr lang="en-US" altLang="vi-VN" sz="2000" dirty="0" err="1" smtClean="0">
                <a:solidFill>
                  <a:srgbClr val="0000CC"/>
                </a:solidFill>
              </a:rPr>
              <a:t>lời</a:t>
            </a:r>
            <a:r>
              <a:rPr lang="en-US" altLang="vi-VN" sz="2000" dirty="0" smtClean="0">
                <a:solidFill>
                  <a:srgbClr val="0000CC"/>
                </a:solidFill>
              </a:rPr>
              <a:t> </a:t>
            </a:r>
            <a:r>
              <a:rPr lang="en-US" altLang="vi-VN" sz="2000" dirty="0" err="1" smtClean="0">
                <a:solidFill>
                  <a:srgbClr val="0000CC"/>
                </a:solidFill>
              </a:rPr>
              <a:t>được</a:t>
            </a:r>
            <a:r>
              <a:rPr lang="en-US" altLang="vi-VN" sz="2000" dirty="0" smtClean="0">
                <a:solidFill>
                  <a:srgbClr val="0000CC"/>
                </a:solidFill>
              </a:rPr>
              <a:t> </a:t>
            </a:r>
            <a:r>
              <a:rPr lang="en-US" altLang="vi-VN" sz="2000" dirty="0" err="1" smtClean="0">
                <a:solidFill>
                  <a:srgbClr val="0000CC"/>
                </a:solidFill>
              </a:rPr>
              <a:t>các</a:t>
            </a:r>
            <a:r>
              <a:rPr lang="en-US" altLang="vi-VN" sz="2000" dirty="0" smtClean="0">
                <a:solidFill>
                  <a:srgbClr val="0000CC"/>
                </a:solidFill>
              </a:rPr>
              <a:t> </a:t>
            </a:r>
            <a:r>
              <a:rPr lang="en-US" altLang="vi-VN" sz="2000" dirty="0" err="1" smtClean="0">
                <a:solidFill>
                  <a:srgbClr val="0000CC"/>
                </a:solidFill>
              </a:rPr>
              <a:t>câu</a:t>
            </a:r>
            <a:r>
              <a:rPr lang="en-US" altLang="vi-VN" sz="2000" dirty="0" smtClean="0">
                <a:solidFill>
                  <a:srgbClr val="0000CC"/>
                </a:solidFill>
              </a:rPr>
              <a:t> </a:t>
            </a:r>
            <a:r>
              <a:rPr lang="en-US" altLang="vi-VN" sz="2000" dirty="0" err="1" smtClean="0">
                <a:solidFill>
                  <a:srgbClr val="0000CC"/>
                </a:solidFill>
              </a:rPr>
              <a:t>hỏi</a:t>
            </a:r>
            <a:r>
              <a:rPr lang="en-US" altLang="vi-VN" sz="2000" dirty="0" smtClean="0">
                <a:solidFill>
                  <a:srgbClr val="0000CC"/>
                </a:solidFill>
              </a:rPr>
              <a:t> </a:t>
            </a:r>
            <a:r>
              <a:rPr lang="en-US" altLang="vi-VN" sz="2000" dirty="0" err="1" smtClean="0">
                <a:solidFill>
                  <a:srgbClr val="0000CC"/>
                </a:solidFill>
              </a:rPr>
              <a:t>của</a:t>
            </a:r>
            <a:r>
              <a:rPr lang="en-US" altLang="vi-VN" sz="2000" dirty="0" smtClean="0">
                <a:solidFill>
                  <a:srgbClr val="0000CC"/>
                </a:solidFill>
              </a:rPr>
              <a:t> </a:t>
            </a:r>
            <a:r>
              <a:rPr lang="en-US" altLang="vi-VN" sz="2000" dirty="0" err="1" smtClean="0">
                <a:solidFill>
                  <a:srgbClr val="0000CC"/>
                </a:solidFill>
              </a:rPr>
              <a:t>cô</a:t>
            </a:r>
            <a:r>
              <a:rPr lang="en-US" altLang="vi-VN" sz="2000" dirty="0" smtClean="0">
                <a:solidFill>
                  <a:srgbClr val="0000CC"/>
                </a:solidFill>
              </a:rPr>
              <a:t>.</a:t>
            </a:r>
          </a:p>
          <a:p>
            <a:pPr marL="609600" indent="-609600" eaLnBrk="1" hangingPunct="1">
              <a:lnSpc>
                <a:spcPct val="80000"/>
              </a:lnSpc>
              <a:buFontTx/>
              <a:buNone/>
            </a:pPr>
            <a:r>
              <a:rPr lang="en-US" altLang="vi-VN" sz="2000" dirty="0" smtClean="0">
                <a:solidFill>
                  <a:srgbClr val="0000CC"/>
                </a:solidFill>
              </a:rPr>
              <a:t>- </a:t>
            </a:r>
            <a:r>
              <a:rPr lang="vi-VN" altLang="vi-VN" sz="2000" dirty="0" smtClean="0">
                <a:solidFill>
                  <a:srgbClr val="0000CC"/>
                </a:solidFill>
              </a:rPr>
              <a:t>Bước đầu bắt chước giọng nói và hành động của các nhân vật</a:t>
            </a:r>
            <a:endParaRPr lang="en-US" altLang="vi-VN" sz="2000" dirty="0" smtClean="0">
              <a:solidFill>
                <a:srgbClr val="0000CC"/>
              </a:solidFill>
            </a:endParaRPr>
          </a:p>
          <a:p>
            <a:pPr marL="609600" indent="-609600" eaLnBrk="1" hangingPunct="1">
              <a:lnSpc>
                <a:spcPct val="80000"/>
              </a:lnSpc>
              <a:buFontTx/>
              <a:buNone/>
            </a:pPr>
            <a:r>
              <a:rPr lang="en-US" altLang="vi-VN" sz="2000" b="1" i="1" dirty="0" smtClean="0">
                <a:solidFill>
                  <a:srgbClr val="FF0000"/>
                </a:solidFill>
              </a:rPr>
              <a:t>3. </a:t>
            </a:r>
            <a:r>
              <a:rPr lang="en-US" altLang="vi-VN" sz="2000" b="1" i="1" dirty="0" err="1" smtClean="0">
                <a:solidFill>
                  <a:srgbClr val="FF0000"/>
                </a:solidFill>
              </a:rPr>
              <a:t>Thái</a:t>
            </a:r>
            <a:r>
              <a:rPr lang="en-US" altLang="vi-VN" sz="2000" b="1" i="1" dirty="0" smtClean="0">
                <a:solidFill>
                  <a:srgbClr val="FF0000"/>
                </a:solidFill>
              </a:rPr>
              <a:t> </a:t>
            </a:r>
            <a:r>
              <a:rPr lang="en-US" altLang="vi-VN" sz="2000" b="1" i="1" dirty="0" err="1" smtClean="0">
                <a:solidFill>
                  <a:srgbClr val="FF0000"/>
                </a:solidFill>
              </a:rPr>
              <a:t>độ</a:t>
            </a:r>
            <a:endParaRPr lang="en-US" altLang="vi-VN" sz="2000" dirty="0" smtClean="0">
              <a:solidFill>
                <a:srgbClr val="FF0000"/>
              </a:solidFill>
            </a:endParaRPr>
          </a:p>
          <a:p>
            <a:pPr marL="609600" indent="-609600" eaLnBrk="1" hangingPunct="1">
              <a:lnSpc>
                <a:spcPct val="80000"/>
              </a:lnSpc>
              <a:buFontTx/>
              <a:buNone/>
            </a:pPr>
            <a:r>
              <a:rPr lang="en-US" altLang="vi-VN" sz="2000" dirty="0" smtClean="0">
                <a:solidFill>
                  <a:srgbClr val="0000CC"/>
                </a:solidFill>
              </a:rPr>
              <a:t>- </a:t>
            </a:r>
            <a:r>
              <a:rPr lang="en-US" altLang="vi-VN" sz="2000" dirty="0" err="1" smtClean="0">
                <a:solidFill>
                  <a:srgbClr val="0000CC"/>
                </a:solidFill>
              </a:rPr>
              <a:t>Trẻ</a:t>
            </a:r>
            <a:r>
              <a:rPr lang="en-US" altLang="vi-VN" sz="2000" dirty="0" smtClean="0">
                <a:solidFill>
                  <a:srgbClr val="0000CC"/>
                </a:solidFill>
              </a:rPr>
              <a:t> </a:t>
            </a:r>
            <a:r>
              <a:rPr lang="en-US" altLang="vi-VN" sz="2000" dirty="0" err="1" smtClean="0">
                <a:solidFill>
                  <a:srgbClr val="0000CC"/>
                </a:solidFill>
              </a:rPr>
              <a:t>hứng</a:t>
            </a:r>
            <a:r>
              <a:rPr lang="en-US" altLang="vi-VN" sz="2000" dirty="0" smtClean="0">
                <a:solidFill>
                  <a:srgbClr val="0000CC"/>
                </a:solidFill>
              </a:rPr>
              <a:t> </a:t>
            </a:r>
            <a:r>
              <a:rPr lang="en-US" altLang="vi-VN" sz="2000" dirty="0" err="1" smtClean="0">
                <a:solidFill>
                  <a:srgbClr val="0000CC"/>
                </a:solidFill>
              </a:rPr>
              <a:t>thú</a:t>
            </a:r>
            <a:r>
              <a:rPr lang="en-US" altLang="vi-VN" sz="2000" dirty="0" smtClean="0">
                <a:solidFill>
                  <a:srgbClr val="0000CC"/>
                </a:solidFill>
              </a:rPr>
              <a:t> </a:t>
            </a:r>
            <a:r>
              <a:rPr lang="en-US" altLang="vi-VN" sz="2000" dirty="0" err="1" smtClean="0">
                <a:solidFill>
                  <a:srgbClr val="0000CC"/>
                </a:solidFill>
              </a:rPr>
              <a:t>tham</a:t>
            </a:r>
            <a:r>
              <a:rPr lang="en-US" altLang="vi-VN" sz="2000" dirty="0" smtClean="0">
                <a:solidFill>
                  <a:srgbClr val="0000CC"/>
                </a:solidFill>
              </a:rPr>
              <a:t> </a:t>
            </a:r>
            <a:r>
              <a:rPr lang="en-US" altLang="vi-VN" sz="2000" dirty="0" err="1" smtClean="0">
                <a:solidFill>
                  <a:srgbClr val="0000CC"/>
                </a:solidFill>
              </a:rPr>
              <a:t>gia</a:t>
            </a:r>
            <a:r>
              <a:rPr lang="en-US" altLang="vi-VN" sz="2000" dirty="0" smtClean="0">
                <a:solidFill>
                  <a:srgbClr val="0000CC"/>
                </a:solidFill>
              </a:rPr>
              <a:t> </a:t>
            </a:r>
            <a:r>
              <a:rPr lang="en-US" altLang="vi-VN" sz="2000" dirty="0" err="1" smtClean="0">
                <a:solidFill>
                  <a:srgbClr val="0000CC"/>
                </a:solidFill>
              </a:rPr>
              <a:t>hoạt</a:t>
            </a:r>
            <a:r>
              <a:rPr lang="en-US" altLang="vi-VN" sz="2000" dirty="0" smtClean="0">
                <a:solidFill>
                  <a:srgbClr val="0000CC"/>
                </a:solidFill>
              </a:rPr>
              <a:t> </a:t>
            </a:r>
            <a:r>
              <a:rPr lang="en-US" altLang="vi-VN" sz="2000" dirty="0" err="1" smtClean="0">
                <a:solidFill>
                  <a:srgbClr val="0000CC"/>
                </a:solidFill>
              </a:rPr>
              <a:t>động</a:t>
            </a:r>
            <a:r>
              <a:rPr lang="en-US" altLang="vi-VN" sz="2000" dirty="0" smtClean="0">
                <a:solidFill>
                  <a:srgbClr val="0000CC"/>
                </a:solidFill>
              </a:rPr>
              <a:t>.</a:t>
            </a:r>
          </a:p>
          <a:p>
            <a:pPr marL="609600" indent="-609600" eaLnBrk="1" hangingPunct="1">
              <a:lnSpc>
                <a:spcPct val="80000"/>
              </a:lnSpc>
              <a:buFontTx/>
              <a:buNone/>
            </a:pPr>
            <a:r>
              <a:rPr lang="en-US" altLang="vi-VN" sz="2000" b="1" dirty="0" smtClean="0">
                <a:solidFill>
                  <a:srgbClr val="0000CC"/>
                </a:solidFill>
              </a:rPr>
              <a:t>II. </a:t>
            </a:r>
            <a:r>
              <a:rPr lang="en-US" altLang="vi-VN" sz="2000" b="1" dirty="0" err="1" smtClean="0">
                <a:solidFill>
                  <a:srgbClr val="0000CC"/>
                </a:solidFill>
              </a:rPr>
              <a:t>Chuẩn</a:t>
            </a:r>
            <a:r>
              <a:rPr lang="en-US" altLang="vi-VN" sz="2000" b="1" dirty="0" smtClean="0">
                <a:solidFill>
                  <a:srgbClr val="0000CC"/>
                </a:solidFill>
              </a:rPr>
              <a:t> </a:t>
            </a:r>
            <a:r>
              <a:rPr lang="en-US" altLang="vi-VN" sz="2000" b="1" dirty="0" err="1" smtClean="0">
                <a:solidFill>
                  <a:srgbClr val="0000CC"/>
                </a:solidFill>
              </a:rPr>
              <a:t>bị</a:t>
            </a:r>
            <a:endParaRPr lang="en-US" altLang="vi-VN" sz="2000" b="1" i="1" dirty="0" smtClean="0">
              <a:solidFill>
                <a:srgbClr val="0000CC"/>
              </a:solidFill>
            </a:endParaRPr>
          </a:p>
          <a:p>
            <a:pPr marL="609600" indent="-609600" eaLnBrk="1" hangingPunct="1">
              <a:lnSpc>
                <a:spcPct val="80000"/>
              </a:lnSpc>
              <a:buFontTx/>
              <a:buNone/>
            </a:pPr>
            <a:r>
              <a:rPr lang="en-US" altLang="vi-VN" sz="2000" dirty="0" smtClean="0">
                <a:solidFill>
                  <a:srgbClr val="0000CC"/>
                </a:solidFill>
              </a:rPr>
              <a:t>- </a:t>
            </a:r>
            <a:r>
              <a:rPr lang="en-US" altLang="vi-VN" sz="2000" dirty="0" err="1" smtClean="0">
                <a:solidFill>
                  <a:srgbClr val="0000CC"/>
                </a:solidFill>
              </a:rPr>
              <a:t>Giáo</a:t>
            </a:r>
            <a:r>
              <a:rPr lang="en-US" altLang="vi-VN" sz="2000" dirty="0" smtClean="0">
                <a:solidFill>
                  <a:srgbClr val="0000CC"/>
                </a:solidFill>
              </a:rPr>
              <a:t> </a:t>
            </a:r>
            <a:r>
              <a:rPr lang="en-US" altLang="vi-VN" sz="2000" dirty="0" err="1" smtClean="0">
                <a:solidFill>
                  <a:srgbClr val="0000CC"/>
                </a:solidFill>
              </a:rPr>
              <a:t>án</a:t>
            </a:r>
            <a:r>
              <a:rPr lang="en-US" altLang="vi-VN" sz="2000" dirty="0" smtClean="0">
                <a:solidFill>
                  <a:srgbClr val="0000CC"/>
                </a:solidFill>
              </a:rPr>
              <a:t> </a:t>
            </a:r>
            <a:r>
              <a:rPr lang="en-US" altLang="vi-VN" sz="2000" dirty="0" err="1" smtClean="0">
                <a:solidFill>
                  <a:srgbClr val="0000CC"/>
                </a:solidFill>
              </a:rPr>
              <a:t>điện</a:t>
            </a:r>
            <a:r>
              <a:rPr lang="en-US" altLang="vi-VN" sz="2000" dirty="0" smtClean="0">
                <a:solidFill>
                  <a:srgbClr val="0000CC"/>
                </a:solidFill>
              </a:rPr>
              <a:t> </a:t>
            </a:r>
            <a:r>
              <a:rPr lang="en-US" altLang="vi-VN" sz="2000" dirty="0" err="1" smtClean="0">
                <a:solidFill>
                  <a:srgbClr val="0000CC"/>
                </a:solidFill>
              </a:rPr>
              <a:t>tử</a:t>
            </a:r>
            <a:r>
              <a:rPr lang="en-US" altLang="vi-VN" sz="2000" dirty="0" smtClean="0">
                <a:solidFill>
                  <a:srgbClr val="0000CC"/>
                </a:solidFill>
              </a:rPr>
              <a:t>.</a:t>
            </a:r>
          </a:p>
          <a:p>
            <a:pPr marL="609600" indent="-609600" eaLnBrk="1" hangingPunct="1">
              <a:lnSpc>
                <a:spcPct val="80000"/>
              </a:lnSpc>
              <a:buFontTx/>
              <a:buNone/>
            </a:pPr>
            <a:r>
              <a:rPr lang="en-US" altLang="vi-VN" sz="2000" dirty="0" smtClean="0">
                <a:solidFill>
                  <a:srgbClr val="0000CC"/>
                </a:solidFill>
              </a:rPr>
              <a:t>- </a:t>
            </a:r>
            <a:r>
              <a:rPr lang="en-US" altLang="vi-VN" sz="2000" dirty="0" err="1" smtClean="0">
                <a:solidFill>
                  <a:srgbClr val="0000CC"/>
                </a:solidFill>
              </a:rPr>
              <a:t>nhạc</a:t>
            </a:r>
            <a:r>
              <a:rPr lang="en-US" altLang="vi-VN" sz="2000" dirty="0" smtClean="0">
                <a:solidFill>
                  <a:srgbClr val="0000CC"/>
                </a:solidFill>
              </a:rPr>
              <a:t> </a:t>
            </a:r>
            <a:r>
              <a:rPr lang="en-US" altLang="vi-VN" sz="2000" dirty="0" err="1" smtClean="0">
                <a:solidFill>
                  <a:srgbClr val="0000CC"/>
                </a:solidFill>
              </a:rPr>
              <a:t>bài</a:t>
            </a:r>
            <a:r>
              <a:rPr lang="en-US" altLang="vi-VN" sz="2000" dirty="0" smtClean="0">
                <a:solidFill>
                  <a:srgbClr val="0000CC"/>
                </a:solidFill>
              </a:rPr>
              <a:t> </a:t>
            </a:r>
            <a:r>
              <a:rPr lang="en-US" altLang="vi-VN" sz="2000" dirty="0" err="1" smtClean="0">
                <a:solidFill>
                  <a:srgbClr val="0000CC"/>
                </a:solidFill>
              </a:rPr>
              <a:t>hát</a:t>
            </a:r>
            <a:r>
              <a:rPr lang="en-US" altLang="vi-VN" sz="2000" dirty="0" smtClean="0">
                <a:solidFill>
                  <a:srgbClr val="0000CC"/>
                </a:solidFill>
              </a:rPr>
              <a:t>: “ </a:t>
            </a:r>
            <a:r>
              <a:rPr lang="vi-VN" altLang="vi-VN" sz="2000" dirty="0" smtClean="0">
                <a:solidFill>
                  <a:srgbClr val="0000CC"/>
                </a:solidFill>
              </a:rPr>
              <a:t>Trời nắng trời mưa</a:t>
            </a:r>
            <a:r>
              <a:rPr lang="en-US" altLang="vi-VN" sz="2000" dirty="0" smtClean="0">
                <a:solidFill>
                  <a:srgbClr val="0000CC"/>
                </a:solidFill>
              </a:rPr>
              <a:t>”.</a:t>
            </a:r>
          </a:p>
        </p:txBody>
      </p:sp>
      <p:pic>
        <p:nvPicPr>
          <p:cNvPr id="6149" name="Picture 6"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724400"/>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00050" y="2509838"/>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243888" y="476250"/>
            <a:ext cx="11811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105400" y="3429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2987675" y="765175"/>
            <a:ext cx="15240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096000" y="5181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427538" y="2636838"/>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708400" y="486886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010400" y="4953000"/>
            <a:ext cx="838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243888" y="206057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524750" y="357346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851275" y="45815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791200" y="44958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543800" y="57912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132138"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400800" y="6096000"/>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9530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153400" y="640080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740650" y="4652963"/>
            <a:ext cx="104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2385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153400" y="5445125"/>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0" y="5334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85800"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5725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787900" y="5157788"/>
            <a:ext cx="12192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356100" y="593725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1619250"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667625" y="508476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716463" y="4365625"/>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734300" y="6021388"/>
            <a:ext cx="14097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885113" y="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0653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tLang="vi-VN" smtClean="0"/>
          </a:p>
        </p:txBody>
      </p:sp>
      <p:pic>
        <p:nvPicPr>
          <p:cNvPr id="9219" name="Picture 3" descr="1401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210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body" idx="1"/>
          </p:nvPr>
        </p:nvSpPr>
        <p:spPr>
          <a:xfrm>
            <a:off x="611188" y="1916113"/>
            <a:ext cx="6913562" cy="1655762"/>
          </a:xfrm>
        </p:spPr>
        <p:txBody>
          <a:bodyPr/>
          <a:lstStyle/>
          <a:p>
            <a:pPr marL="609600" indent="-609600" eaLnBrk="1" hangingPunct="1">
              <a:lnSpc>
                <a:spcPct val="90000"/>
              </a:lnSpc>
              <a:buFontTx/>
              <a:buNone/>
            </a:pPr>
            <a:r>
              <a:rPr lang="en-US" altLang="vi-VN" dirty="0" smtClean="0">
                <a:solidFill>
                  <a:srgbClr val="0000CC"/>
                </a:solidFill>
              </a:rPr>
              <a:t>III. </a:t>
            </a:r>
            <a:r>
              <a:rPr lang="en-US" altLang="vi-VN" dirty="0" err="1" smtClean="0">
                <a:solidFill>
                  <a:srgbClr val="0000CC"/>
                </a:solidFill>
              </a:rPr>
              <a:t>Cách</a:t>
            </a:r>
            <a:r>
              <a:rPr lang="en-US" altLang="vi-VN" dirty="0" smtClean="0">
                <a:solidFill>
                  <a:srgbClr val="0000CC"/>
                </a:solidFill>
              </a:rPr>
              <a:t> </a:t>
            </a:r>
            <a:r>
              <a:rPr lang="en-US" altLang="vi-VN" dirty="0" err="1" smtClean="0">
                <a:solidFill>
                  <a:srgbClr val="0000CC"/>
                </a:solidFill>
              </a:rPr>
              <a:t>tiến</a:t>
            </a:r>
            <a:r>
              <a:rPr lang="en-US" altLang="vi-VN" dirty="0" smtClean="0">
                <a:solidFill>
                  <a:srgbClr val="0000CC"/>
                </a:solidFill>
              </a:rPr>
              <a:t> </a:t>
            </a:r>
            <a:r>
              <a:rPr lang="en-US" altLang="vi-VN" dirty="0" err="1" smtClean="0">
                <a:solidFill>
                  <a:srgbClr val="0000CC"/>
                </a:solidFill>
              </a:rPr>
              <a:t>hành</a:t>
            </a:r>
            <a:endParaRPr lang="en-US" altLang="vi-VN" dirty="0" smtClean="0">
              <a:solidFill>
                <a:srgbClr val="0000CC"/>
              </a:solidFill>
            </a:endParaRPr>
          </a:p>
          <a:p>
            <a:pPr marL="609600" indent="-609600" eaLnBrk="1" hangingPunct="1">
              <a:lnSpc>
                <a:spcPct val="90000"/>
              </a:lnSpc>
              <a:buFontTx/>
              <a:buAutoNum type="arabicPeriod"/>
            </a:pPr>
            <a:r>
              <a:rPr lang="en-US" altLang="vi-VN" b="1" u="sng" dirty="0" err="1" smtClean="0">
                <a:solidFill>
                  <a:srgbClr val="FF0000"/>
                </a:solidFill>
              </a:rPr>
              <a:t>Ổn</a:t>
            </a:r>
            <a:r>
              <a:rPr lang="en-US" altLang="vi-VN" b="1" u="sng" dirty="0" smtClean="0">
                <a:solidFill>
                  <a:srgbClr val="FF0000"/>
                </a:solidFill>
              </a:rPr>
              <a:t> </a:t>
            </a:r>
            <a:r>
              <a:rPr lang="en-US" altLang="vi-VN" b="1" u="sng" dirty="0" err="1" smtClean="0">
                <a:solidFill>
                  <a:srgbClr val="FF0000"/>
                </a:solidFill>
              </a:rPr>
              <a:t>định</a:t>
            </a:r>
            <a:r>
              <a:rPr lang="en-US" altLang="vi-VN" b="1" u="sng" dirty="0" smtClean="0">
                <a:solidFill>
                  <a:srgbClr val="FF0000"/>
                </a:solidFill>
              </a:rPr>
              <a:t> </a:t>
            </a:r>
            <a:r>
              <a:rPr lang="en-US" altLang="vi-VN" b="1" u="sng" dirty="0" err="1" smtClean="0">
                <a:solidFill>
                  <a:srgbClr val="FF0000"/>
                </a:solidFill>
              </a:rPr>
              <a:t>tổ</a:t>
            </a:r>
            <a:r>
              <a:rPr lang="en-US" altLang="vi-VN" b="1" u="sng" dirty="0" smtClean="0">
                <a:solidFill>
                  <a:srgbClr val="FF0000"/>
                </a:solidFill>
              </a:rPr>
              <a:t> </a:t>
            </a:r>
            <a:r>
              <a:rPr lang="en-US" altLang="vi-VN" b="1" u="sng" dirty="0" err="1" smtClean="0">
                <a:solidFill>
                  <a:srgbClr val="FF0000"/>
                </a:solidFill>
              </a:rPr>
              <a:t>chức</a:t>
            </a:r>
            <a:endParaRPr lang="en-US" altLang="vi-VN" b="1" u="sng" dirty="0" smtClean="0">
              <a:solidFill>
                <a:srgbClr val="FF0000"/>
              </a:solidFill>
            </a:endParaRPr>
          </a:p>
          <a:p>
            <a:pPr marL="609600" indent="-609600" eaLnBrk="1" hangingPunct="1">
              <a:lnSpc>
                <a:spcPct val="90000"/>
              </a:lnSpc>
              <a:buFontTx/>
              <a:buNone/>
            </a:pPr>
            <a:r>
              <a:rPr lang="en-US" altLang="vi-VN" dirty="0" err="1" smtClean="0">
                <a:solidFill>
                  <a:srgbClr val="0000CC"/>
                </a:solidFill>
              </a:rPr>
              <a:t>Cô</a:t>
            </a:r>
            <a:r>
              <a:rPr lang="en-US" altLang="vi-VN" dirty="0" smtClean="0">
                <a:solidFill>
                  <a:srgbClr val="0000CC"/>
                </a:solidFill>
              </a:rPr>
              <a:t> </a:t>
            </a:r>
            <a:r>
              <a:rPr lang="en-US" altLang="vi-VN" dirty="0" err="1" smtClean="0">
                <a:solidFill>
                  <a:srgbClr val="0000CC"/>
                </a:solidFill>
              </a:rPr>
              <a:t>và</a:t>
            </a:r>
            <a:r>
              <a:rPr lang="en-US" altLang="vi-VN" dirty="0" smtClean="0">
                <a:solidFill>
                  <a:srgbClr val="0000CC"/>
                </a:solidFill>
              </a:rPr>
              <a:t> </a:t>
            </a:r>
            <a:r>
              <a:rPr lang="en-US" altLang="vi-VN" dirty="0" err="1" smtClean="0">
                <a:solidFill>
                  <a:srgbClr val="0000CC"/>
                </a:solidFill>
              </a:rPr>
              <a:t>trẻ</a:t>
            </a:r>
            <a:r>
              <a:rPr lang="en-US" altLang="vi-VN" dirty="0" smtClean="0">
                <a:solidFill>
                  <a:srgbClr val="0000CC"/>
                </a:solidFill>
              </a:rPr>
              <a:t> </a:t>
            </a:r>
            <a:r>
              <a:rPr lang="en-US" altLang="vi-VN" dirty="0" err="1" smtClean="0">
                <a:solidFill>
                  <a:srgbClr val="0000CC"/>
                </a:solidFill>
              </a:rPr>
              <a:t>hát</a:t>
            </a:r>
            <a:r>
              <a:rPr lang="en-US" altLang="vi-VN" dirty="0" smtClean="0">
                <a:solidFill>
                  <a:srgbClr val="0000CC"/>
                </a:solidFill>
              </a:rPr>
              <a:t> </a:t>
            </a:r>
            <a:r>
              <a:rPr lang="en-US" altLang="vi-VN" dirty="0" err="1" smtClean="0">
                <a:solidFill>
                  <a:srgbClr val="0000CC"/>
                </a:solidFill>
              </a:rPr>
              <a:t>bài</a:t>
            </a:r>
            <a:r>
              <a:rPr lang="en-US" altLang="vi-VN" dirty="0" smtClean="0">
                <a:solidFill>
                  <a:srgbClr val="0000CC"/>
                </a:solidFill>
              </a:rPr>
              <a:t> “ </a:t>
            </a:r>
            <a:r>
              <a:rPr lang="vi-VN" altLang="vi-VN" dirty="0" smtClean="0">
                <a:solidFill>
                  <a:srgbClr val="0000CC"/>
                </a:solidFill>
              </a:rPr>
              <a:t>Trời nắng trời mưa</a:t>
            </a:r>
            <a:r>
              <a:rPr lang="en-US" altLang="vi-VN" dirty="0" smtClean="0">
                <a:solidFill>
                  <a:srgbClr val="0000CC"/>
                </a:solidFill>
              </a:rPr>
              <a:t>”</a:t>
            </a:r>
          </a:p>
          <a:p>
            <a:pPr marL="609600" indent="-609600" eaLnBrk="1" hangingPunct="1">
              <a:lnSpc>
                <a:spcPct val="90000"/>
              </a:lnSpc>
              <a:buFontTx/>
              <a:buNone/>
            </a:pPr>
            <a:endParaRPr lang="en-US" altLang="vi-VN" dirty="0" smtClean="0">
              <a:solidFill>
                <a:srgbClr val="0000CC"/>
              </a:solidFill>
            </a:endParaRPr>
          </a:p>
        </p:txBody>
      </p:sp>
      <p:pic>
        <p:nvPicPr>
          <p:cNvPr id="9221" name="Picture 5" descr="Butterfly 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810000"/>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Butterfly 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Picturechim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9906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Picturechim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048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0" descr="spring-smiley-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 y="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descr="Butterfly 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0" y="2438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9144000" y="3505200"/>
            <a:ext cx="11811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5105400" y="3429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6096000" y="5181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4343400" y="2819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8288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7010400" y="4953000"/>
            <a:ext cx="838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91440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7467600" y="3276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895600" y="5105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5791200" y="44958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7543800" y="57912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895600" y="6096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6400800" y="6096000"/>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49530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8153400" y="640080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8858250" y="5213350"/>
            <a:ext cx="104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10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733800" y="572135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0" y="5334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685800"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862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286000" y="4419600"/>
            <a:ext cx="12192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133600" y="593725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295400" y="72612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93726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3"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4724400" y="403860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04800" y="3962400"/>
            <a:ext cx="14097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52" descr="DSTARS-P"/>
          <p:cNvPicPr>
            <a:picLocks noChangeAspect="1" noChangeArrowheads="1" noCrop="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8229600" y="25908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6" name="Text Box 45"/>
          <p:cNvSpPr txBox="1">
            <a:spLocks noChangeArrowheads="1"/>
          </p:cNvSpPr>
          <p:nvPr/>
        </p:nvSpPr>
        <p:spPr bwMode="auto">
          <a:xfrm>
            <a:off x="466725" y="3789363"/>
            <a:ext cx="8677275" cy="18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2. </a:t>
            </a:r>
            <a:r>
              <a:rPr kumimoji="0" lang="en-US" altLang="vi-VN" sz="2800" b="1"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Dạy nội dung chính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0" i="0" u="none" strike="noStrike" kern="1200" cap="none" spc="0" normalizeH="0" baseline="0" noProof="0" smtClean="0">
                <a:ln>
                  <a:noFill/>
                </a:ln>
                <a:solidFill>
                  <a:srgbClr val="0000CC"/>
                </a:solidFill>
                <a:effectLst/>
                <a:uLnTx/>
                <a:uFillTx/>
                <a:latin typeface="Arial" panose="020B0604020202020204" pitchFamily="34" charset="0"/>
                <a:ea typeface="+mn-ea"/>
                <a:cs typeface="Arial" panose="020B0604020202020204" pitchFamily="34" charset="0"/>
              </a:rPr>
              <a:t>*Cô kể lần 1 bằng lời không tranh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0" i="0" u="none" strike="noStrike" kern="1200" cap="none" spc="0" normalizeH="0" baseline="0" noProof="0" smtClean="0">
                <a:ln>
                  <a:noFill/>
                </a:ln>
                <a:solidFill>
                  <a:srgbClr val="0000CC"/>
                </a:solidFill>
                <a:effectLst/>
                <a:uLnTx/>
                <a:uFillTx/>
                <a:latin typeface="Arial" panose="020B0604020202020204" pitchFamily="34" charset="0"/>
                <a:ea typeface="+mn-ea"/>
                <a:cs typeface="Arial" panose="020B0604020202020204" pitchFamily="34" charset="0"/>
              </a:rPr>
              <a:t>* Cô kể lần 2 trên bài giảng điện tử</a:t>
            </a:r>
          </a:p>
        </p:txBody>
      </p:sp>
      <p:pic>
        <p:nvPicPr>
          <p:cNvPr id="2" name="nhac-thieu-nhi-co-l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075" y="92075"/>
            <a:ext cx="609600" cy="609600"/>
          </a:xfrm>
          <a:prstGeom prst="rect">
            <a:avLst/>
          </a:prstGeom>
        </p:spPr>
      </p:pic>
    </p:spTree>
    <p:extLst>
      <p:ext uri="{BB962C8B-B14F-4D97-AF65-F5344CB8AC3E}">
        <p14:creationId xmlns:p14="http://schemas.microsoft.com/office/powerpoint/2010/main" val="1590482440"/>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57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124200" y="1295400"/>
            <a:ext cx="2667000" cy="1143000"/>
          </a:xfrm>
        </p:spPr>
        <p:txBody>
          <a:bodyPr/>
          <a:lstStyle/>
          <a:p>
            <a:pPr eaLnBrk="1" hangingPunct="1"/>
            <a:r>
              <a:rPr lang="en-US" altLang="vi-VN" sz="4800" b="1" smtClean="0">
                <a:solidFill>
                  <a:srgbClr val="FF0000"/>
                </a:solidFill>
              </a:rPr>
              <a:t>Truyện</a:t>
            </a:r>
          </a:p>
        </p:txBody>
      </p:sp>
      <p:sp>
        <p:nvSpPr>
          <p:cNvPr id="43012" name="WordArt 4"/>
          <p:cNvSpPr>
            <a:spLocks noChangeArrowheads="1" noChangeShapeType="1" noTextEdit="1"/>
          </p:cNvSpPr>
          <p:nvPr/>
        </p:nvSpPr>
        <p:spPr bwMode="auto">
          <a:xfrm>
            <a:off x="685800" y="2895600"/>
            <a:ext cx="7848600" cy="10668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sz="36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Chiếc ô của thỏ trắng</a:t>
            </a:r>
            <a:endParaRPr kumimoji="0" lang="vi-VN" sz="3600" b="1" i="0" u="none" strike="noStrike" kern="10" cap="none" spc="0" normalizeH="0" baseline="0" noProof="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89899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864" t="-96" r="32179" b="23095"/>
          <a:stretch/>
        </p:blipFill>
        <p:spPr bwMode="auto">
          <a:xfrm>
            <a:off x="107504" y="188640"/>
            <a:ext cx="4032448"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3"/>
          <p:cNvPicPr>
            <a:picLocks noChangeAspect="1" noChangeArrowheads="1"/>
          </p:cNvPicPr>
          <p:nvPr/>
        </p:nvPicPr>
        <p:blipFill rotWithShape="1">
          <a:blip r:embed="rId3">
            <a:extLst>
              <a:ext uri="{28A0092B-C50C-407E-A947-70E740481C1C}">
                <a14:useLocalDpi xmlns:a14="http://schemas.microsoft.com/office/drawing/2010/main" val="0"/>
              </a:ext>
            </a:extLst>
          </a:blip>
          <a:srcRect l="3335" t="5051" r="50430" b="-306"/>
          <a:stretch/>
        </p:blipFill>
        <p:spPr bwMode="auto">
          <a:xfrm>
            <a:off x="4139952" y="188640"/>
            <a:ext cx="481484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09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SG" dirty="0"/>
          </a:p>
        </p:txBody>
      </p:sp>
      <p:sp>
        <p:nvSpPr>
          <p:cNvPr id="3" name="Subtitle 2"/>
          <p:cNvSpPr>
            <a:spLocks noGrp="1"/>
          </p:cNvSpPr>
          <p:nvPr>
            <p:ph type="subTitle" idx="1"/>
          </p:nvPr>
        </p:nvSpPr>
        <p:spPr/>
        <p:txBody>
          <a:bodyPr/>
          <a:lstStyle/>
          <a:p>
            <a:endParaRPr lang="en-SG"/>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766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5258"/>
            <a:ext cx="9143999" cy="710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562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774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tLang="vi-VN" smtClean="0"/>
          </a:p>
        </p:txBody>
      </p:sp>
      <p:pic>
        <p:nvPicPr>
          <p:cNvPr id="15363" name="Picture 3" descr="140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10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10000"/>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Picturechi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906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Picturechi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48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0" descr="spring-smiley-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0" y="2438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144000" y="3505200"/>
            <a:ext cx="11811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5105400" y="3429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04800" y="2728913"/>
            <a:ext cx="15240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096000" y="5181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343400" y="2819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8288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010400" y="4953000"/>
            <a:ext cx="838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1440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467600" y="3276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895600" y="5105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5791200" y="44958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543800" y="57912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895600" y="6096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400800" y="6096000"/>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9530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153400" y="640080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858250" y="5213350"/>
            <a:ext cx="104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810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733800" y="572135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0" y="5334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85800"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8862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286000" y="4419600"/>
            <a:ext cx="12192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133600" y="593725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295400" y="72612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3726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724400" y="403860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04800" y="3962400"/>
            <a:ext cx="14097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229600" y="25908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0" name="Rectangle 41"/>
          <p:cNvSpPr>
            <a:spLocks noGrp="1" noChangeArrowheads="1"/>
          </p:cNvSpPr>
          <p:nvPr>
            <p:ph type="body" idx="1"/>
          </p:nvPr>
        </p:nvSpPr>
        <p:spPr>
          <a:xfrm>
            <a:off x="611188" y="908050"/>
            <a:ext cx="9228137" cy="4492625"/>
          </a:xfrm>
        </p:spPr>
        <p:txBody>
          <a:bodyPr/>
          <a:lstStyle/>
          <a:p>
            <a:pPr eaLnBrk="1" hangingPunct="1"/>
            <a:endParaRPr lang="en-US" altLang="vi-VN" smtClean="0"/>
          </a:p>
        </p:txBody>
      </p:sp>
      <p:sp>
        <p:nvSpPr>
          <p:cNvPr id="15401" name="Text Box 42"/>
          <p:cNvSpPr txBox="1">
            <a:spLocks noChangeArrowheads="1"/>
          </p:cNvSpPr>
          <p:nvPr/>
        </p:nvSpPr>
        <p:spPr bwMode="auto">
          <a:xfrm>
            <a:off x="1187450" y="1844675"/>
            <a:ext cx="838835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vi-VN" sz="3600" b="1" i="0" u="none" strike="noStrike" kern="1200" cap="none" spc="0" normalizeH="0" baseline="0" noProof="0" smtClean="0">
                <a:ln>
                  <a:noFill/>
                </a:ln>
                <a:solidFill>
                  <a:srgbClr val="0000CC"/>
                </a:solidFill>
                <a:effectLst/>
                <a:uLnTx/>
                <a:uFillTx/>
                <a:latin typeface="Arial" panose="020B0604020202020204" pitchFamily="34" charset="0"/>
                <a:ea typeface="+mn-ea"/>
                <a:cs typeface="Arial" panose="020B0604020202020204" pitchFamily="34" charset="0"/>
              </a:rPr>
              <a:t>Đàm thoại trích dẫn.</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vi-VN" sz="2400" b="1" i="0" u="none" strike="noStrike" kern="1200" cap="none" spc="0" normalizeH="0" baseline="0" noProof="0" smtClean="0">
                <a:ln>
                  <a:noFill/>
                </a:ln>
                <a:solidFill>
                  <a:srgbClr val="0000CC"/>
                </a:solidFill>
                <a:effectLst/>
                <a:uLnTx/>
                <a:uFillTx/>
                <a:latin typeface="Arial" panose="020B0604020202020204" pitchFamily="34" charset="0"/>
                <a:ea typeface="+mn-ea"/>
                <a:cs typeface="Arial" panose="020B0604020202020204" pitchFamily="34" charset="0"/>
              </a:rPr>
              <a:t>Cô vừa kể cho lớp mình nghe câu chuyện gì?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vi-VN" sz="2400" b="1" i="0" u="none" strike="noStrike" kern="1200" cap="none" spc="0" normalizeH="0" baseline="0" noProof="0" smtClean="0">
              <a:ln>
                <a:noFill/>
              </a:ln>
              <a:solidFill>
                <a:srgbClr val="0000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57475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u meo tinh nghich tieng ke">
  <a:themeElements>
    <a:clrScheme name="chu meo tinh nghich tieng 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u meo tinh nghich tieng k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u meo tinh nghich tieng 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u meo tinh nghich tieng k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u meo tinh nghich tieng k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u meo tinh nghich tieng k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u meo tinh nghich tieng k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u meo tinh nghich tieng k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u meo tinh nghich tieng k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u meo tinh nghich tieng k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u meo tinh nghich tieng k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u meo tinh nghich tieng k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u meo tinh nghich tieng k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u meo tinh nghich tieng k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631</TotalTime>
  <Words>331</Words>
  <Application>Microsoft Office PowerPoint</Application>
  <PresentationFormat>On-screen Show (4:3)</PresentationFormat>
  <Paragraphs>43</Paragraphs>
  <Slides>19</Slides>
  <Notes>1</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Arial</vt:lpstr>
      <vt:lpstr>Calibri</vt:lpstr>
      <vt:lpstr>Times New Roman</vt:lpstr>
      <vt:lpstr>Trebuchet MS</vt:lpstr>
      <vt:lpstr>Wingdings 3</vt:lpstr>
      <vt:lpstr>Facet</vt:lpstr>
      <vt:lpstr>Office Theme</vt:lpstr>
      <vt:lpstr>Default Design</vt:lpstr>
      <vt:lpstr>chu meo tinh nghich tieng ke</vt:lpstr>
      <vt:lpstr>PowerPoint Presentation</vt:lpstr>
      <vt:lpstr>PowerPoint Presentation</vt:lpstr>
      <vt:lpstr>PowerPoint Presentation</vt:lpstr>
      <vt:lpstr>Truyện</vt:lpstr>
      <vt:lpstr>PowerPoint Presentation</vt:lpstr>
      <vt:lpstr>PowerPoint Presentation</vt:lpstr>
      <vt:lpstr>PowerPoint Presentation</vt:lpstr>
      <vt:lpstr>PowerPoint Presentation</vt:lpstr>
      <vt:lpstr>PowerPoint Presentation</vt:lpstr>
      <vt:lpstr>Truyện</vt:lpstr>
      <vt:lpstr>Truyện có những ai ?</vt:lpstr>
      <vt:lpstr>Khi có mưa thỏ trắng đã lấy gì làm ô để che đầu?</vt:lpstr>
      <vt:lpstr>Thỏ trắng gặp ai?</vt:lpstr>
      <vt:lpstr>Gà con kêu như thế nào?</vt:lpstr>
      <vt:lpstr>Thỏ trắng và gà con gặp ai?</vt:lpstr>
      <vt:lpstr>Mèo kêu như thế nào?</vt:lpstr>
      <vt:lpstr>Khi tạnh mưa, có nắng Thỏ trắng, gà con và mèo con đã làm gì? </vt:lpstr>
      <vt:lpstr>=&gt; Giáo dục: Bạn Thỏ thông minh và tốt bụng đã biết giúp đỡ các bạn. Khi  các con chơi đồ chơi, các con chơi cùng bạn, không được tranh giành đồ chơi của bạn.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QUACHBUIQUOCCUONG</dc:creator>
  <cp:lastModifiedBy>xuân khuê</cp:lastModifiedBy>
  <cp:revision>25</cp:revision>
  <dcterms:created xsi:type="dcterms:W3CDTF">2018-10-15T15:59:49Z</dcterms:created>
  <dcterms:modified xsi:type="dcterms:W3CDTF">2024-05-01T13:22:46Z</dcterms:modified>
</cp:coreProperties>
</file>