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81" r:id="rId3"/>
    <p:sldId id="283" r:id="rId4"/>
    <p:sldId id="270" r:id="rId5"/>
    <p:sldId id="271" r:id="rId6"/>
    <p:sldId id="275" r:id="rId7"/>
    <p:sldId id="279" r:id="rId8"/>
    <p:sldId id="278" r:id="rId9"/>
    <p:sldId id="268" r:id="rId10"/>
    <p:sldId id="272" r:id="rId11"/>
    <p:sldId id="273" r:id="rId12"/>
    <p:sldId id="274" r:id="rId13"/>
    <p:sldId id="259" r:id="rId14"/>
    <p:sldId id="267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9900"/>
    <a:srgbClr val="800080"/>
    <a:srgbClr val="150AA8"/>
    <a:srgbClr val="FF00FF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21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558A48-D2FE-482A-85C0-214D85F2961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74FB-334D-4D72-A7BD-D8474C069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CDC0-CB67-4C82-BE3C-46EC0A4EF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E745-0879-4B17-8AE7-A3CBF44ABC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660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F5CBA-24C0-4D43-9BDE-DA77EC5049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683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D0B20-D0E0-40DE-8E21-317C56FBCC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930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02D59-4DE6-4C1E-BE71-A4A67F8534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78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2A04-3104-4F0D-985C-863988A51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466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B9AD5-C86A-495C-ABF5-75F3916704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4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8112-E776-4A0D-AD76-1932469596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592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D72A7-3286-496F-9404-2038D25192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57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DD61-9E3A-4A39-A615-B13D30CFA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29501-653C-42AC-B402-9DF74DEC3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043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3FB2-EE14-4E14-B5DA-3E08E52965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90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F3CFA-EE6F-4FF4-8035-F57B8AA831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13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9B188-0C93-4D45-970D-D4DAB8D4EA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49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FC1E-E4BE-4E6D-96AE-B17A4B9A1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ACD0-4179-4267-A372-09CD2760D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BCD8-1FFE-4686-88E5-BF9567995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A7C3-C104-42E3-97B1-BF9F16563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BA6-2068-4F94-BFD1-90B2C9417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4819-B681-4A9C-908A-B200F263B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A188-5DE8-4224-84A7-798BFB4D4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402EBF1E-781B-48CF-B8AB-050AA4F0DA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48BF5-AE90-411B-AB13-179F883018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08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www.clipartstock.net/wp-content/uploads/2009/04/borders-clip-art1.jpg&amp;imgrefurl=http://www.clipartstock.net/tag/powerpoint-backgrounds/&amp;usg=__b172EOVKXT-YklKIhTI9nKjyFHY=&amp;h=1024&amp;w=1280&amp;sz=190&amp;hl=vi&amp;start=148&amp;tbnid=GzsPghcLjy2NnM:&amp;tbnh=120&amp;tbnw=150&amp;prev=/images?q=powerpoint+background&amp;gbv=2&amp;ndsp=20&amp;hl=vi&amp;sa=N&amp;start=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.vn/imgres?imgurl=http://1001christianclipart.com/downloads2/the-cross-and-falling-leaves.jpg&amp;imgrefurl=http://1001christianclipart.com/powerpoint-backgrounds-2/the-cross-and-falling-leaves/&amp;usg=__qtqYuf06C1EjkwLcF7wfgWiGGgM=&amp;h=1200&amp;w=1600&amp;sz=98&amp;hl=vi&amp;start=19&amp;tbnid=0tdrNRS_heoptM:&amp;tbnh=113&amp;tbnw=150&amp;prev=/images?q=powerpoint+background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hyperlink" Target="http://images.google.com.vn/imgres?imgurl=http://www.marvelsphoto.com/wp-content/uploads/2007/08/southparkdoll.jpg&amp;imgrefurl=http://www.marvelsphoto.com/38/&amp;usg=__bfSn_FmZHFFNJ6kH2KZxiVAtRsU=&amp;h=1200&amp;w=1600&amp;sz=43&amp;hl=vi&amp;start=83&amp;tbnid=PJYhLY3WsBkhdM:&amp;tbnh=113&amp;tbnw=150&amp;prev=/images?q=powerpoint+background&amp;gbv=2&amp;ndsp=20&amp;hl=vi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914400" y="914400"/>
            <a:ext cx="75438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CẦU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PHÁT TRIỂN NHẬN THỨC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NBTN: Con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Con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mèo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Lứa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tuổi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24- 36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tháng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vi-VN" altLang="vi-VN" sz="2400" smtClean="0">
                <a:solidFill>
                  <a:srgbClr val="0000FF"/>
                </a:solidFill>
                <a:latin typeface="Times New Roman" panose="02020603050405020304" pitchFamily="18" charset="0"/>
              </a:rPr>
              <a:t>Nguyễn Huệ Linh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1"/>
            <a:ext cx="12954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0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IMG_2100"/>
          <p:cNvPicPr>
            <a:picLocks noChangeAspect="1" noChangeArrowheads="1"/>
          </p:cNvPicPr>
          <p:nvPr/>
        </p:nvPicPr>
        <p:blipFill>
          <a:blip r:embed="rId3"/>
          <a:srcRect l="59695" r="12903" b="54146"/>
          <a:stretch>
            <a:fillRect/>
          </a:stretch>
        </p:blipFill>
        <p:spPr bwMode="auto">
          <a:xfrm>
            <a:off x="990600" y="381000"/>
            <a:ext cx="6705600" cy="5410200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524000" y="5791200"/>
            <a:ext cx="60960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Đầu con chó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819400" y="5638800"/>
            <a:ext cx="3429000" cy="762000"/>
          </a:xfrm>
          <a:prstGeom prst="wedgeEllipseCallout">
            <a:avLst>
              <a:gd name="adj1" fmla="val 1296"/>
              <a:gd name="adj2" fmla="val -385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Tai con chó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819400" y="5715000"/>
            <a:ext cx="3429000" cy="685800"/>
          </a:xfrm>
          <a:prstGeom prst="cloudCallout">
            <a:avLst>
              <a:gd name="adj1" fmla="val 14907"/>
              <a:gd name="adj2" fmla="val -51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Mắt con chó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652477">
            <a:off x="982663" y="3684588"/>
            <a:ext cx="1676400" cy="369887"/>
          </a:xfrm>
          <a:prstGeom prst="rightArrow">
            <a:avLst>
              <a:gd name="adj1" fmla="val 50000"/>
              <a:gd name="adj2" fmla="val 1133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2912326">
            <a:off x="6096000" y="3124200"/>
            <a:ext cx="1800225" cy="361950"/>
          </a:xfrm>
          <a:prstGeom prst="rightArrow">
            <a:avLst>
              <a:gd name="adj1" fmla="val 50000"/>
              <a:gd name="adj2" fmla="val 1243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82539">
            <a:off x="3336925" y="4252913"/>
            <a:ext cx="2133600" cy="395287"/>
          </a:xfrm>
          <a:prstGeom prst="rightArrow">
            <a:avLst>
              <a:gd name="adj1" fmla="val 50000"/>
              <a:gd name="adj2" fmla="val 1349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76600" y="5791200"/>
            <a:ext cx="2590800" cy="609600"/>
          </a:xfrm>
          <a:prstGeom prst="wedgeRectCallout">
            <a:avLst>
              <a:gd name="adj1" fmla="val -17588"/>
              <a:gd name="adj2" fmla="val -3515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0"/>
              <a:t>M </a:t>
            </a:r>
            <a:r>
              <a:rPr lang="en-US" sz="3600" b="0"/>
              <a:t>ũi con chó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2587614">
            <a:off x="5835650" y="4946650"/>
            <a:ext cx="2038350" cy="409575"/>
          </a:xfrm>
          <a:prstGeom prst="rightArrow">
            <a:avLst>
              <a:gd name="adj1" fmla="val 50000"/>
              <a:gd name="adj2" fmla="val 1244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743200" y="5715000"/>
            <a:ext cx="3276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 </a:t>
            </a:r>
            <a:r>
              <a:rPr lang="en-US" sz="3200"/>
              <a:t>miệng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4" grpId="0" animBg="1"/>
      <p:bldP spid="28684" grpId="1" animBg="1"/>
      <p:bldP spid="28685" grpId="0" animBg="1"/>
      <p:bldP spid="286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6" name="Picture 10" descr="IMG_2100"/>
          <p:cNvPicPr>
            <a:picLocks noChangeAspect="1" noChangeArrowheads="1"/>
          </p:cNvPicPr>
          <p:nvPr/>
        </p:nvPicPr>
        <p:blipFill>
          <a:blip r:embed="rId3"/>
          <a:srcRect l="18594" r="37027" b="6944"/>
          <a:stretch>
            <a:fillRect/>
          </a:stretch>
        </p:blipFill>
        <p:spPr bwMode="auto">
          <a:xfrm>
            <a:off x="2133600" y="381000"/>
            <a:ext cx="4876800" cy="4800600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209800" y="5029200"/>
            <a:ext cx="4114800" cy="1447800"/>
          </a:xfrm>
          <a:prstGeom prst="cloudCallout">
            <a:avLst>
              <a:gd name="adj1" fmla="val 24690"/>
              <a:gd name="adj2" fmla="val -3706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Mình con chó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590800" y="5334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Ch</a:t>
            </a:r>
            <a:r>
              <a:rPr lang="en-US" sz="3600"/>
              <a:t>ân con chó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064760">
            <a:off x="1541463" y="4221163"/>
            <a:ext cx="1404937" cy="360362"/>
          </a:xfrm>
          <a:prstGeom prst="rightArrow">
            <a:avLst>
              <a:gd name="adj1" fmla="val 50000"/>
              <a:gd name="adj2" fmla="val 974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orders-clip-art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8463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858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xem mở rộng các con vật trong gia đình</a:t>
            </a:r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76400" y="1752600"/>
            <a:ext cx="5562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486400" cy="4114800"/>
          </a:xfrm>
          <a:prstGeom prst="rect">
            <a:avLst/>
          </a:prstGeom>
          <a:noFill/>
        </p:spPr>
      </p:pic>
      <p:pic>
        <p:nvPicPr>
          <p:cNvPr id="11275" name="Picture 11" descr="dog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05000"/>
            <a:ext cx="5562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uck[1]"/>
          <p:cNvPicPr>
            <a:picLocks noChangeAspect="1" noChangeArrowheads="1"/>
          </p:cNvPicPr>
          <p:nvPr/>
        </p:nvPicPr>
        <p:blipFill>
          <a:blip r:embed="rId6"/>
          <a:srcRect l="5833" t="6667" r="17500" b="15555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0" y="1447800"/>
            <a:ext cx="2819400" cy="762000"/>
          </a:xfrm>
          <a:prstGeom prst="cloudCallout">
            <a:avLst>
              <a:gd name="adj1" fmla="val 45667"/>
              <a:gd name="adj2" fmla="val 12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>
                <a:solidFill>
                  <a:srgbClr val="FF3300"/>
                </a:solidFill>
              </a:rPr>
              <a:t>Con mèo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248400" y="1295400"/>
            <a:ext cx="2895600" cy="609600"/>
          </a:xfrm>
          <a:prstGeom prst="wedgeEllipseCallout">
            <a:avLst>
              <a:gd name="adj1" fmla="val -51917"/>
              <a:gd name="adj2" fmla="val 1401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0">
                <a:latin typeface="Comic Sans MS" pitchFamily="66" charset="0"/>
              </a:rPr>
              <a:t>   </a:t>
            </a:r>
            <a:r>
              <a:rPr lang="en-US" sz="3600" b="0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989067">
            <a:off x="5637213" y="4581525"/>
            <a:ext cx="3276600" cy="1219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800080"/>
                </a:solidFill>
              </a:rPr>
              <a:t>Con vịt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819400" y="6019800"/>
            <a:ext cx="2362200" cy="533400"/>
          </a:xfrm>
          <a:prstGeom prst="wedgeRoundRectCallout">
            <a:avLst>
              <a:gd name="adj1" fmla="val -37634"/>
              <a:gd name="adj2" fmla="val 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Con </a:t>
            </a:r>
            <a:r>
              <a:rPr lang="en-US" sz="3200" dirty="0" err="1" smtClean="0"/>
              <a:t>Lợn</a:t>
            </a:r>
            <a:endParaRPr lang="en-US" sz="3200" dirty="0"/>
          </a:p>
        </p:txBody>
      </p:sp>
      <p:pic>
        <p:nvPicPr>
          <p:cNvPr id="11286" name="Picture 22" descr="F9"/>
          <p:cNvPicPr>
            <a:picLocks noChangeAspect="1" noChangeArrowheads="1"/>
          </p:cNvPicPr>
          <p:nvPr/>
        </p:nvPicPr>
        <p:blipFill>
          <a:blip r:embed="rId7"/>
          <a:srcRect l="23334" t="17778" r="26666" b="6667"/>
          <a:stretch>
            <a:fillRect/>
          </a:stretch>
        </p:blipFill>
        <p:spPr bwMode="auto">
          <a:xfrm>
            <a:off x="1676400" y="1905000"/>
            <a:ext cx="5562600" cy="4038600"/>
          </a:xfrm>
          <a:prstGeom prst="rect">
            <a:avLst/>
          </a:prstGeom>
          <a:noFill/>
        </p:spPr>
      </p:pic>
      <p:pic>
        <p:nvPicPr>
          <p:cNvPr id="11287" name="Picture 23" descr="heo"/>
          <p:cNvPicPr>
            <a:picLocks noChangeAspect="1" noChangeArrowheads="1"/>
          </p:cNvPicPr>
          <p:nvPr/>
        </p:nvPicPr>
        <p:blipFill>
          <a:blip r:embed="rId8"/>
          <a:srcRect l="14999" t="20047" r="10834" b="6450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990600" y="4876800"/>
            <a:ext cx="3352800" cy="13716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/>
              <a:t>Con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0" grpId="1" animBg="1"/>
      <p:bldP spid="11281" grpId="0" animBg="1"/>
      <p:bldP spid="11281" grpId="1" animBg="1"/>
      <p:bldP spid="11283" grpId="0" animBg="1"/>
      <p:bldP spid="11283" grpId="1" animBg="1"/>
      <p:bldP spid="11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the-cross-and-falling-leav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5720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4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362200" y="2590800"/>
            <a:ext cx="4191000" cy="990600"/>
          </a:xfrm>
          <a:prstGeom prst="cloudCallout">
            <a:avLst>
              <a:gd name="adj1" fmla="val 17653"/>
              <a:gd name="adj2" fmla="val 10288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0"/>
              <a:t>Trò chơi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114800" y="4572000"/>
            <a:ext cx="4572000" cy="1066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b</a:t>
            </a:r>
            <a:r>
              <a:rPr lang="en-US" sz="2000">
                <a:solidFill>
                  <a:schemeClr val="bg2"/>
                </a:solidFill>
              </a:rPr>
              <a:t>ắt chước tiếng kêu: “con m</a:t>
            </a:r>
            <a:r>
              <a:rPr lang="en-US">
                <a:solidFill>
                  <a:schemeClr val="bg2"/>
                </a:solidFill>
              </a:rPr>
              <a:t>èo”- “con chó”</a:t>
            </a:r>
            <a:r>
              <a:rPr lang="en-US" sz="3200" b="0">
                <a:latin typeface="Comic Sans MS" pitchFamily="66" charset="0"/>
              </a:rPr>
              <a:t> </a:t>
            </a:r>
          </a:p>
        </p:txBody>
      </p:sp>
      <p:pic>
        <p:nvPicPr>
          <p:cNvPr id="21516" name="Picture 12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3505200" cy="2090738"/>
          </a:xfrm>
          <a:prstGeom prst="rect">
            <a:avLst/>
          </a:prstGeom>
          <a:noFill/>
        </p:spPr>
      </p:pic>
      <p:pic>
        <p:nvPicPr>
          <p:cNvPr id="21517" name="Picture 13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57200"/>
            <a:ext cx="1809750" cy="1828800"/>
          </a:xfrm>
          <a:prstGeom prst="rect">
            <a:avLst/>
          </a:prstGeom>
          <a:noFill/>
        </p:spPr>
      </p:pic>
      <p:pic>
        <p:nvPicPr>
          <p:cNvPr id="21518" name="Picture 14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175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05600"/>
          </a:xfrm>
          <a:noFill/>
          <a:ln/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91200" cy="1965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Cám Ơn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52" name="Picture 8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30480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hung hình cho vui nhộ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5334000" cy="154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Hoạt động 1</a:t>
            </a: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667000" y="2971800"/>
            <a:ext cx="5575300" cy="990600"/>
          </a:xfrm>
        </p:spPr>
        <p:txBody>
          <a:bodyPr/>
          <a:lstStyle/>
          <a:p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á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t bài</a:t>
            </a:r>
            <a:r>
              <a:rPr lang="en-US" sz="4000"/>
              <a:t> :</a:t>
            </a:r>
            <a:br>
              <a:rPr lang="en-US" sz="4000"/>
            </a:br>
            <a:r>
              <a:rPr lang="en-US" sz="4000"/>
              <a:t>         “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mèo rửa mặt</a:t>
            </a:r>
            <a:r>
              <a:rPr lang="en-US" sz="4000"/>
              <a:t>”</a:t>
            </a:r>
          </a:p>
        </p:txBody>
      </p:sp>
      <p:pic>
        <p:nvPicPr>
          <p:cNvPr id="6152" name="Picture 8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219200" cy="990600"/>
          </a:xfrm>
          <a:prstGeom prst="rect">
            <a:avLst/>
          </a:prstGeom>
          <a:noFill/>
        </p:spPr>
      </p:pic>
      <p:pic>
        <p:nvPicPr>
          <p:cNvPr id="615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7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13" name="Picture 13" descr="IMG_2122"/>
          <p:cNvPicPr>
            <a:picLocks noChangeAspect="1" noChangeArrowheads="1"/>
          </p:cNvPicPr>
          <p:nvPr/>
        </p:nvPicPr>
        <p:blipFill>
          <a:blip r:embed="rId4"/>
          <a:srcRect l="25661" t="25323" r="34804" b="43085"/>
          <a:stretch>
            <a:fillRect/>
          </a:stretch>
        </p:blipFill>
        <p:spPr bwMode="auto">
          <a:xfrm>
            <a:off x="2133600" y="457200"/>
            <a:ext cx="6096000" cy="4800600"/>
          </a:xfrm>
          <a:prstGeom prst="rect">
            <a:avLst/>
          </a:prstGeom>
          <a:noFill/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057400" y="5715000"/>
            <a:ext cx="5029200" cy="9906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mèo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620000" y="381000"/>
            <a:ext cx="2057400" cy="1143000"/>
          </a:xfrm>
          <a:prstGeom prst="cloudCallout">
            <a:avLst>
              <a:gd name="adj1" fmla="val 50227"/>
              <a:gd name="adj2" fmla="val -12897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/>
              <a:t>Đầu</a:t>
            </a:r>
            <a:r>
              <a:rPr lang="en-US" sz="2400" dirty="0"/>
              <a:t> con </a:t>
            </a:r>
            <a:r>
              <a:rPr lang="en-US" sz="2400" dirty="0" err="1"/>
              <a:t>mèo</a:t>
            </a:r>
            <a:endParaRPr lang="en-US" sz="2400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5638800" y="5181600"/>
            <a:ext cx="3505200" cy="609600"/>
          </a:xfrm>
          <a:prstGeom prst="wedgeEllipseCallout">
            <a:avLst>
              <a:gd name="adj1" fmla="val -70926"/>
              <a:gd name="adj2" fmla="val -32604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mình con mèo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743200" y="5943600"/>
            <a:ext cx="3505200" cy="609600"/>
          </a:xfrm>
          <a:prstGeom prst="wedgeRoundRectCallout">
            <a:avLst>
              <a:gd name="adj1" fmla="val -49866"/>
              <a:gd name="adj2" fmla="val -22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</a:t>
            </a:r>
            <a:r>
              <a:rPr lang="en-US" sz="3600"/>
              <a:t>uôi con mèo</a:t>
            </a:r>
          </a:p>
        </p:txBody>
      </p:sp>
      <p:sp>
        <p:nvSpPr>
          <p:cNvPr id="25624" name="WordArt 2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886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2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4267200" y="-228600"/>
            <a:ext cx="4343400" cy="914400"/>
          </a:xfrm>
          <a:prstGeom prst="horizontalScroll">
            <a:avLst>
              <a:gd name="adj" fmla="val 2388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Tìm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hiểu</a:t>
            </a:r>
            <a:r>
              <a:rPr lang="en-US" sz="3600" b="0" dirty="0">
                <a:solidFill>
                  <a:schemeClr val="tx2"/>
                </a:solidFill>
              </a:rPr>
              <a:t> con </a:t>
            </a:r>
            <a:r>
              <a:rPr lang="en-US" sz="3600" b="0" dirty="0" err="1">
                <a:solidFill>
                  <a:schemeClr val="tx2"/>
                </a:solidFill>
              </a:rPr>
              <a:t>mèo</a:t>
            </a:r>
            <a:endParaRPr lang="en-US" sz="3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4" grpId="1" animBg="1"/>
      <p:bldP spid="25619" grpId="0" animBg="1"/>
      <p:bldP spid="25619" grpId="1" animBg="1"/>
      <p:bldP spid="25621" grpId="0" animBg="1"/>
      <p:bldP spid="25621" grpId="1" animBg="1"/>
      <p:bldP spid="25623" grpId="0" animBg="1"/>
      <p:bldP spid="25623" grpId="1" animBg="1"/>
      <p:bldP spid="25624" grpId="0" animBg="1"/>
      <p:bldP spid="25624" grpId="1" animBg="1"/>
      <p:bldP spid="25626" grpId="0" animBg="1"/>
      <p:bldP spid="256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IMG_2119"/>
          <p:cNvPicPr>
            <a:picLocks noChangeAspect="1" noChangeArrowheads="1"/>
          </p:cNvPicPr>
          <p:nvPr/>
        </p:nvPicPr>
        <p:blipFill>
          <a:blip r:embed="rId4"/>
          <a:srcRect l="25444" t="29158" r="50047" b="38683"/>
          <a:stretch>
            <a:fillRect/>
          </a:stretch>
        </p:blipFill>
        <p:spPr bwMode="auto">
          <a:xfrm>
            <a:off x="1752600" y="381000"/>
            <a:ext cx="5791200" cy="4876800"/>
          </a:xfrm>
          <a:prstGeom prst="rect">
            <a:avLst/>
          </a:prstGeom>
          <a:noFill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2314517">
            <a:off x="1343591" y="1790513"/>
            <a:ext cx="1676400" cy="252412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819400" y="5029200"/>
            <a:ext cx="3886200" cy="15240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 dirty="0" err="1" smtClean="0"/>
              <a:t>Phần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đầu</a:t>
            </a:r>
            <a:r>
              <a:rPr lang="en-US" sz="4000" b="0" dirty="0" smtClean="0"/>
              <a:t> </a:t>
            </a:r>
            <a:r>
              <a:rPr lang="en-US" sz="4000" b="0" dirty="0" err="1"/>
              <a:t>mèo</a:t>
            </a:r>
            <a:endParaRPr lang="en-US" sz="4000" b="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2209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>
                <a:solidFill>
                  <a:srgbClr val="800080"/>
                </a:solidFill>
              </a:rPr>
              <a:t>T</a:t>
            </a:r>
            <a:r>
              <a:rPr lang="en-US" sz="3600" b="0" dirty="0" smtClean="0">
                <a:solidFill>
                  <a:srgbClr val="800080"/>
                </a:solidFill>
              </a:rPr>
              <a:t>ai</a:t>
            </a:r>
            <a:endParaRPr lang="en-US" sz="3600" b="0" dirty="0">
              <a:solidFill>
                <a:srgbClr val="800080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042292">
            <a:off x="2166938" y="3452734"/>
            <a:ext cx="1828800" cy="247650"/>
          </a:xfrm>
          <a:prstGeom prst="rightArrow">
            <a:avLst>
              <a:gd name="adj1" fmla="val 50000"/>
              <a:gd name="adj2" fmla="val 1846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62000" y="3657600"/>
            <a:ext cx="1524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Mắt</a:t>
            </a:r>
            <a:endParaRPr lang="en-US" sz="3600" dirty="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257800" y="33528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467600" y="3200400"/>
            <a:ext cx="15240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 smtClean="0"/>
              <a:t>Mũi</a:t>
            </a:r>
            <a:endParaRPr lang="en-US" sz="3600" b="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284719">
            <a:off x="5074257" y="4487085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543800" y="4800600"/>
            <a:ext cx="1371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 dirty="0" err="1"/>
              <a:t>M</a:t>
            </a:r>
            <a:r>
              <a:rPr lang="en-US" sz="3200" b="0" dirty="0" err="1" smtClean="0"/>
              <a:t>iệng</a:t>
            </a:r>
            <a:endParaRPr lang="en-US" sz="3200" b="0" dirty="0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3048938">
            <a:off x="2757468" y="43244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066800" y="4724400"/>
            <a:ext cx="1905000" cy="7620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R</a:t>
            </a:r>
            <a:r>
              <a:rPr lang="en-US" sz="3600" dirty="0" err="1" smtClean="0"/>
              <a:t>âu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IMG_2122"/>
          <p:cNvPicPr>
            <a:picLocks noChangeAspect="1" noChangeArrowheads="1"/>
          </p:cNvPicPr>
          <p:nvPr/>
        </p:nvPicPr>
        <p:blipFill>
          <a:blip r:embed="rId4"/>
          <a:srcRect l="39163" t="27612" r="41811" b="44458"/>
          <a:stretch>
            <a:fillRect/>
          </a:stretch>
        </p:blipFill>
        <p:spPr bwMode="auto">
          <a:xfrm>
            <a:off x="1371600" y="762000"/>
            <a:ext cx="6324600" cy="4648200"/>
          </a:xfrm>
          <a:prstGeom prst="rect">
            <a:avLst/>
          </a:prstGeom>
          <a:noFill/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066800" y="5638800"/>
            <a:ext cx="7239000" cy="12192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 smtClean="0"/>
              <a:t>Phần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/>
              <a:t>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886200" y="5029200"/>
            <a:ext cx="3200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Chân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12653527">
            <a:off x="2583311" y="5001680"/>
            <a:ext cx="1439176" cy="225175"/>
          </a:xfrm>
          <a:prstGeom prst="rightArrow">
            <a:avLst>
              <a:gd name="adj1" fmla="val 50000"/>
              <a:gd name="adj2" fmla="val 1228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-2314517">
            <a:off x="4167772" y="891107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429000" y="0"/>
            <a:ext cx="4191000" cy="762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Lưng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con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mèo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2314517">
            <a:off x="5215384" y="4777308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48200" y="2971800"/>
            <a:ext cx="2971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4" grpId="1" animBg="1"/>
      <p:bldP spid="30736" grpId="0" animBg="1"/>
      <p:bldP spid="30736" grpId="1" animBg="1"/>
      <p:bldP spid="30737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IMG_2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0"/>
            <a:ext cx="8153400" cy="6858000"/>
          </a:xfrm>
          <a:prstGeom prst="rect">
            <a:avLst/>
          </a:prstGeom>
          <a:noFill/>
        </p:spPr>
      </p:pic>
      <p:pic>
        <p:nvPicPr>
          <p:cNvPr id="5" name="Picture 22" descr="IMG_2122"/>
          <p:cNvPicPr>
            <a:picLocks noChangeAspect="1" noChangeArrowheads="1"/>
          </p:cNvPicPr>
          <p:nvPr/>
        </p:nvPicPr>
        <p:blipFill>
          <a:blip r:embed="rId3"/>
          <a:srcRect l="25661" t="25323" r="61490" b="43085"/>
          <a:stretch>
            <a:fillRect/>
          </a:stretch>
        </p:blipFill>
        <p:spPr bwMode="auto">
          <a:xfrm>
            <a:off x="2438400" y="129540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18" descr="IMG_2122"/>
          <p:cNvPicPr>
            <a:picLocks noChangeAspect="1" noChangeArrowheads="1"/>
          </p:cNvPicPr>
          <p:nvPr/>
        </p:nvPicPr>
        <p:blipFill>
          <a:blip r:embed="rId3"/>
          <a:srcRect l="57289" t="25323" r="34804" b="43085"/>
          <a:stretch>
            <a:fillRect/>
          </a:stretch>
        </p:blipFill>
        <p:spPr bwMode="auto">
          <a:xfrm>
            <a:off x="5943600" y="1752600"/>
            <a:ext cx="914400" cy="2133600"/>
          </a:xfrm>
          <a:prstGeom prst="rect">
            <a:avLst/>
          </a:prstGeom>
          <a:noFill/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rot="-3048938">
            <a:off x="1995468" y="46292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1752600" y="5105400"/>
            <a:ext cx="4419600" cy="1295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Phần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gi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?    Là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cái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đuôi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đấy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! </a:t>
            </a:r>
            <a:endParaRPr kumimoji="0" lang="en-US" sz="2800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mages[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733800" cy="3352800"/>
          </a:xfrm>
          <a:prstGeom prst="rect">
            <a:avLst/>
          </a:prstGeom>
          <a:noFill/>
        </p:spPr>
      </p:pic>
      <p:pic>
        <p:nvPicPr>
          <p:cNvPr id="45064" name="Picture 8" descr="images[30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"/>
            <a:ext cx="3200400" cy="3733800"/>
          </a:xfrm>
          <a:prstGeom prst="rect">
            <a:avLst/>
          </a:prstGeom>
          <a:noFill/>
        </p:spPr>
      </p:pic>
      <p:pic>
        <p:nvPicPr>
          <p:cNvPr id="45065" name="Picture 9" descr="images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657600"/>
            <a:ext cx="3733800" cy="360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thparkdo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4196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3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743200" y="2743200"/>
            <a:ext cx="45720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rgbClr val="800080"/>
                </a:solidFill>
              </a:rPr>
              <a:t>Tìm hiểu con chó</a:t>
            </a:r>
          </a:p>
        </p:txBody>
      </p:sp>
      <p:pic>
        <p:nvPicPr>
          <p:cNvPr id="23559" name="Picture 7" descr="ca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267200"/>
            <a:ext cx="1676400" cy="2590800"/>
          </a:xfrm>
          <a:prstGeom prst="rect">
            <a:avLst/>
          </a:prstGeom>
          <a:noFill/>
        </p:spPr>
      </p:pic>
      <p:pic>
        <p:nvPicPr>
          <p:cNvPr id="23561" name="Picture 9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685800"/>
            <a:ext cx="1219200" cy="1219200"/>
          </a:xfrm>
          <a:prstGeom prst="rect">
            <a:avLst/>
          </a:prstGeom>
          <a:noFill/>
        </p:spPr>
      </p:pic>
      <p:pic>
        <p:nvPicPr>
          <p:cNvPr id="23562" name="Picture 10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1219200" cy="1219200"/>
          </a:xfrm>
          <a:prstGeom prst="rect">
            <a:avLst/>
          </a:prstGeom>
          <a:noFill/>
        </p:spPr>
      </p:pic>
      <p:pic>
        <p:nvPicPr>
          <p:cNvPr id="23563" name="Picture 11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"/>
            <a:ext cx="1333500" cy="1219200"/>
          </a:xfrm>
          <a:prstGeom prst="rect">
            <a:avLst/>
          </a:prstGeom>
          <a:noFill/>
        </p:spPr>
      </p:pic>
      <p:pic>
        <p:nvPicPr>
          <p:cNvPr id="23564" name="Picture 12" descr="pu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1054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IMG_2100"/>
          <p:cNvPicPr>
            <a:picLocks noChangeAspect="1" noChangeArrowheads="1"/>
          </p:cNvPicPr>
          <p:nvPr/>
        </p:nvPicPr>
        <p:blipFill>
          <a:blip r:embed="rId3" cstate="print"/>
          <a:srcRect r="12903" b="6944"/>
          <a:stretch>
            <a:fillRect/>
          </a:stretch>
        </p:blipFill>
        <p:spPr bwMode="auto">
          <a:xfrm>
            <a:off x="990600" y="304800"/>
            <a:ext cx="6781800" cy="5257800"/>
          </a:xfrm>
          <a:prstGeom prst="rect">
            <a:avLst/>
          </a:prstGeom>
          <a:noFill/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743200" y="5105400"/>
            <a:ext cx="3657600" cy="1752600"/>
          </a:xfrm>
          <a:prstGeom prst="horizontalScroll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Con chó</a:t>
            </a:r>
          </a:p>
        </p:txBody>
      </p:sp>
      <p:pic>
        <p:nvPicPr>
          <p:cNvPr id="27656" name="Picture 8" descr="IMG_2100"/>
          <p:cNvPicPr>
            <a:picLocks noChangeAspect="1" noChangeArrowheads="1"/>
          </p:cNvPicPr>
          <p:nvPr/>
        </p:nvPicPr>
        <p:blipFill>
          <a:blip r:embed="rId4" cstate="print"/>
          <a:srcRect l="59695" r="12903" b="6944"/>
          <a:stretch>
            <a:fillRect/>
          </a:stretch>
        </p:blipFill>
        <p:spPr bwMode="auto">
          <a:xfrm>
            <a:off x="5943600" y="304800"/>
            <a:ext cx="1828800" cy="5257800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72200" y="2667000"/>
            <a:ext cx="3276600" cy="838200"/>
          </a:xfrm>
          <a:prstGeom prst="cloudCallout">
            <a:avLst>
              <a:gd name="adj1" fmla="val -4167"/>
              <a:gd name="adj2" fmla="val -4280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0"/>
              <a:t>Đầu con chó</a:t>
            </a:r>
          </a:p>
        </p:txBody>
      </p:sp>
      <p:pic>
        <p:nvPicPr>
          <p:cNvPr id="27658" name="Picture 10" descr="IMG_2100"/>
          <p:cNvPicPr>
            <a:picLocks noChangeAspect="1" noChangeArrowheads="1"/>
          </p:cNvPicPr>
          <p:nvPr/>
        </p:nvPicPr>
        <p:blipFill>
          <a:blip r:embed="rId5" cstate="print"/>
          <a:srcRect l="18594" r="41283" b="6944"/>
          <a:stretch>
            <a:fillRect/>
          </a:stretch>
        </p:blipFill>
        <p:spPr bwMode="auto">
          <a:xfrm>
            <a:off x="2514600" y="304800"/>
            <a:ext cx="3429000" cy="5257800"/>
          </a:xfrm>
          <a:prstGeom prst="rect">
            <a:avLst/>
          </a:prstGeom>
          <a:noFill/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04800" y="2667000"/>
            <a:ext cx="3657600" cy="914400"/>
          </a:xfrm>
          <a:prstGeom prst="cloudCallout">
            <a:avLst>
              <a:gd name="adj1" fmla="val 21616"/>
              <a:gd name="adj2" fmla="val -3211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Mình con chó</a:t>
            </a:r>
          </a:p>
        </p:txBody>
      </p:sp>
      <p:pic>
        <p:nvPicPr>
          <p:cNvPr id="27660" name="Picture 12" descr="IMG_2100"/>
          <p:cNvPicPr>
            <a:picLocks noChangeAspect="1" noChangeArrowheads="1"/>
          </p:cNvPicPr>
          <p:nvPr/>
        </p:nvPicPr>
        <p:blipFill>
          <a:blip r:embed="rId3" cstate="print"/>
          <a:srcRect r="81406" b="6944"/>
          <a:stretch>
            <a:fillRect/>
          </a:stretch>
        </p:blipFill>
        <p:spPr bwMode="auto">
          <a:xfrm>
            <a:off x="990600" y="304800"/>
            <a:ext cx="1447800" cy="52578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 rot="1890903">
            <a:off x="1250950" y="3117850"/>
            <a:ext cx="3887788" cy="1481138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/>
              <a:t>Đuôi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  <p:bldP spid="27659" grpId="0" animBg="1"/>
      <p:bldP spid="27659" grpId="1" animBg="1"/>
      <p:bldP spid="27661" grpId="0" animBg="1"/>
      <p:bldP spid="27661" grpId="1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180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 New Roman</vt:lpstr>
      <vt:lpstr>Crayons</vt:lpstr>
      <vt:lpstr>Default Design</vt:lpstr>
      <vt:lpstr>PowerPoint Presentation</vt:lpstr>
      <vt:lpstr>Hát bài :          “mèo rửa mặt”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xuân khuê</cp:lastModifiedBy>
  <cp:revision>74</cp:revision>
  <dcterms:created xsi:type="dcterms:W3CDTF">2009-11-16T11:29:51Z</dcterms:created>
  <dcterms:modified xsi:type="dcterms:W3CDTF">2025-03-15T13:51:00Z</dcterms:modified>
</cp:coreProperties>
</file>