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6" r:id="rId4"/>
    <p:sldId id="270" r:id="rId5"/>
    <p:sldId id="271" r:id="rId6"/>
    <p:sldId id="273" r:id="rId7"/>
    <p:sldId id="27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601AF"/>
    <a:srgbClr val="F517E5"/>
    <a:srgbClr val="3337D1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21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65488-38AD-4016-BCCD-504B888560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526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6B54-3717-4468-B771-9B4994133B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3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535C-9AE4-4AC8-8299-35E244C29E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676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4991-8E2D-43FA-B899-C15671894B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237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2B76-EB32-4339-926A-424C8A359E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39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BBEE-CB6E-410B-BBE9-AA52E5915B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702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5BE30-98C2-451B-99E2-D77C61AA43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66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F1E3E-818B-47BC-9AA3-3B567B3D1B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5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0F553-B8B0-4A74-9D90-977F663C29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236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6643-7D25-4037-993F-6D8B70827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91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C5E5-D22B-4608-B493-7517E0F8E3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828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5E3A88-01CA-4835-A1D6-FD89222594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5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Documents\Downloads\M&#250;a%20cho%20me%20xem.MI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381000"/>
            <a:ext cx="1036485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7986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055203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ÂM NHẠC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6096000" cy="1050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 hát: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 con mèo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TCAN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ĐOÁN GIỎI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44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Người dạy: 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 Thị Thu Hằng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            Nhà trẻ D1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 vật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2137" y="-381000"/>
            <a:ext cx="1670298" cy="159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94456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I.Mục đích,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90601"/>
            <a:ext cx="236668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517E5"/>
                </a:solidFill>
                <a:latin typeface="+mj-lt"/>
              </a:rPr>
              <a:t>1. Kiến thức:</a:t>
            </a:r>
            <a:endParaRPr lang="vi-VN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Trẻ biết tên bài hát </a:t>
            </a:r>
            <a:r>
              <a:rPr lang="vi-VN" dirty="0" smtClean="0"/>
              <a:t>“Là con mèo” .</a:t>
            </a:r>
            <a:endParaRPr lang="vi-VN" dirty="0"/>
          </a:p>
          <a:p>
            <a:r>
              <a:rPr lang="vi-VN" dirty="0" smtClean="0"/>
              <a:t>Hiểu </a:t>
            </a:r>
            <a:r>
              <a:rPr lang="vi-VN" dirty="0"/>
              <a:t>nội dung bài hát nói về </a:t>
            </a:r>
            <a:r>
              <a:rPr lang="vi-VN" b="1" dirty="0">
                <a:solidFill>
                  <a:srgbClr val="444444"/>
                </a:solidFill>
                <a:latin typeface="Roboto"/>
              </a:rPr>
              <a:t> 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là chú mèo thì có tiếng kêu ‘meo meo’, bạn nào mà khóc thì chính là chú mèo, còn nếu bạn nào ngoan thì được là em búp </a:t>
            </a:r>
            <a:r>
              <a:rPr lang="vi-V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bê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vi-VN" dirty="0" smtClean="0"/>
              <a:t>Biết chơi TCAN: Ai đoán giỏi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5859" y="2667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3337D1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3337D1"/>
                </a:solidFill>
                <a:latin typeface="+mj-lt"/>
              </a:rPr>
              <a:t>2. Kĩ năng:</a:t>
            </a:r>
            <a:endParaRPr lang="vi-VN" sz="3200" dirty="0">
              <a:solidFill>
                <a:srgbClr val="3337D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Rèn kĩ năng hát</a:t>
            </a:r>
            <a:r>
              <a:rPr lang="vi-VN" dirty="0" smtClean="0"/>
              <a:t> </a:t>
            </a:r>
            <a:r>
              <a:rPr lang="vi-VN" dirty="0"/>
              <a:t>theo bài hát </a:t>
            </a:r>
            <a:r>
              <a:rPr lang="vi-VN" dirty="0" smtClean="0"/>
              <a:t>“Là con mèo”.</a:t>
            </a:r>
            <a:endParaRPr lang="vi-VN" dirty="0"/>
          </a:p>
          <a:p>
            <a:r>
              <a:rPr lang="vi-VN" dirty="0"/>
              <a:t>- Phát triển ngôn ngữ mạch lạc cho trẻ, phát triển cảm xúc cho trẻ.</a:t>
            </a:r>
          </a:p>
          <a:p>
            <a:r>
              <a:rPr lang="vi-VN" dirty="0"/>
              <a:t>- Rèn cho trẻ tính mạnh dạn tự tin khi biểu diễn trước tập thể.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330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00B05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3. Giáo dục: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Hứng thú </a:t>
            </a:r>
            <a:r>
              <a:rPr lang="vi-VN" dirty="0" smtClean="0"/>
              <a:t>chơi TCAN Ai đoán giỏi</a:t>
            </a:r>
            <a:endParaRPr lang="vi-VN" dirty="0"/>
          </a:p>
          <a:p>
            <a:r>
              <a:rPr lang="vi-VN" dirty="0"/>
              <a:t>- Trẻ thích thú, vui tươi tự tin thể hiện vận động theo bài hát.</a:t>
            </a:r>
          </a:p>
          <a:p>
            <a:r>
              <a:rPr lang="vi-VN" dirty="0"/>
              <a:t>- Giáo dục trẻ biết lễ phép chào hỏi người lớn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141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-228600"/>
            <a:ext cx="9144000" cy="6858000"/>
            <a:chOff x="0" y="0"/>
            <a:chExt cx="5760" cy="4320"/>
          </a:xfrm>
        </p:grpSpPr>
        <p:pic>
          <p:nvPicPr>
            <p:cNvPr id="4100" name="Picture 2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2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2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30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31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32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33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34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3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3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3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3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3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40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41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2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43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45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7818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1 : Gây hứng thú </a:t>
            </a:r>
          </a:p>
        </p:txBody>
      </p:sp>
    </p:spTree>
    <p:extLst>
      <p:ext uri="{BB962C8B-B14F-4D97-AF65-F5344CB8AC3E}">
        <p14:creationId xmlns:p14="http://schemas.microsoft.com/office/powerpoint/2010/main" val="24355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3" name="Picture 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0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1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2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3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4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1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1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1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1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1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20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21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22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23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24"/>
          <p:cNvSpPr>
            <a:spLocks noChangeArrowheads="1" noChangeShapeType="1" noTextEdit="1"/>
          </p:cNvSpPr>
          <p:nvPr/>
        </p:nvSpPr>
        <p:spPr bwMode="auto">
          <a:xfrm>
            <a:off x="1981200" y="1752600"/>
            <a:ext cx="5181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: Ca hát </a:t>
            </a:r>
          </a:p>
        </p:txBody>
      </p:sp>
      <p:pic>
        <p:nvPicPr>
          <p:cNvPr id="6148" name="Picture 29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75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0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1912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1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48000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Múa cho me xe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5" fill="hold"/>
                                        <p:tgtEl>
                                          <p:spTgt spid="5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10380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</a:rPr>
              <a:t>Là con mèo</a:t>
            </a:r>
          </a:p>
          <a:p>
            <a:r>
              <a:rPr lang="vi-VN" sz="6000" dirty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rgbClr val="FF0000"/>
                </a:solidFill>
              </a:rPr>
              <a:t>    </a:t>
            </a:r>
            <a:r>
              <a:rPr lang="vi-VN" sz="6000" dirty="0">
                <a:solidFill>
                  <a:srgbClr val="FF0000"/>
                </a:solidFill>
              </a:rPr>
              <a:t>Tác giả: Mộng Lân </a:t>
            </a:r>
            <a:r>
              <a:rPr lang="vi-VN" sz="6000" dirty="0" smtClean="0">
                <a:solidFill>
                  <a:srgbClr val="FF0000"/>
                </a:solidFill>
              </a:rPr>
              <a:t>            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4" name="la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68425"/>
          </a:xfrm>
        </p:spPr>
        <p:txBody>
          <a:bodyPr/>
          <a:lstStyle/>
          <a:p>
            <a:pPr eaLnBrk="1" hangingPunct="1"/>
            <a:r>
              <a:rPr lang="en-US" altLang="vi-VN" sz="4000" dirty="0" err="1" smtClean="0">
                <a:solidFill>
                  <a:srgbClr val="FF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 3 : </a:t>
            </a:r>
            <a:r>
              <a:rPr lang="vi-VN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Ai đoán giỏi</a:t>
            </a:r>
            <a:endParaRPr lang="en-US" altLang="vi-VN" sz="4000" dirty="0" smtClean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AutoShape 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7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AutoShape 9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AutoShape 11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AutoShape 13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0" name="AutoShape 1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01" name="Picture 17" descr="3c923cf5540c3d0e6e108a67d6887187_1430726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28813"/>
            <a:ext cx="50133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241</Words>
  <Application>Microsoft Office PowerPoint</Application>
  <PresentationFormat>On-screen Show (4:3)</PresentationFormat>
  <Paragraphs>30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Office Theme</vt:lpstr>
      <vt:lpstr>Default Design</vt:lpstr>
      <vt:lpstr>PowerPoint Presentation</vt:lpstr>
      <vt:lpstr>I.Mục đích, yêu cầu:</vt:lpstr>
      <vt:lpstr>PowerPoint Presentation</vt:lpstr>
      <vt:lpstr>PowerPoint Presentation</vt:lpstr>
      <vt:lpstr>PowerPoint Presentation</vt:lpstr>
      <vt:lpstr>Phân 3 : Ai đoán giỏi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xuân khuê</cp:lastModifiedBy>
  <cp:revision>90</cp:revision>
  <dcterms:created xsi:type="dcterms:W3CDTF">2017-10-12T12:19:45Z</dcterms:created>
  <dcterms:modified xsi:type="dcterms:W3CDTF">2025-03-15T14:01:32Z</dcterms:modified>
</cp:coreProperties>
</file>