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5" r:id="rId9"/>
    <p:sldId id="27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C831A9-429B-58E5-DF5D-CF4745E33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F9F599-A60C-A11D-D5CC-BA8BE1BE0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3D39BD-6345-33D5-6222-6BDB2B85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297963-6171-FC4F-9BDD-EF030758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C68C21-6A6E-DD3D-0412-DF1916DA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D0520-88DE-1CC8-7D82-97CA9700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206C2E-A6D9-A365-15BA-7A375735E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0A9284-10D9-AA12-8E33-16C31714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66A284-C558-6B59-EB64-D5567532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2D3DD9-D682-55FB-6C3D-51E60738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7E70361-5963-2907-F9E7-F20E88523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B4049FB-72FA-B57F-8EC7-B085C4461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DEE8DD-A41B-63A4-F2F6-BCC66559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011329-DE70-8D93-299E-18137BA2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518F7A-51CA-576C-A1E6-D2C3A5B4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CDEB2-CFFC-3F9C-F2ED-1BA57C79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5A6EB3-4B4B-8E94-CB7B-AD198F51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EC7B61-A33D-FB0B-0D15-994C1CBA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8D31F6-0167-2C54-9434-DDA6300B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DF42C7-209A-6173-4F27-1085D2B4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12A8CF-BD91-B049-6ECA-97584DCF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34C410-C977-8582-346A-EC0F0D078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2A00FF-C3E8-5A14-3FB7-64232F13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67A411-1DF3-2DF4-1956-D948CD9C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70E34B-7E09-D866-65FA-E28C85B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5ABEE7-BD60-E8B3-B9EE-FADA4E94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D8461F-2CDD-E963-D730-28154F5F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BE9A9E-9EAE-DB4C-0F0C-B9AD2E462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36F476-30B5-F321-20B5-138ADDE7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0E7657-4377-C1F6-B87B-EF6741A2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93A522-8139-932B-6FB7-2CBA4911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5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1E5CB-4DE7-8298-ED1D-CEC62EBA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52B92F-98E7-3CF7-7975-53D978837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E74E1FE-D9C5-046B-D0E7-E85EFC8B1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70BB249-908F-0EE2-E4B8-6E1F860F3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5E8542-36E7-8F6F-7732-4BFFC209C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B9E89EC-7C67-DFFA-5093-8AF6323D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AEBE07E-AB0B-652C-4B7C-332F0984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1340681-7954-AD3D-7460-85CBA451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CAB370-D36B-495B-978E-09DED8A7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DCCADC-97A3-41C9-CD5C-E2D9FDD8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BB0A27-C217-5669-D805-BA031A19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3945C9-8F5B-9206-0B65-EFFCDFAB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04D3222-B588-CED6-1545-A33B9D1D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638DBD3-7931-FB4C-7AA1-9FBB33C6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4ACC61-A69F-CF77-1EAE-1FB65BBC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1423E-7520-7D3A-99F7-836BC4C2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245967-471E-EF61-2CAC-FC74E7C3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C31416-0FFC-1707-866D-F78553F21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2B71FB-FA90-5622-0198-4CBAE771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B99D31-FF9D-1288-A80C-ED1C7088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88D181-4658-17C0-AB9F-F0E1B847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2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97BAC-A4FF-2542-1CCB-E4E9D4BA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5FCACA6-F6C7-7D0B-6C87-6030FDCDC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3283F52-F738-45C0-9A2F-35D2A437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4A2D27-680B-2E93-22A9-D2CC61E2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71A867-3483-E4CF-9882-4A8D3EDA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E167CB-30B0-6D17-2533-999916BA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6EC951A-C5C7-9430-28A5-107A38DE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C7BD1F-39C1-02BB-9ECB-2E6E4205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002DF5-BF4C-3C4E-9BE3-1E8FA631D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C2D5-00E7-4040-9618-D96E7CF9890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0405DE-5BEA-FE38-FC3E-0A073B314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5409B2-7F0D-5E71-EE15-071169E6B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66595-BE81-0707-E9FB-CEE47F7C0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7FD0EBA-701A-1964-619E-26BA2541E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841043-2A07-1F2F-78A7-47C34A8C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="" xmlns:a16="http://schemas.microsoft.com/office/drawing/2014/main" id="{F061BC93-83BE-D0C0-B9FF-863844DF4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315" y="574357"/>
            <a:ext cx="6858000" cy="62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9">
            <a:extLst>
              <a:ext uri="{FF2B5EF4-FFF2-40B4-BE49-F238E27FC236}">
                <a16:creationId xmlns="" xmlns:a16="http://schemas.microsoft.com/office/drawing/2014/main" id="{ED648411-241B-7D0D-2FEB-29CE6A97E1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53382" y="2707006"/>
            <a:ext cx="4924425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4000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  <a:p>
            <a:pPr algn="ctr"/>
            <a:endParaRPr lang="en-US" sz="4000" b="1" kern="10" dirty="0">
              <a:solidFill>
                <a:srgbClr val="002060"/>
              </a:solidFill>
              <a:effectLst>
                <a:prstShdw prst="shdw17" dist="17961" dir="2700000">
                  <a:srgbClr val="000099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0">
            <a:extLst>
              <a:ext uri="{FF2B5EF4-FFF2-40B4-BE49-F238E27FC236}">
                <a16:creationId xmlns="" xmlns:a16="http://schemas.microsoft.com/office/drawing/2014/main" id="{C03FAB6F-837F-514F-36A1-EE943A40F4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0588" y="3886200"/>
            <a:ext cx="50292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solidFill>
                <a:srgbClr val="FF00FF"/>
              </a:solidFill>
              <a:effectLst>
                <a:prstShdw prst="shdw17" dist="17961" dir="2700000">
                  <a:srgbClr val="993D00"/>
                </a:prstShdw>
              </a:effectLst>
              <a:latin typeface=".VnAvant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337B39E0-7BA7-6546-B5F7-C24E340F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081" y="4218940"/>
            <a:ext cx="56419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EB3517-FA12-2E6F-7250-958D640D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74" y="3286186"/>
            <a:ext cx="7964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45" y="1198630"/>
            <a:ext cx="1376612" cy="1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8522CE-B072-A2FE-7C78-4C21637D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="" xmlns:a16="http://schemas.microsoft.com/office/drawing/2014/main" id="{482D97AB-1F18-CE7E-43AA-CB73BEC60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5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5CB837-FB74-63AD-C130-BDE45D9D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133228E7-9F5B-DCFA-4414-B34BD33FC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Tivi led Asher HD 32 inch A-32T3600 - DIGICITY">
            <a:extLst>
              <a:ext uri="{FF2B5EF4-FFF2-40B4-BE49-F238E27FC236}">
                <a16:creationId xmlns="" xmlns:a16="http://schemas.microsoft.com/office/drawing/2014/main" id="{7E5792A1-9E38-36D7-FD74-CE53B1CA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" y="4214491"/>
            <a:ext cx="2466975" cy="23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ủ lạnh Darling NAD-1580WX 150 lít - Darling Việt Nam">
            <a:extLst>
              <a:ext uri="{FF2B5EF4-FFF2-40B4-BE49-F238E27FC236}">
                <a16:creationId xmlns="" xmlns:a16="http://schemas.microsoft.com/office/drawing/2014/main" id="{E9342F49-B799-30B1-5618-40E8619E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61" y="861055"/>
            <a:ext cx="2962435" cy="33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Nồi Cơm Điện Lorente">
            <a:extLst>
              <a:ext uri="{FF2B5EF4-FFF2-40B4-BE49-F238E27FC236}">
                <a16:creationId xmlns="" xmlns:a16="http://schemas.microsoft.com/office/drawing/2014/main" id="{6E2ABDED-ABD1-2DCB-CC67-3D36DC60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2397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Top 11 các loại quạt điện phổ biến nhất trên thị trường - Fptshop.com.vn">
            <a:extLst>
              <a:ext uri="{FF2B5EF4-FFF2-40B4-BE49-F238E27FC236}">
                <a16:creationId xmlns="" xmlns:a16="http://schemas.microsoft.com/office/drawing/2014/main" id="{C6BBCA7E-217D-3835-6120-63655262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38" y="4071778"/>
            <a:ext cx="2478562" cy="24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Bàn là hơi nước BlueStone SIB-3831 là dòng bàn ủi hơi nước tiện lợi">
            <a:extLst>
              <a:ext uri="{FF2B5EF4-FFF2-40B4-BE49-F238E27FC236}">
                <a16:creationId xmlns="" xmlns:a16="http://schemas.microsoft.com/office/drawing/2014/main" id="{CD7D8B39-6BA2-E36E-E951-C7434E6A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65" y="4472620"/>
            <a:ext cx="2333625" cy="23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Máy sấy tóc Panasonic EH-ND11-A645 1000W giá rẻ, giao ngay">
            <a:extLst>
              <a:ext uri="{FF2B5EF4-FFF2-40B4-BE49-F238E27FC236}">
                <a16:creationId xmlns="" xmlns:a16="http://schemas.microsoft.com/office/drawing/2014/main" id="{712964E7-4B4A-C071-0A58-4B49076D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22" y="14657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Điện thoại nào bán chạy nhất năm 2021? - Báo điện tử VnMedia - Tin nóng  Việt Nam và thế giới">
            <a:extLst>
              <a:ext uri="{FF2B5EF4-FFF2-40B4-BE49-F238E27FC236}">
                <a16:creationId xmlns="" xmlns:a16="http://schemas.microsoft.com/office/drawing/2014/main" id="{1C6EC44A-29BF-588F-AACE-990998D9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829" y="4520729"/>
            <a:ext cx="2619375" cy="23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Hướng dẫn cách thay bóng đèn tròn đơn giản | Cleanipedia">
            <a:extLst>
              <a:ext uri="{FF2B5EF4-FFF2-40B4-BE49-F238E27FC236}">
                <a16:creationId xmlns="" xmlns:a16="http://schemas.microsoft.com/office/drawing/2014/main" id="{49D19E9A-F36D-EA9B-D46F-E2ECE8F3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5" y="18657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B17797-D243-63D3-4F03-18D004BEC2D6}"/>
              </a:ext>
            </a:extLst>
          </p:cNvPr>
          <p:cNvSpPr txBox="1"/>
          <p:nvPr/>
        </p:nvSpPr>
        <p:spPr>
          <a:xfrm>
            <a:off x="2684297" y="323073"/>
            <a:ext cx="7406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dùng</a:t>
            </a:r>
            <a:r>
              <a:rPr lang="en-US" sz="4400" dirty="0"/>
              <a:t> </a:t>
            </a:r>
            <a:r>
              <a:rPr lang="en-US" sz="4400" dirty="0" err="1"/>
              <a:t>chạy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15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0DB774-210E-B24B-F786-83CFA9D3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3D04816C-EA42-5098-EA3B-B4AD9D05A3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8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CE5B8C-B841-42DE-0407-02F36B8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ãy mô tả các tình huống mất an toàn điện trong từng bức tranh. Cho biết điều nguy hiểm gì có thể xảy ra? (ảnh 1)">
            <a:extLst>
              <a:ext uri="{FF2B5EF4-FFF2-40B4-BE49-F238E27FC236}">
                <a16:creationId xmlns="" xmlns:a16="http://schemas.microsoft.com/office/drawing/2014/main" id="{BAECE5BE-2415-EC83-8AFE-DAF502E899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1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ạy trẻ phòng tránh điện giật với 10+ kỹ năng &quot;vàng&quot; sau đây">
            <a:extLst>
              <a:ext uri="{FF2B5EF4-FFF2-40B4-BE49-F238E27FC236}">
                <a16:creationId xmlns="" xmlns:a16="http://schemas.microsoft.com/office/drawing/2014/main" id="{82F2E874-8444-6BA5-32C2-1BD81EEC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696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Những lưu ý cần ghi nhớ để đảm bảo an toàn điện khi sử dụng">
            <a:extLst>
              <a:ext uri="{FF2B5EF4-FFF2-40B4-BE49-F238E27FC236}">
                <a16:creationId xmlns="" xmlns:a16="http://schemas.microsoft.com/office/drawing/2014/main" id="{7C35677C-E057-092B-E054-5E76B31F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79" y="137160"/>
            <a:ext cx="4287521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ảnh báo an toàn khi sử dụng quạt điện">
            <a:extLst>
              <a:ext uri="{FF2B5EF4-FFF2-40B4-BE49-F238E27FC236}">
                <a16:creationId xmlns="" xmlns:a16="http://schemas.microsoft.com/office/drawing/2014/main" id="{F03C2A10-167B-8F6E-BCBC-A51D09013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320"/>
            <a:ext cx="5715000" cy="32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ảnh báo nguy hiểm khi vừa sử dụng điện thoại vừa sạc pin - Đài Phát thanh  và Truyền hình Điện Biên">
            <a:extLst>
              <a:ext uri="{FF2B5EF4-FFF2-40B4-BE49-F238E27FC236}">
                <a16:creationId xmlns="" xmlns:a16="http://schemas.microsoft.com/office/drawing/2014/main" id="{62397BAE-D2BF-F50C-5457-383CE53F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41" y="3705592"/>
            <a:ext cx="4668522" cy="31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Cách sử dụng thiết bị điện gia đình an toàn">
            <a:extLst>
              <a:ext uri="{FF2B5EF4-FFF2-40B4-BE49-F238E27FC236}">
                <a16:creationId xmlns="" xmlns:a16="http://schemas.microsoft.com/office/drawing/2014/main" id="{2619F037-E812-1127-CC08-2B18A1A2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9" y="0"/>
            <a:ext cx="3616960" cy="31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0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BB9CEE-BC9D-75C7-BE91-ED4C1B65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ãy mô tả các tình huống mất an toàn điện trong từng bức tranh. Cho biết  điều nguy hiểm gì có thể xảy ra?">
            <a:extLst>
              <a:ext uri="{FF2B5EF4-FFF2-40B4-BE49-F238E27FC236}">
                <a16:creationId xmlns="" xmlns:a16="http://schemas.microsoft.com/office/drawing/2014/main" id="{FF87596B-0BF3-AD9A-E950-1DB23E649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1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5B039-B4F3-282C-463F-E3108B1D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Dạy trẻ kỹ năng sử dụng điện an toàn bảo vệ con mọi nơi mọi lúc">
            <a:extLst>
              <a:ext uri="{FF2B5EF4-FFF2-40B4-BE49-F238E27FC236}">
                <a16:creationId xmlns="" xmlns:a16="http://schemas.microsoft.com/office/drawing/2014/main" id="{509B7F19-70FA-CFF1-3EF0-8C26D2DE61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348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6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D68744-AD83-2B3B-45F3-054D2DFCE018}"/>
              </a:ext>
            </a:extLst>
          </p:cNvPr>
          <p:cNvSpPr txBox="1"/>
          <p:nvPr/>
        </p:nvSpPr>
        <p:spPr>
          <a:xfrm>
            <a:off x="2156011" y="0"/>
            <a:ext cx="7879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an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60774AD-9D44-1EC2-8BA8-11A185C9A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5201920" cy="6235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7F6AD18-54F6-7031-D5B6-64422650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71" y="722531"/>
            <a:ext cx="6342529" cy="61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3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57</Words>
  <Application>Microsoft Office PowerPoint</Application>
  <PresentationFormat>Custom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3</cp:revision>
  <dcterms:created xsi:type="dcterms:W3CDTF">2023-11-29T07:45:46Z</dcterms:created>
  <dcterms:modified xsi:type="dcterms:W3CDTF">2025-03-14T03:13:54Z</dcterms:modified>
</cp:coreProperties>
</file>