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56" r:id="rId4"/>
    <p:sldId id="257" r:id="rId5"/>
    <p:sldId id="267" r:id="rId6"/>
    <p:sldId id="258" r:id="rId7"/>
    <p:sldId id="261" r:id="rId8"/>
    <p:sldId id="260" r:id="rId9"/>
    <p:sldId id="279" r:id="rId10"/>
    <p:sldId id="262" r:id="rId11"/>
    <p:sldId id="269" r:id="rId12"/>
    <p:sldId id="271" r:id="rId13"/>
    <p:sldId id="273" r:id="rId14"/>
    <p:sldId id="275" r:id="rId15"/>
    <p:sldId id="263" r:id="rId16"/>
    <p:sldId id="264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A452-C360-4C2D-A797-C7D00908E7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924C4-0DE5-4D0C-83E3-77B910C6A2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4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97C7-41A6-4729-A896-B53000F9E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5A70-71B2-46E1-B05C-AB903FA7B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0BC8-61CB-4CC8-BD11-79B463C4D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9C5D-9145-494A-BB5A-4FF60433F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3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AB68C-264A-42E9-A097-78C206D20B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7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7B82-79D8-4575-983B-C95BF25B1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6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7292-EAF6-4248-A43C-29B2C9952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8CDD-7C3E-4548-B843-7B54B69D3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6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40D5-CF4A-417E-927E-F65C9AAB1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1FCCA6-DBC1-4E24-BCFE-86F86626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BAB55-FD16-4063-85A0-CA8B8F68E0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thieu%20nhi%203-4%20tuoi\Em%20Tap%20Lai%20O%20To%20-%20Nhac%20Thieu%20Nh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9F5862-BB20-B742-D495-329AEA67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Thiết kế hoa cỏ, hoa hồng, tác phẩm nghệ thuật, bức vẽ&#10;&#10;Nội dung do AI tạo ra có thể không chính xác.">
            <a:extLst>
              <a:ext uri="{FF2B5EF4-FFF2-40B4-BE49-F238E27FC236}">
                <a16:creationId xmlns:a16="http://schemas.microsoft.com/office/drawing/2014/main" id="{41899F3F-DAA8-4D1B-239B-8900FF5B4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A53167-1933-3E6C-058F-68264ED90BB4}"/>
              </a:ext>
            </a:extLst>
          </p:cNvPr>
          <p:cNvSpPr txBox="1"/>
          <p:nvPr/>
        </p:nvSpPr>
        <p:spPr>
          <a:xfrm>
            <a:off x="2133600" y="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pic>
        <p:nvPicPr>
          <p:cNvPr id="8" name="Hình ảnh 7" descr="Ảnh có chứa văn bản, phim hoạt hình, Mặt người, biểu tượng&#10;&#10;Nội dung do AI tạo ra có thể không chính xác.">
            <a:extLst>
              <a:ext uri="{FF2B5EF4-FFF2-40B4-BE49-F238E27FC236}">
                <a16:creationId xmlns:a16="http://schemas.microsoft.com/office/drawing/2014/main" id="{3D5FA56A-F73D-D89B-E88A-93F57A5E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0"/>
            <a:ext cx="1701483" cy="170148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59AB9E3-A81E-EF04-07A7-5F2CBC8F44E3}"/>
              </a:ext>
            </a:extLst>
          </p:cNvPr>
          <p:cNvSpPr txBox="1"/>
          <p:nvPr/>
        </p:nvSpPr>
        <p:spPr>
          <a:xfrm>
            <a:off x="2133600" y="2658457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D76D444-3B7C-648E-7A4C-6CE4DB604C18}"/>
              </a:ext>
            </a:extLst>
          </p:cNvPr>
          <p:cNvSpPr txBox="1"/>
          <p:nvPr/>
        </p:nvSpPr>
        <p:spPr>
          <a:xfrm>
            <a:off x="1790700" y="3500467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7A710-EA31-14E9-F722-211943E61179}"/>
              </a:ext>
            </a:extLst>
          </p:cNvPr>
          <p:cNvSpPr txBox="1"/>
          <p:nvPr/>
        </p:nvSpPr>
        <p:spPr>
          <a:xfrm>
            <a:off x="5105400" y="510391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0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4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AutoShape 5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AutoShape 7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7" name="Picture 9" descr="Kết quả hình ảnh cho TRANH BAI HAT ANH PHI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22khung-anh-xi-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026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Trò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chơi</a:t>
            </a:r>
            <a:r>
              <a:rPr lang="en-US" sz="6000" b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Kết quả hình ảnh cho trò chơi ai nhanh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370385"/>
            <a:ext cx="43434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phông nền\4fed29e6_3091574d_hinh-nen-de-thuong23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inh n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đến đây là hết rồi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2516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Em Tap Lai O To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76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2060"/>
                </a:solidFill>
              </a:rPr>
              <a:t>Dạy</a:t>
            </a:r>
            <a:r>
              <a:rPr lang="en-US" sz="7200" b="1" u="sng" dirty="0">
                <a:solidFill>
                  <a:srgbClr val="002060"/>
                </a:solidFill>
              </a:rPr>
              <a:t> </a:t>
            </a:r>
            <a:r>
              <a:rPr lang="en-US" sz="7200" b="1" u="sng" dirty="0" err="1">
                <a:solidFill>
                  <a:srgbClr val="002060"/>
                </a:solidFill>
              </a:rPr>
              <a:t>hát</a:t>
            </a:r>
            <a:r>
              <a:rPr lang="en-US" sz="7200" b="1" u="sng" dirty="0">
                <a:solidFill>
                  <a:srgbClr val="002060"/>
                </a:solidFill>
              </a:rPr>
              <a:t>:</a:t>
            </a:r>
            <a:endParaRPr lang="en-US" sz="6600" b="1" u="sng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Em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đi</a:t>
            </a:r>
            <a:r>
              <a:rPr lang="en-US" sz="4800" b="1" dirty="0">
                <a:solidFill>
                  <a:srgbClr val="002060"/>
                </a:solidFill>
              </a:rPr>
              <a:t> qua </a:t>
            </a:r>
            <a:r>
              <a:rPr lang="en-US" sz="4800" b="1" dirty="0" err="1">
                <a:solidFill>
                  <a:srgbClr val="002060"/>
                </a:solidFill>
              </a:rPr>
              <a:t>ngã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đường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phố</a:t>
            </a:r>
            <a:endParaRPr lang="en-US" sz="4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5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1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2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0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FF"/>
                </a:solidFill>
              </a:rPr>
              <a:t>LỚP HÁT</a:t>
            </a:r>
          </a:p>
          <a:p>
            <a:pPr algn="ctr"/>
            <a:r>
              <a:rPr lang="en-US" sz="6000" b="1" dirty="0">
                <a:solidFill>
                  <a:srgbClr val="FF00FF"/>
                </a:solidFill>
              </a:rPr>
              <a:t>TỔ, NHÓM</a:t>
            </a:r>
          </a:p>
          <a:p>
            <a:pPr algn="ctr"/>
            <a:r>
              <a:rPr lang="en-US" sz="6000" b="1" dirty="0">
                <a:solidFill>
                  <a:srgbClr val="FF00FF"/>
                </a:solidFill>
              </a:rPr>
              <a:t>CÁ NHÂN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FF"/>
                </a:solidFill>
              </a:rPr>
              <a:t>Nghe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hát</a:t>
            </a:r>
            <a:r>
              <a:rPr lang="en-US" sz="6000" b="1" dirty="0">
                <a:solidFill>
                  <a:srgbClr val="FF00FF"/>
                </a:solidFill>
              </a:rPr>
              <a:t>: </a:t>
            </a:r>
            <a:r>
              <a:rPr lang="en-US" sz="6000" b="1" dirty="0" err="1">
                <a:solidFill>
                  <a:srgbClr val="FF00FF"/>
                </a:solidFill>
              </a:rPr>
              <a:t>Anh</a:t>
            </a:r>
            <a:r>
              <a:rPr lang="en-US" sz="6000" b="1" dirty="0">
                <a:solidFill>
                  <a:srgbClr val="FF00FF"/>
                </a:solidFill>
              </a:rPr>
              <a:t> phi </a:t>
            </a:r>
            <a:r>
              <a:rPr lang="en-US" sz="6000" b="1" dirty="0" err="1">
                <a:solidFill>
                  <a:srgbClr val="FF00FF"/>
                </a:solidFill>
              </a:rPr>
              <a:t>công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ơi</a:t>
            </a:r>
            <a:endParaRPr lang="en-US" sz="6000" b="1" dirty="0">
              <a:solidFill>
                <a:srgbClr val="FF00FF"/>
              </a:solidFill>
            </a:endParaRPr>
          </a:p>
          <a:p>
            <a:endParaRPr lang="en-US" dirty="0"/>
          </a:p>
        </p:txBody>
      </p:sp>
      <p:pic>
        <p:nvPicPr>
          <p:cNvPr id="3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140</Words>
  <Application>Microsoft Office PowerPoint</Application>
  <PresentationFormat>Trình chiếu Trên màn hình (4:3)</PresentationFormat>
  <Paragraphs>23</Paragraphs>
  <Slides>16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12268</cp:lastModifiedBy>
  <cp:revision>15</cp:revision>
  <dcterms:created xsi:type="dcterms:W3CDTF">2014-03-18T00:28:28Z</dcterms:created>
  <dcterms:modified xsi:type="dcterms:W3CDTF">2025-03-12T13:07:30Z</dcterms:modified>
</cp:coreProperties>
</file>