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261" r:id="rId4"/>
    <p:sldId id="256" r:id="rId5"/>
    <p:sldId id="263" r:id="rId6"/>
    <p:sldId id="258" r:id="rId7"/>
    <p:sldId id="257" r:id="rId8"/>
    <p:sldId id="259" r:id="rId9"/>
    <p:sldId id="262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9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3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5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08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11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99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86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99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1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20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1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8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0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3F77B-5823-4666-B9D3-C7DE0212C27C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A826-755B-4C47-BF5C-33EF367C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8.jpg"/><Relationship Id="rId7" Type="http://schemas.microsoft.com/office/2007/relationships/hdphoto" Target="../media/hdphoto1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2447" y="2991913"/>
            <a:ext cx="7289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LĨNH VỰC PHÁT TRIỂN NHẬN THỨC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NBTN:</a:t>
            </a:r>
            <a:r>
              <a:rPr kumimoji="0" lang="vi-VN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Hoa đào- hoa mai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26D94-3DD3-60D1-3E5A-452BC235787C}"/>
              </a:ext>
            </a:extLst>
          </p:cNvPr>
          <p:cNvSpPr txBox="1"/>
          <p:nvPr/>
        </p:nvSpPr>
        <p:spPr>
          <a:xfrm>
            <a:off x="3233652" y="881392"/>
            <a:ext cx="6213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b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CẦU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20F16-0ECF-82A5-F646-EA6AD6E84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34" y="1564994"/>
            <a:ext cx="1226795" cy="1226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70BC08-DC42-11D4-606B-F94743A9EB30}"/>
              </a:ext>
            </a:extLst>
          </p:cNvPr>
          <p:cNvSpPr txBox="1"/>
          <p:nvPr/>
        </p:nvSpPr>
        <p:spPr>
          <a:xfrm>
            <a:off x="4691922" y="4716101"/>
            <a:ext cx="661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Huệ Linh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970708"/>
            <a:ext cx="5512525" cy="5260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308" y="970708"/>
            <a:ext cx="5477691" cy="5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7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2834" y="2259874"/>
            <a:ext cx="60611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LUÔN CHĂM NGOAN VÀ HỌC GIỎI!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3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7494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63"/>
            <a:ext cx="12192000" cy="6961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" y="3017607"/>
            <a:ext cx="2720262" cy="1773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254" y="3017607"/>
            <a:ext cx="2719052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903" y="3017607"/>
            <a:ext cx="2719052" cy="177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38" y="5160253"/>
            <a:ext cx="2719052" cy="1774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31" y="5013644"/>
            <a:ext cx="2719052" cy="1840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7789" y="238016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QUÂN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0" b="100000" l="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74" y="827015"/>
            <a:ext cx="909080" cy="909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29246" y="3111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6262" y="3084455"/>
            <a:ext cx="897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1552" y="3111316"/>
            <a:ext cx="100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2272" y="5077213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3315" y="5220541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5622" y="1806980"/>
            <a:ext cx="4370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02/12/2022)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6723" y="3492796"/>
            <a:ext cx="115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+mj-lt"/>
              </a:rPr>
              <a:t>Tạo </a:t>
            </a:r>
            <a:r>
              <a:rPr lang="vi-VN" sz="1400" b="1" dirty="0" smtClean="0">
                <a:latin typeface="+mj-lt"/>
              </a:rPr>
              <a:t>hình</a:t>
            </a:r>
            <a:endParaRPr lang="en-US" sz="1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15773" y="3480648"/>
            <a:ext cx="673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5211" y="5514603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400" b="1" dirty="0" smtClean="0">
                <a:latin typeface="+mj-lt"/>
              </a:rPr>
              <a:t>NBTN</a:t>
            </a:r>
            <a:endParaRPr lang="en-US" sz="1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01975" y="5650652"/>
            <a:ext cx="154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95088" y="3443216"/>
            <a:ext cx="207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" y="-26863"/>
            <a:ext cx="12186174" cy="69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2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53544" y="1365856"/>
            <a:ext cx="3626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: MỘT SỐ LOẠI HOA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1" y="-2185137"/>
            <a:ext cx="12232341" cy="1132388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62" r="99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56" y="4806716"/>
            <a:ext cx="2339403" cy="2146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86" y="2713322"/>
            <a:ext cx="2334970" cy="2145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441" y="2660738"/>
            <a:ext cx="2334970" cy="214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915" y="4806789"/>
            <a:ext cx="2334970" cy="2145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457" y="4806789"/>
            <a:ext cx="2334970" cy="2145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886" y="143559"/>
            <a:ext cx="4511431" cy="798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411" y="782305"/>
            <a:ext cx="908383" cy="9083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3399" y="1687756"/>
            <a:ext cx="4255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23/9/2022)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0037" y="297196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5477" y="300739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1568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9511" y="510253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15053" y="512817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9845" y="5369626"/>
            <a:ext cx="186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1421" y="54427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NBTN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4445" y="544956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Văn </a:t>
            </a:r>
            <a:r>
              <a:rPr lang="vi-VN" b="1" dirty="0" smtClean="0">
                <a:latin typeface="+mj-lt"/>
              </a:rPr>
              <a:t>học</a:t>
            </a:r>
            <a:endParaRPr lang="en-US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8434" y="3307526"/>
            <a:ext cx="2351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Âm nhạc</a:t>
            </a:r>
            <a:r>
              <a:rPr lang="vi-VN" sz="160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" y="-111013"/>
            <a:ext cx="12225843" cy="71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5693"/>
            <a:ext cx="12192000" cy="8713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4" y="4110190"/>
            <a:ext cx="1685641" cy="2586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269" y="2074354"/>
            <a:ext cx="1688738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82" y="3219591"/>
            <a:ext cx="1688738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936" y="4111707"/>
            <a:ext cx="1688738" cy="2584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929" y="3219591"/>
            <a:ext cx="1688738" cy="2584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888" y="440138"/>
            <a:ext cx="4511431" cy="798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2" y="1115193"/>
            <a:ext cx="821183" cy="8211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87733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4645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2985" y="2531107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6666" y="372034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72416" y="465928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0382" y="5921996"/>
            <a:ext cx="4304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42" y="-319571"/>
            <a:ext cx="12278642" cy="73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68"/>
            <a:ext cx="15060706" cy="7071396"/>
          </a:xfr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198" y="3757236"/>
            <a:ext cx="2612571" cy="3429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652" y="1646614"/>
            <a:ext cx="2609314" cy="3432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756" y="2133566"/>
            <a:ext cx="2609314" cy="3432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011" y="3846680"/>
            <a:ext cx="2609314" cy="34323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72" y="2102771"/>
            <a:ext cx="2609314" cy="343234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69738" y="74642"/>
            <a:ext cx="4446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00" l="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80" y="751325"/>
            <a:ext cx="909011" cy="9090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38200" y="51376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2540" y="363427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04086" y="317812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57866" y="366201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26095" y="535045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0969" y="5767778"/>
            <a:ext cx="430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21/11/2022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ngày25/11/2022)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27990" y="3522529"/>
            <a:ext cx="150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PTVĐ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49561" y="397938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NB</a:t>
            </a:r>
            <a:r>
              <a:rPr lang="en-US" b="1" dirty="0" smtClean="0">
                <a:latin typeface="+mj-lt"/>
              </a:rPr>
              <a:t>PB</a:t>
            </a:r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09270" y="5719652"/>
            <a:ext cx="173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80266" y="3995591"/>
            <a:ext cx="181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79" y="-40355"/>
            <a:ext cx="15279344" cy="73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2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92149" cy="7080070"/>
          </a:xfrm>
        </p:spPr>
      </p:pic>
      <p:sp>
        <p:nvSpPr>
          <p:cNvPr id="7" name="TextBox 6"/>
          <p:cNvSpPr txBox="1"/>
          <p:nvPr/>
        </p:nvSpPr>
        <p:spPr>
          <a:xfrm>
            <a:off x="3250028" y="2165213"/>
            <a:ext cx="5691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THI XEM AI NHANH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2023" y="3540034"/>
            <a:ext cx="6413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4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248</Words>
  <Application>Microsoft Office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27</cp:revision>
  <dcterms:created xsi:type="dcterms:W3CDTF">2022-09-13T02:48:28Z</dcterms:created>
  <dcterms:modified xsi:type="dcterms:W3CDTF">2025-02-18T13:07:17Z</dcterms:modified>
</cp:coreProperties>
</file>