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0" r:id="rId4"/>
    <p:sldId id="289" r:id="rId5"/>
    <p:sldId id="259" r:id="rId6"/>
    <p:sldId id="262" r:id="rId7"/>
    <p:sldId id="266" r:id="rId8"/>
    <p:sldId id="267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7" r:id="rId18"/>
    <p:sldId id="288" r:id="rId19"/>
    <p:sldId id="279" r:id="rId20"/>
    <p:sldId id="282" r:id="rId21"/>
    <p:sldId id="281" r:id="rId22"/>
    <p:sldId id="284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4B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2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6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7767"/>
            <a:ext cx="8229600" cy="132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371600"/>
            <a:ext cx="35814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vi-VN" b="1" dirty="0">
                <a:solidFill>
                  <a:srgbClr val="1A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</a:pPr>
            <a:r>
              <a:rPr lang="en-US" altLang="vi-VN" b="1" dirty="0">
                <a:solidFill>
                  <a:srgbClr val="1A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TRƯỜNG MẦM NON BẮC CẦU</a:t>
            </a:r>
            <a:endParaRPr lang="en-US" altLang="vi-VN" b="1" dirty="0">
              <a:solidFill>
                <a:srgbClr val="1A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600EC-4216-65F4-1530-92D9B06D5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34" y="1003969"/>
            <a:ext cx="1231932" cy="1231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200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LĨNH VỰC PHÁT TRIỂN NGÔN NGỮ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3785175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1A04BC"/>
                </a:solidFill>
                <a:latin typeface="+mj-lt"/>
              </a:rPr>
              <a:t>Đề tài: Làm quen với chữ cái P,Q</a:t>
            </a:r>
          </a:p>
          <a:p>
            <a:r>
              <a:rPr lang="vi-VN" sz="2400" b="1" dirty="0" smtClean="0">
                <a:solidFill>
                  <a:srgbClr val="1A04BC"/>
                </a:solidFill>
                <a:latin typeface="+mj-lt"/>
              </a:rPr>
              <a:t>Giáo viên: Trần Thị Đắc Thắng</a:t>
            </a:r>
          </a:p>
          <a:p>
            <a:r>
              <a:rPr lang="vi-VN" sz="2400" b="1" dirty="0" smtClean="0">
                <a:solidFill>
                  <a:srgbClr val="1A04BC"/>
                </a:solidFill>
                <a:latin typeface="+mj-lt"/>
              </a:rPr>
              <a:t>Lớp:  MGL A1</a:t>
            </a:r>
            <a:endParaRPr lang="en-US" sz="2400" b="1" dirty="0">
              <a:solidFill>
                <a:srgbClr val="1A04B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96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powerpoint đẹp |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4962"/>
            <a:ext cx="502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q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-202324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endParaRPr lang="en-US" sz="413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0"/>
            <a:ext cx="9167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q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6369" y="-228600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5391807" y="1594945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op những Background Powerpoint đẹp cho bày thuyết trình ấn tư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201299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306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q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3437788" y="2167414"/>
            <a:ext cx="1885950" cy="3176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  <a:cs typeface="Aharoni"/>
              </a:rPr>
              <a:t>p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76954" y="1931901"/>
            <a:ext cx="2718646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3100" b="1">
                <a:solidFill>
                  <a:srgbClr val="0000FF"/>
                </a:solidFill>
                <a:cs typeface="Aharoni" pitchFamily="2" charset="-79"/>
              </a:rPr>
              <a:t>Q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EEF4"/>
              </a:clrFrom>
              <a:clrTo>
                <a:srgbClr val="DB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35937" r="68070" b="10938"/>
          <a:stretch/>
        </p:blipFill>
        <p:spPr bwMode="auto">
          <a:xfrm>
            <a:off x="5562600" y="2167414"/>
            <a:ext cx="2191408" cy="37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c mẫu hình nền đẹp chủ đề giáo dục cho slide ảnh 10 | Giáo dục, Hình nề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021" y="0"/>
            <a:ext cx="5693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charset="0"/>
                <a:cs typeface="Arial" charset="0"/>
              </a:rPr>
              <a:t>So sánh chữ cái </a:t>
            </a:r>
            <a:r>
              <a:rPr lang="en-US" altLang="en-US" sz="4400" smtClean="0">
                <a:solidFill>
                  <a:srgbClr val="FF0000"/>
                </a:solidFill>
                <a:latin typeface="Arial" charset="0"/>
                <a:cs typeface="Arial" charset="0"/>
              </a:rPr>
              <a:t>p-q</a:t>
            </a:r>
            <a:endParaRPr lang="en-US" altLang="en-US" sz="44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81200" y="758797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giống nhau?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981200" y="137406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khác nhau?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9458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7514896" y="2057400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70464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5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2276801" y="2065421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nền Powerpoint đơn giản tinh tế dễ thương mở đầu slide |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6" y="0"/>
            <a:ext cx="9180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</a:t>
            </a:r>
            <a:r>
              <a:rPr lang="vi-VN" sz="6000" b="1" smtClean="0">
                <a:solidFill>
                  <a:srgbClr val="FF0000"/>
                </a:solidFill>
              </a:rPr>
              <a:t>3</a:t>
            </a:r>
            <a:r>
              <a:rPr lang="en-US" sz="6000" b="1" smtClean="0">
                <a:solidFill>
                  <a:srgbClr val="FF0000"/>
                </a:solidFill>
              </a:rPr>
              <a:t>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vi-VN" sz="6000" b="1" smtClean="0">
                <a:solidFill>
                  <a:srgbClr val="FF0000"/>
                </a:solidFill>
              </a:rPr>
              <a:t>Trò chơi củng cố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00+ hình nền powerpoint trẻ em - hinhanhsieudep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3999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solidFill>
                  <a:prstClr val="black"/>
                </a:solidFill>
                <a:cs typeface="Times New Roman" panose="02020603050405020304" pitchFamily="18" charset="0"/>
              </a:rPr>
              <a:t>Câu 1: Các con vừa được làm quen với nhóm chữ cái nào?</a:t>
            </a:r>
            <a:endParaRPr lang="en-US" sz="5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498" y="1711315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p-q</a:t>
            </a:r>
            <a:endParaRPr lang="en-US" sz="5300" kern="1200"/>
          </a:p>
        </p:txBody>
      </p:sp>
      <p:sp>
        <p:nvSpPr>
          <p:cNvPr id="14" name="Freeform 13"/>
          <p:cNvSpPr/>
          <p:nvPr/>
        </p:nvSpPr>
        <p:spPr>
          <a:xfrm>
            <a:off x="3203528" y="1744297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5300" b="1" kern="1200" smtClean="0"/>
              <a:t>i-t-c</a:t>
            </a:r>
            <a:endParaRPr lang="en-US" sz="5300" kern="1200"/>
          </a:p>
        </p:txBody>
      </p:sp>
      <p:sp>
        <p:nvSpPr>
          <p:cNvPr id="15" name="Freeform 14"/>
          <p:cNvSpPr/>
          <p:nvPr/>
        </p:nvSpPr>
        <p:spPr>
          <a:xfrm>
            <a:off x="5791200" y="1749984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b-d-đ</a:t>
            </a:r>
            <a:endParaRPr lang="en-US" sz="5300" kern="1200"/>
          </a:p>
        </p:txBody>
      </p:sp>
      <p:pic>
        <p:nvPicPr>
          <p:cNvPr id="17" name="Picture 16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0" y="3011775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60" y="3054637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940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779" y="47297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bao nhiêu 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685800"/>
            <a:ext cx="7391400" cy="365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Bµi th¬: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VÞt cïng gµ,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GÆ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 ®Ìn ®á, dõng l¹i th«i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Kh«ng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véi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®Ìn vµng råi, tiÕp ®Ìn xanh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Nµo nhanh ch©n, ®i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nhÐ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«i vui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u¸, s¸ng h«m nay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Bao ®iÒu hay, nghe ®Õn thÝch</a:t>
            </a:r>
            <a:endParaRPr lang="en-US" sz="3200" b="1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054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1 chữ p và 1 chữ q</a:t>
            </a:r>
            <a:endParaRPr lang="en-US" sz="3400" kern="1200"/>
          </a:p>
        </p:txBody>
      </p:sp>
      <p:sp>
        <p:nvSpPr>
          <p:cNvPr id="17" name="Freeform 16"/>
          <p:cNvSpPr/>
          <p:nvPr/>
        </p:nvSpPr>
        <p:spPr>
          <a:xfrm>
            <a:off x="338572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2 chữ p và 2 chữ q</a:t>
            </a:r>
            <a:endParaRPr lang="en-US" sz="3400" kern="1200"/>
          </a:p>
        </p:txBody>
      </p:sp>
      <p:sp>
        <p:nvSpPr>
          <p:cNvPr id="18" name="Freeform 17"/>
          <p:cNvSpPr/>
          <p:nvPr/>
        </p:nvSpPr>
        <p:spPr>
          <a:xfrm>
            <a:off x="6160907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3 chữ p và 3 chữ q</a:t>
            </a:r>
            <a:endParaRPr lang="en-US" sz="3400" kern="1200"/>
          </a:p>
        </p:txBody>
      </p:sp>
      <p:pic>
        <p:nvPicPr>
          <p:cNvPr id="13" name="Picture 12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35" y="5362573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28" y="5362574"/>
            <a:ext cx="1640271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62575"/>
            <a:ext cx="1640271" cy="149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432497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Phông hình nền Powerpoint đẹp dễ thương - Animation Effec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13138"/>
            <a:ext cx="91492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ô màu hồng nhé.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4728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7021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4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98140" y="4644220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1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8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5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2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0021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1433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41493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84493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98140" y="2474796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074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028E-6 L -0.00226 0.322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4384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1: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Làm quen với chữ cái p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ải hình ảnh Powerpoint trai cay 175b1888f79e08a tại kho hình nề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Ảnh: Phố phường Hà Nội vắng như Tết vì dịch Covi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93" y="838200"/>
            <a:ext cx="6286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9066" y="4572000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4572000"/>
            <a:ext cx="3781282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346E-6 L 0.00521 0.172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10" grpId="1" animBg="1"/>
      <p:bldP spid="1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…u¶ t¸o</a:t>
            </a:r>
            <a:endParaRPr lang="en-US" sz="6000">
              <a:solidFill>
                <a:srgbClr val="00B0F0"/>
              </a:solidFill>
            </a:endParaRPr>
          </a:p>
        </p:txBody>
      </p:sp>
      <p:pic>
        <p:nvPicPr>
          <p:cNvPr id="9220" name="Picture 4" descr="HÌNH ẢNH MẦM NON: HÌNH ẢNH QUẢ TÁO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07026"/>
            <a:ext cx="7162800" cy="37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qu¶ t¸o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u¶ t¸o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11 L -0.00312 0.177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1"/>
            <a:ext cx="9125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" y="31242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bậc phụ huynh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các con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6019799" cy="2133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luôn chăm ngoan học 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3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7767"/>
            <a:ext cx="8229600" cy="132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Con hãy trả lời câu đố của cô.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371600"/>
            <a:ext cx="35814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smtClean="0">
                <a:solidFill>
                  <a:srgbClr val="0070C0"/>
                </a:solidFill>
              </a:rPr>
              <a:t>Xe gì hai bánh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Đạp chạy bon bon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Chuông kêu kính koong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Đứng yên thì đổ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Đố bé xe gì?</a:t>
            </a:r>
            <a:endParaRPr lang="en-US" sz="4000" b="1">
              <a:solidFill>
                <a:srgbClr val="0070C0"/>
              </a:solidFill>
            </a:endParaRPr>
          </a:p>
        </p:txBody>
      </p:sp>
      <p:pic>
        <p:nvPicPr>
          <p:cNvPr id="8" name="Picture 7" descr="Những mẫu xe máy cực đẹp giảm giá sát sàn trong 4 tháng cuối năm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1143000"/>
            <a:ext cx="32004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Xe đạp thời trang - CB 2402 (24&quot;)-XE ĐẠP TOÀN THẮ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63" y="3191444"/>
            <a:ext cx="3273937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t xe hơi không dây chuột thể thao xe hoạt hình dễ thương chuột ...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5114925"/>
            <a:ext cx="3174242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77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 đạp thời trang - CB 2402 (24&quot;)-XE ĐẠP TOÀN THẮ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9"/>
            <a:ext cx="9118979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¹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17994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1616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3657600" cy="119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p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-609600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13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-17213"/>
            <a:ext cx="9167648" cy="6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</a:t>
            </a:r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8" t="32675" r="57062" b="10855"/>
          <a:stretch/>
        </p:blipFill>
        <p:spPr bwMode="auto">
          <a:xfrm>
            <a:off x="3434272" y="1507422"/>
            <a:ext cx="67788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65977" y="-609600"/>
            <a:ext cx="23883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89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ải hình ảnh pp mau trang 35b03d93d5bcdc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3759" y="47297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p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5690" y="565364"/>
            <a:ext cx="31242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600" b="1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P</a:t>
            </a:r>
          </a:p>
        </p:txBody>
      </p:sp>
      <p:sp>
        <p:nvSpPr>
          <p:cNvPr id="7" name="WordArt 28"/>
          <p:cNvSpPr>
            <a:spLocks noChangeArrowheads="1" noChangeShapeType="1" noTextEdit="1"/>
          </p:cNvSpPr>
          <p:nvPr/>
        </p:nvSpPr>
        <p:spPr bwMode="auto">
          <a:xfrm>
            <a:off x="3189889" y="1828800"/>
            <a:ext cx="2430517" cy="3647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4" t="30388" r="38168" b="5495"/>
          <a:stretch/>
        </p:blipFill>
        <p:spPr bwMode="auto">
          <a:xfrm>
            <a:off x="5943600" y="1418897"/>
            <a:ext cx="2873922" cy="46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ownload 77 Background Awan Clipart Gratis Terbaru -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2: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Làm quen với chữ cái q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9759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57800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</a:p>
        </p:txBody>
      </p:sp>
      <p:pic>
        <p:nvPicPr>
          <p:cNvPr id="10" name="Picture 4" descr="Vẽ Tay Hoạt Hình An Toàn Băng Qua đường Đưa Bọn Trẻ Qua đường Chờ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50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60634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93674" y="5114027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37433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717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2" grpId="0"/>
      <p:bldP spid="12" grpId="1"/>
      <p:bldP spid="12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359</Words>
  <Application>Microsoft Office PowerPoint</Application>
  <PresentationFormat>On-screen Show (4:3)</PresentationFormat>
  <Paragraphs>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.VnAvant</vt:lpstr>
      <vt:lpstr>Aharoni</vt:lpstr>
      <vt:lpstr>Arial</vt:lpstr>
      <vt:lpstr>Arial Narrow</vt:lpstr>
      <vt:lpstr>Calibri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</cp:lastModifiedBy>
  <cp:revision>60</cp:revision>
  <dcterms:created xsi:type="dcterms:W3CDTF">2020-04-19T04:04:52Z</dcterms:created>
  <dcterms:modified xsi:type="dcterms:W3CDTF">2025-02-18T05:46:22Z</dcterms:modified>
</cp:coreProperties>
</file>