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6" r:id="rId4"/>
    <p:sldId id="268" r:id="rId5"/>
    <p:sldId id="269" r:id="rId6"/>
    <p:sldId id="256" r:id="rId7"/>
    <p:sldId id="258" r:id="rId8"/>
    <p:sldId id="259" r:id="rId9"/>
    <p:sldId id="260" r:id="rId10"/>
    <p:sldId id="261" r:id="rId11"/>
    <p:sldId id="262" r:id="rId12"/>
    <p:sldId id="270" r:id="rId13"/>
    <p:sldId id="271" r:id="rId14"/>
    <p:sldId id="272" r:id="rId15"/>
    <p:sldId id="273" r:id="rId16"/>
    <p:sldId id="274" r:id="rId17"/>
    <p:sldId id="275" r:id="rId18"/>
    <p:sldId id="276" r:id="rId19"/>
    <p:sldId id="277" r:id="rId20"/>
    <p:sldId id="263"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121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46B91-C9AD-41FF-974D-F6FD2ACECB9C}"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415822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46B91-C9AD-41FF-974D-F6FD2ACECB9C}"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243221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46B91-C9AD-41FF-974D-F6FD2ACECB9C}"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346470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D672ED8-6E6A-4C7B-97ED-75F5E4A0E3D6}"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A5681C-1334-4E9F-915B-D048F0BF2B39}" type="slidenum">
              <a:rPr lang="en-US"/>
              <a:pPr>
                <a:defRPr/>
              </a:pPr>
              <a:t>‹#›</a:t>
            </a:fld>
            <a:endParaRPr lang="en-US"/>
          </a:p>
        </p:txBody>
      </p:sp>
    </p:spTree>
    <p:extLst>
      <p:ext uri="{BB962C8B-B14F-4D97-AF65-F5344CB8AC3E}">
        <p14:creationId xmlns:p14="http://schemas.microsoft.com/office/powerpoint/2010/main" val="226389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9255FB-1D2A-43C7-B0FE-88B5153DD73F}"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04E795-47F2-4930-AC74-225D20BD502B}" type="slidenum">
              <a:rPr lang="en-US"/>
              <a:pPr>
                <a:defRPr/>
              </a:pPr>
              <a:t>‹#›</a:t>
            </a:fld>
            <a:endParaRPr lang="en-US"/>
          </a:p>
        </p:txBody>
      </p:sp>
    </p:spTree>
    <p:extLst>
      <p:ext uri="{BB962C8B-B14F-4D97-AF65-F5344CB8AC3E}">
        <p14:creationId xmlns:p14="http://schemas.microsoft.com/office/powerpoint/2010/main" val="233388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515454-8A6F-43E5-A5E3-AC8CA5A621AE}"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52AE37-A34F-46FD-BFEE-FD6532169156}" type="slidenum">
              <a:rPr lang="en-US"/>
              <a:pPr>
                <a:defRPr/>
              </a:pPr>
              <a:t>‹#›</a:t>
            </a:fld>
            <a:endParaRPr lang="en-US"/>
          </a:p>
        </p:txBody>
      </p:sp>
    </p:spTree>
    <p:extLst>
      <p:ext uri="{BB962C8B-B14F-4D97-AF65-F5344CB8AC3E}">
        <p14:creationId xmlns:p14="http://schemas.microsoft.com/office/powerpoint/2010/main" val="266293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5608A0C-6FCD-4F64-977F-8D09B2B9A4A9}"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E1DF8E-F4D8-4598-BB47-04DF3107034B}" type="slidenum">
              <a:rPr lang="en-US"/>
              <a:pPr>
                <a:defRPr/>
              </a:pPr>
              <a:t>‹#›</a:t>
            </a:fld>
            <a:endParaRPr lang="en-US"/>
          </a:p>
        </p:txBody>
      </p:sp>
    </p:spTree>
    <p:extLst>
      <p:ext uri="{BB962C8B-B14F-4D97-AF65-F5344CB8AC3E}">
        <p14:creationId xmlns:p14="http://schemas.microsoft.com/office/powerpoint/2010/main" val="267742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4DEBD5-BA7E-49B8-95D6-87B7840CB687}" type="datetimeFigureOut">
              <a:rPr lang="en-US"/>
              <a:pPr>
                <a:defRPr/>
              </a:pPr>
              <a:t>2/9/2025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3DC469-E452-4001-AFAD-E3C44E15C786}" type="slidenum">
              <a:rPr lang="en-US"/>
              <a:pPr>
                <a:defRPr/>
              </a:pPr>
              <a:t>‹#›</a:t>
            </a:fld>
            <a:endParaRPr lang="en-US"/>
          </a:p>
        </p:txBody>
      </p:sp>
    </p:spTree>
    <p:extLst>
      <p:ext uri="{BB962C8B-B14F-4D97-AF65-F5344CB8AC3E}">
        <p14:creationId xmlns:p14="http://schemas.microsoft.com/office/powerpoint/2010/main" val="3208534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62DE77-7508-4C3F-AD11-A9BE094D5F30}" type="datetimeFigureOut">
              <a:rPr lang="en-US"/>
              <a:pPr>
                <a:defRPr/>
              </a:pPr>
              <a:t>2/9/2025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F03E7A-5B8E-462C-A18E-48ACB1F758A1}" type="slidenum">
              <a:rPr lang="en-US"/>
              <a:pPr>
                <a:defRPr/>
              </a:pPr>
              <a:t>‹#›</a:t>
            </a:fld>
            <a:endParaRPr lang="en-US"/>
          </a:p>
        </p:txBody>
      </p:sp>
    </p:spTree>
    <p:extLst>
      <p:ext uri="{BB962C8B-B14F-4D97-AF65-F5344CB8AC3E}">
        <p14:creationId xmlns:p14="http://schemas.microsoft.com/office/powerpoint/2010/main" val="4206099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DA1743-A975-4455-8CA5-9781FFCB357C}" type="datetimeFigureOut">
              <a:rPr lang="en-US"/>
              <a:pPr>
                <a:defRPr/>
              </a:pPr>
              <a:t>2/9/2025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B9A5E5-7C65-4FF3-87FF-60DBD06DA56E}" type="slidenum">
              <a:rPr lang="en-US"/>
              <a:pPr>
                <a:defRPr/>
              </a:pPr>
              <a:t>‹#›</a:t>
            </a:fld>
            <a:endParaRPr lang="en-US"/>
          </a:p>
        </p:txBody>
      </p:sp>
    </p:spTree>
    <p:extLst>
      <p:ext uri="{BB962C8B-B14F-4D97-AF65-F5344CB8AC3E}">
        <p14:creationId xmlns:p14="http://schemas.microsoft.com/office/powerpoint/2010/main" val="2476357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A26454-E7AB-4667-A020-3E7E3CBBA759}"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50280D-32FC-49E5-9FA0-CE68455619AE}" type="slidenum">
              <a:rPr lang="en-US"/>
              <a:pPr>
                <a:defRPr/>
              </a:pPr>
              <a:t>‹#›</a:t>
            </a:fld>
            <a:endParaRPr lang="en-US"/>
          </a:p>
        </p:txBody>
      </p:sp>
    </p:spTree>
    <p:extLst>
      <p:ext uri="{BB962C8B-B14F-4D97-AF65-F5344CB8AC3E}">
        <p14:creationId xmlns:p14="http://schemas.microsoft.com/office/powerpoint/2010/main" val="420052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46B91-C9AD-41FF-974D-F6FD2ACECB9C}"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4198954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4ABE11-B8DB-41D0-A751-2EB5D914F454}"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70B82B-2A6E-45F6-B184-DA379A8E78E8}" type="slidenum">
              <a:rPr lang="en-US"/>
              <a:pPr>
                <a:defRPr/>
              </a:pPr>
              <a:t>‹#›</a:t>
            </a:fld>
            <a:endParaRPr lang="en-US"/>
          </a:p>
        </p:txBody>
      </p:sp>
    </p:spTree>
    <p:extLst>
      <p:ext uri="{BB962C8B-B14F-4D97-AF65-F5344CB8AC3E}">
        <p14:creationId xmlns:p14="http://schemas.microsoft.com/office/powerpoint/2010/main" val="6598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50D3C1-6204-4B58-B0AE-0C3366ADD886}"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4954B-BFA3-40CB-805F-481088C778D8}" type="slidenum">
              <a:rPr lang="en-US"/>
              <a:pPr>
                <a:defRPr/>
              </a:pPr>
              <a:t>‹#›</a:t>
            </a:fld>
            <a:endParaRPr lang="en-US"/>
          </a:p>
        </p:txBody>
      </p:sp>
    </p:spTree>
    <p:extLst>
      <p:ext uri="{BB962C8B-B14F-4D97-AF65-F5344CB8AC3E}">
        <p14:creationId xmlns:p14="http://schemas.microsoft.com/office/powerpoint/2010/main" val="3880519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CCED4F-FDE1-47BC-9E9E-18B130066C78}"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2227B-A5C2-4888-8632-63B30C9F3FAC}" type="slidenum">
              <a:rPr lang="en-US"/>
              <a:pPr>
                <a:defRPr/>
              </a:pPr>
              <a:t>‹#›</a:t>
            </a:fld>
            <a:endParaRPr lang="en-US"/>
          </a:p>
        </p:txBody>
      </p:sp>
    </p:spTree>
    <p:extLst>
      <p:ext uri="{BB962C8B-B14F-4D97-AF65-F5344CB8AC3E}">
        <p14:creationId xmlns:p14="http://schemas.microsoft.com/office/powerpoint/2010/main" val="1129156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73992F8B-EC7E-4E67-B421-A36DD8D2F541}" type="slidenum">
              <a:rPr lang="vi-VN"/>
              <a:pPr>
                <a:defRPr/>
              </a:pPr>
              <a:t>‹#›</a:t>
            </a:fld>
            <a:endParaRPr lang="vi-VN"/>
          </a:p>
        </p:txBody>
      </p:sp>
    </p:spTree>
    <p:extLst>
      <p:ext uri="{BB962C8B-B14F-4D97-AF65-F5344CB8AC3E}">
        <p14:creationId xmlns:p14="http://schemas.microsoft.com/office/powerpoint/2010/main" val="473264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03D5EFF3-33C1-4C05-B540-0F7AE1C87A71}" type="slidenum">
              <a:rPr lang="vi-VN"/>
              <a:pPr>
                <a:defRPr/>
              </a:pPr>
              <a:t>‹#›</a:t>
            </a:fld>
            <a:endParaRPr lang="vi-VN"/>
          </a:p>
        </p:txBody>
      </p:sp>
    </p:spTree>
    <p:extLst>
      <p:ext uri="{BB962C8B-B14F-4D97-AF65-F5344CB8AC3E}">
        <p14:creationId xmlns:p14="http://schemas.microsoft.com/office/powerpoint/2010/main" val="3958900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D6DF5107-0DD1-4721-9310-47A19D1071F1}" type="slidenum">
              <a:rPr lang="vi-VN"/>
              <a:pPr>
                <a:defRPr/>
              </a:pPr>
              <a:t>‹#›</a:t>
            </a:fld>
            <a:endParaRPr lang="vi-VN"/>
          </a:p>
        </p:txBody>
      </p:sp>
    </p:spTree>
    <p:extLst>
      <p:ext uri="{BB962C8B-B14F-4D97-AF65-F5344CB8AC3E}">
        <p14:creationId xmlns:p14="http://schemas.microsoft.com/office/powerpoint/2010/main" val="1482956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2744851E-A91E-4598-BA4E-042D5B72E37B}" type="slidenum">
              <a:rPr lang="vi-VN"/>
              <a:pPr>
                <a:defRPr/>
              </a:pPr>
              <a:t>‹#›</a:t>
            </a:fld>
            <a:endParaRPr lang="vi-VN"/>
          </a:p>
        </p:txBody>
      </p:sp>
    </p:spTree>
    <p:extLst>
      <p:ext uri="{BB962C8B-B14F-4D97-AF65-F5344CB8AC3E}">
        <p14:creationId xmlns:p14="http://schemas.microsoft.com/office/powerpoint/2010/main" val="270256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591734FE-E9D5-4077-AB8A-A8679B3BE1C9}" type="slidenum">
              <a:rPr lang="vi-VN"/>
              <a:pPr>
                <a:defRPr/>
              </a:pPr>
              <a:t>‹#›</a:t>
            </a:fld>
            <a:endParaRPr lang="vi-VN"/>
          </a:p>
        </p:txBody>
      </p:sp>
    </p:spTree>
    <p:extLst>
      <p:ext uri="{BB962C8B-B14F-4D97-AF65-F5344CB8AC3E}">
        <p14:creationId xmlns:p14="http://schemas.microsoft.com/office/powerpoint/2010/main" val="3184612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22BEA5E4-DDEC-47A5-8BB1-27572C14A9B4}" type="slidenum">
              <a:rPr lang="vi-VN"/>
              <a:pPr>
                <a:defRPr/>
              </a:pPr>
              <a:t>‹#›</a:t>
            </a:fld>
            <a:endParaRPr lang="vi-VN"/>
          </a:p>
        </p:txBody>
      </p:sp>
    </p:spTree>
    <p:extLst>
      <p:ext uri="{BB962C8B-B14F-4D97-AF65-F5344CB8AC3E}">
        <p14:creationId xmlns:p14="http://schemas.microsoft.com/office/powerpoint/2010/main" val="2758370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A41579AB-34D8-452A-8059-53F59FF0C09D}" type="slidenum">
              <a:rPr lang="vi-VN"/>
              <a:pPr>
                <a:defRPr/>
              </a:pPr>
              <a:t>‹#›</a:t>
            </a:fld>
            <a:endParaRPr lang="vi-VN"/>
          </a:p>
        </p:txBody>
      </p:sp>
    </p:spTree>
    <p:extLst>
      <p:ext uri="{BB962C8B-B14F-4D97-AF65-F5344CB8AC3E}">
        <p14:creationId xmlns:p14="http://schemas.microsoft.com/office/powerpoint/2010/main" val="261736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46B91-C9AD-41FF-974D-F6FD2ACECB9C}"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2961981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9BDD0DC5-9A86-4B93-8A6D-4DC4F49BA428}" type="slidenum">
              <a:rPr lang="vi-VN"/>
              <a:pPr>
                <a:defRPr/>
              </a:pPr>
              <a:t>‹#›</a:t>
            </a:fld>
            <a:endParaRPr lang="vi-VN"/>
          </a:p>
        </p:txBody>
      </p:sp>
    </p:spTree>
    <p:extLst>
      <p:ext uri="{BB962C8B-B14F-4D97-AF65-F5344CB8AC3E}">
        <p14:creationId xmlns:p14="http://schemas.microsoft.com/office/powerpoint/2010/main" val="1249028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BB52101F-C1FC-4748-BDC4-E97F2773718B}" type="slidenum">
              <a:rPr lang="vi-VN"/>
              <a:pPr>
                <a:defRPr/>
              </a:pPr>
              <a:t>‹#›</a:t>
            </a:fld>
            <a:endParaRPr lang="vi-VN"/>
          </a:p>
        </p:txBody>
      </p:sp>
    </p:spTree>
    <p:extLst>
      <p:ext uri="{BB962C8B-B14F-4D97-AF65-F5344CB8AC3E}">
        <p14:creationId xmlns:p14="http://schemas.microsoft.com/office/powerpoint/2010/main" val="1187533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376EB853-DE30-4616-AB9A-59396BADEEBD}" type="slidenum">
              <a:rPr lang="vi-VN"/>
              <a:pPr>
                <a:defRPr/>
              </a:pPr>
              <a:t>‹#›</a:t>
            </a:fld>
            <a:endParaRPr lang="vi-VN"/>
          </a:p>
        </p:txBody>
      </p:sp>
    </p:spTree>
    <p:extLst>
      <p:ext uri="{BB962C8B-B14F-4D97-AF65-F5344CB8AC3E}">
        <p14:creationId xmlns:p14="http://schemas.microsoft.com/office/powerpoint/2010/main" val="309262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63AEFC67-09EF-4601-90F7-F30E11D380AD}" type="slidenum">
              <a:rPr lang="vi-VN"/>
              <a:pPr>
                <a:defRPr/>
              </a:pPr>
              <a:t>‹#›</a:t>
            </a:fld>
            <a:endParaRPr lang="vi-VN"/>
          </a:p>
        </p:txBody>
      </p:sp>
    </p:spTree>
    <p:extLst>
      <p:ext uri="{BB962C8B-B14F-4D97-AF65-F5344CB8AC3E}">
        <p14:creationId xmlns:p14="http://schemas.microsoft.com/office/powerpoint/2010/main" val="16917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46B91-C9AD-41FF-974D-F6FD2ACECB9C}"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6092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46B91-C9AD-41FF-974D-F6FD2ACECB9C}" type="datetimeFigureOut">
              <a:rPr lang="en-US" smtClean="0"/>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63373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46B91-C9AD-41FF-974D-F6FD2ACECB9C}" type="datetimeFigureOut">
              <a:rPr lang="en-US" smtClean="0"/>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198317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46B91-C9AD-41FF-974D-F6FD2ACECB9C}" type="datetimeFigureOut">
              <a:rPr lang="en-US" smtClean="0"/>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88229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46B91-C9AD-41FF-974D-F6FD2ACECB9C}"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92831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46B91-C9AD-41FF-974D-F6FD2ACECB9C}"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D5DCE-C0E2-4E62-807B-0AF7C7A57383}" type="slidenum">
              <a:rPr lang="en-US" smtClean="0"/>
              <a:t>‹#›</a:t>
            </a:fld>
            <a:endParaRPr lang="en-US"/>
          </a:p>
        </p:txBody>
      </p:sp>
    </p:spTree>
    <p:extLst>
      <p:ext uri="{BB962C8B-B14F-4D97-AF65-F5344CB8AC3E}">
        <p14:creationId xmlns:p14="http://schemas.microsoft.com/office/powerpoint/2010/main" val="246304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46B91-C9AD-41FF-974D-F6FD2ACECB9C}" type="datetimeFigureOut">
              <a:rPr lang="en-US" smtClean="0"/>
              <a:t>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5DCE-C0E2-4E62-807B-0AF7C7A57383}" type="slidenum">
              <a:rPr lang="en-US" smtClean="0"/>
              <a:t>‹#›</a:t>
            </a:fld>
            <a:endParaRPr lang="en-US"/>
          </a:p>
        </p:txBody>
      </p:sp>
    </p:spTree>
    <p:extLst>
      <p:ext uri="{BB962C8B-B14F-4D97-AF65-F5344CB8AC3E}">
        <p14:creationId xmlns:p14="http://schemas.microsoft.com/office/powerpoint/2010/main" val="395199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930CEBD-216C-48B9-9D01-73052E5DE1F9}" type="datetimeFigureOut">
              <a:rPr lang="en-US"/>
              <a:pPr>
                <a:defRPr/>
              </a:pPr>
              <a:t>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A6D4247-3260-474C-900A-183C0384E42D}" type="slidenum">
              <a:rPr lang="en-US"/>
              <a:pPr>
                <a:defRPr/>
              </a:pPr>
              <a:t>‹#›</a:t>
            </a:fld>
            <a:endParaRPr lang="en-US"/>
          </a:p>
        </p:txBody>
      </p:sp>
    </p:spTree>
    <p:extLst>
      <p:ext uri="{BB962C8B-B14F-4D97-AF65-F5344CB8AC3E}">
        <p14:creationId xmlns:p14="http://schemas.microsoft.com/office/powerpoint/2010/main" val="1580737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Times New Roman" panose="02020603050405020304" pitchFamily="18" charset="0"/>
        </a:defRPr>
      </a:lvl2pPr>
      <a:lvl3pPr algn="ctr" defTabSz="685800" rtl="0" eaLnBrk="0" fontAlgn="base" hangingPunct="0">
        <a:spcBef>
          <a:spcPct val="0"/>
        </a:spcBef>
        <a:spcAft>
          <a:spcPct val="0"/>
        </a:spcAft>
        <a:defRPr sz="3300">
          <a:solidFill>
            <a:schemeClr val="tx1"/>
          </a:solidFill>
          <a:latin typeface="Times New Roman" panose="02020603050405020304" pitchFamily="18" charset="0"/>
        </a:defRPr>
      </a:lvl3pPr>
      <a:lvl4pPr algn="ctr" defTabSz="685800" rtl="0" eaLnBrk="0" fontAlgn="base" hangingPunct="0">
        <a:spcBef>
          <a:spcPct val="0"/>
        </a:spcBef>
        <a:spcAft>
          <a:spcPct val="0"/>
        </a:spcAft>
        <a:defRPr sz="3300">
          <a:solidFill>
            <a:schemeClr val="tx1"/>
          </a:solidFill>
          <a:latin typeface="Times New Roman" panose="02020603050405020304" pitchFamily="18" charset="0"/>
        </a:defRPr>
      </a:lvl4pPr>
      <a:lvl5pPr algn="ctr" defTabSz="685800" rtl="0" eaLnBrk="0" fontAlgn="base" hangingPunct="0">
        <a:spcBef>
          <a:spcPct val="0"/>
        </a:spcBef>
        <a:spcAft>
          <a:spcPct val="0"/>
        </a:spcAft>
        <a:defRPr sz="3300">
          <a:solidFill>
            <a:schemeClr val="tx1"/>
          </a:solidFill>
          <a:latin typeface="Times New Roman" panose="02020603050405020304" pitchFamily="18" charset="0"/>
        </a:defRPr>
      </a:lvl5pPr>
      <a:lvl6pPr marL="457200" algn="ctr" defTabSz="685800" rtl="0" fontAlgn="base">
        <a:spcBef>
          <a:spcPct val="0"/>
        </a:spcBef>
        <a:spcAft>
          <a:spcPct val="0"/>
        </a:spcAft>
        <a:defRPr sz="3300">
          <a:solidFill>
            <a:schemeClr val="tx1"/>
          </a:solidFill>
          <a:latin typeface="Times New Roman" panose="02020603050405020304" pitchFamily="18" charset="0"/>
        </a:defRPr>
      </a:lvl6pPr>
      <a:lvl7pPr marL="914400" algn="ctr" defTabSz="685800" rtl="0" fontAlgn="base">
        <a:spcBef>
          <a:spcPct val="0"/>
        </a:spcBef>
        <a:spcAft>
          <a:spcPct val="0"/>
        </a:spcAft>
        <a:defRPr sz="3300">
          <a:solidFill>
            <a:schemeClr val="tx1"/>
          </a:solidFill>
          <a:latin typeface="Times New Roman" panose="02020603050405020304" pitchFamily="18" charset="0"/>
        </a:defRPr>
      </a:lvl7pPr>
      <a:lvl8pPr marL="1371600" algn="ctr" defTabSz="685800" rtl="0" fontAlgn="base">
        <a:spcBef>
          <a:spcPct val="0"/>
        </a:spcBef>
        <a:spcAft>
          <a:spcPct val="0"/>
        </a:spcAft>
        <a:defRPr sz="3300">
          <a:solidFill>
            <a:schemeClr val="tx1"/>
          </a:solidFill>
          <a:latin typeface="Times New Roman" panose="02020603050405020304" pitchFamily="18" charset="0"/>
        </a:defRPr>
      </a:lvl8pPr>
      <a:lvl9pPr marL="1828800" algn="ctr" defTabSz="685800" rtl="0" fontAlgn="base">
        <a:spcBef>
          <a:spcPct val="0"/>
        </a:spcBef>
        <a:spcAft>
          <a:spcPct val="0"/>
        </a:spcAft>
        <a:defRPr sz="3300">
          <a:solidFill>
            <a:schemeClr val="tx1"/>
          </a:solidFill>
          <a:latin typeface="Times New Roman" panose="02020603050405020304" pitchFamily="18"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vi-VN" smtClean="0"/>
              <a:t>Click to edit Master text styles</a:t>
            </a:r>
          </a:p>
          <a:p>
            <a:pPr lvl="1"/>
            <a:r>
              <a:rPr lang="vi-VN" altLang="vi-VN" smtClean="0"/>
              <a:t>Second level</a:t>
            </a:r>
          </a:p>
          <a:p>
            <a:pPr lvl="2"/>
            <a:r>
              <a:rPr lang="vi-VN" altLang="vi-VN" smtClean="0"/>
              <a:t>Third level</a:t>
            </a:r>
          </a:p>
          <a:p>
            <a:pPr lvl="3"/>
            <a:r>
              <a:rPr lang="vi-VN" altLang="vi-VN" smtClean="0"/>
              <a:t>Fourth level</a:t>
            </a:r>
          </a:p>
          <a:p>
            <a:pPr lvl="4"/>
            <a:r>
              <a:rPr lang="vi-VN"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84C1DC2-4F7D-42A3-8BF8-9C4D7C9E9B32}" type="slidenum">
              <a:rPr lang="vi-VN"/>
              <a:pPr>
                <a:defRPr/>
              </a:pPr>
              <a:t>‹#›</a:t>
            </a:fld>
            <a:endParaRPr lang="vi-VN"/>
          </a:p>
        </p:txBody>
      </p:sp>
    </p:spTree>
    <p:extLst>
      <p:ext uri="{BB962C8B-B14F-4D97-AF65-F5344CB8AC3E}">
        <p14:creationId xmlns:p14="http://schemas.microsoft.com/office/powerpoint/2010/main" val="1280825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5.gif"/><Relationship Id="rId5" Type="http://schemas.openxmlformats.org/officeDocument/2006/relationships/image" Target="../media/image7.gif"/><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5.gif"/><Relationship Id="rId5" Type="http://schemas.openxmlformats.org/officeDocument/2006/relationships/image" Target="../media/image7.gif"/><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5.gif"/><Relationship Id="rId5" Type="http://schemas.openxmlformats.org/officeDocument/2006/relationships/image" Target="../media/image7.gif"/><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5.gif"/><Relationship Id="rId2" Type="http://schemas.openxmlformats.org/officeDocument/2006/relationships/slideLayout" Target="../slideLayouts/slideLayout24.xml"/><Relationship Id="rId1" Type="http://schemas.openxmlformats.org/officeDocument/2006/relationships/audio" Target="file:///D:\My%20Documents\Downloads\Music\Hop%20Ca%20-%20dan%20Vit%20Con.mp3" TargetMode="Externa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Hue\Ảnh nền\54881201-spring-background-with-green-grass-flowers-and-blue-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43000" y="1143000"/>
            <a:ext cx="6858000" cy="1062038"/>
          </a:xfrm>
          <a:prstGeom prst="rect">
            <a:avLst/>
          </a:prstGeom>
          <a:noFill/>
        </p:spPr>
        <p:txBody>
          <a:bodyPr>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vi-VN" sz="1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MẦM NON BẮC CẦU </a:t>
            </a:r>
          </a:p>
          <a:p>
            <a:pPr marL="0" marR="0" lvl="0" indent="0" algn="ctr" defTabSz="685800" rtl="0" eaLnBrk="1" fontAlgn="base" latinLnBrk="0" hangingPunct="1">
              <a:lnSpc>
                <a:spcPct val="100000"/>
              </a:lnSpc>
              <a:spcBef>
                <a:spcPct val="50000"/>
              </a:spcBef>
              <a:spcAft>
                <a:spcPct val="0"/>
              </a:spcAft>
              <a:buClrTx/>
              <a:buSzTx/>
              <a:buFontTx/>
              <a:buNone/>
              <a:tabLst/>
              <a:defRPr/>
            </a:pPr>
            <a:endParaRPr kumimoji="0" lang="en-US" alt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6" name="TextBox 5"/>
          <p:cNvSpPr txBox="1"/>
          <p:nvPr/>
        </p:nvSpPr>
        <p:spPr>
          <a:xfrm>
            <a:off x="1200150" y="2587625"/>
            <a:ext cx="6800850" cy="1939925"/>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LĨNH VỰC PHÁT TRIỂN NGÔN NGỮ</a:t>
            </a:r>
            <a:endParaRPr kumimoji="0" lang="en-US" sz="135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2060"/>
                </a:solidFill>
                <a:effectLst/>
                <a:uLnTx/>
                <a:uFillTx/>
                <a:latin typeface="Calibri"/>
                <a:ea typeface="+mn-ea"/>
                <a:cs typeface="Arial" panose="020B0604020202020204" pitchFamily="34" charset="0"/>
              </a:rPr>
              <a:t>Truyện</a:t>
            </a:r>
            <a:r>
              <a:rPr kumimoji="0" lang="en-US" sz="27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r>
              <a:rPr lang="vi-VN" sz="2700" b="1" dirty="0" smtClean="0">
                <a:solidFill>
                  <a:srgbClr val="002060"/>
                </a:solidFill>
                <a:latin typeface="Calibri"/>
                <a:cs typeface="Arial" panose="020B0604020202020204" pitchFamily="34" charset="0"/>
              </a:rPr>
              <a:t>Khỉ con ăn chuối</a:t>
            </a:r>
            <a:endParaRPr kumimoji="0" lang="en-US" sz="27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2060"/>
                </a:solidFill>
                <a:effectLst/>
                <a:uLnTx/>
                <a:uFillTx/>
                <a:latin typeface="Calibri"/>
                <a:ea typeface="+mn-ea"/>
                <a:cs typeface="Arial" panose="020B0604020202020204" pitchFamily="34" charset="0"/>
              </a:rPr>
              <a:t>Lứa</a:t>
            </a:r>
            <a:r>
              <a:rPr kumimoji="0" lang="en-US" sz="27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en-US" sz="2700" b="1" i="0" u="none" strike="noStrike" kern="1200" cap="none" spc="0" normalizeH="0" baseline="0" noProof="0" dirty="0" err="1">
                <a:ln>
                  <a:noFill/>
                </a:ln>
                <a:solidFill>
                  <a:srgbClr val="002060"/>
                </a:solidFill>
                <a:effectLst/>
                <a:uLnTx/>
                <a:uFillTx/>
                <a:latin typeface="Calibri"/>
                <a:ea typeface="+mn-ea"/>
                <a:cs typeface="Arial" panose="020B0604020202020204" pitchFamily="34" charset="0"/>
              </a:rPr>
              <a:t>tuổi</a:t>
            </a:r>
            <a:r>
              <a:rPr kumimoji="0" lang="en-US" sz="27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24 – 36 </a:t>
            </a:r>
            <a:r>
              <a:rPr kumimoji="0" lang="en-US" sz="2700" b="1" i="0" u="none" strike="noStrike" kern="1200" cap="none" spc="0" normalizeH="0" baseline="0" noProof="0" dirty="0" err="1">
                <a:ln>
                  <a:noFill/>
                </a:ln>
                <a:solidFill>
                  <a:srgbClr val="002060"/>
                </a:solidFill>
                <a:effectLst/>
                <a:uLnTx/>
                <a:uFillTx/>
                <a:latin typeface="Calibri"/>
                <a:ea typeface="+mn-ea"/>
                <a:cs typeface="Arial" panose="020B0604020202020204" pitchFamily="34" charset="0"/>
              </a:rPr>
              <a:t>tháng</a:t>
            </a:r>
            <a:endParaRPr kumimoji="0" lang="en-US" sz="27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B050"/>
                </a:solidFill>
                <a:effectLst/>
                <a:uLnTx/>
                <a:uFillTx/>
                <a:latin typeface="Calibri"/>
                <a:ea typeface="+mn-ea"/>
                <a:cs typeface="Arial" panose="020B0604020202020204" pitchFamily="34" charset="0"/>
              </a:rPr>
              <a:t>Giáo</a:t>
            </a:r>
            <a:r>
              <a:rPr kumimoji="0" lang="en-US" sz="1800" b="1" i="1"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a:t>
            </a:r>
            <a:r>
              <a:rPr kumimoji="0" lang="en-US" sz="1800" b="1" i="1" u="none" strike="noStrike" kern="1200" cap="none" spc="0" normalizeH="0" baseline="0" noProof="0" dirty="0" err="1">
                <a:ln>
                  <a:noFill/>
                </a:ln>
                <a:solidFill>
                  <a:srgbClr val="00B050"/>
                </a:solidFill>
                <a:effectLst/>
                <a:uLnTx/>
                <a:uFillTx/>
                <a:latin typeface="Calibri"/>
                <a:ea typeface="+mn-ea"/>
                <a:cs typeface="Arial" panose="020B0604020202020204" pitchFamily="34" charset="0"/>
              </a:rPr>
              <a:t>viên</a:t>
            </a:r>
            <a:r>
              <a:rPr kumimoji="0" lang="en-US" sz="1800" b="1" i="1"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 </a:t>
            </a:r>
            <a:r>
              <a:rPr lang="vi-VN" b="1" i="1" dirty="0" smtClean="0">
                <a:solidFill>
                  <a:srgbClr val="00B050"/>
                </a:solidFill>
                <a:latin typeface="Calibri"/>
                <a:cs typeface="Arial" panose="020B0604020202020204" pitchFamily="34" charset="0"/>
              </a:rPr>
              <a:t>Phạm Thị Thu Hằng</a:t>
            </a:r>
            <a:endParaRPr kumimoji="0" lang="en-US" sz="1800" b="1" i="1" u="none" strike="noStrike" kern="1200" cap="none" spc="0" normalizeH="0" baseline="0" noProof="0" dirty="0">
              <a:ln>
                <a:noFill/>
              </a:ln>
              <a:solidFill>
                <a:srgbClr val="00B050"/>
              </a:solidFill>
              <a:effectLst/>
              <a:uLnTx/>
              <a:uFillTx/>
              <a:latin typeface="Calibri"/>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750" y="1771650"/>
            <a:ext cx="1418358" cy="1044774"/>
          </a:xfrm>
          <a:prstGeom prst="ellipse">
            <a:avLst/>
          </a:prstGeom>
          <a:ln>
            <a:noFill/>
          </a:ln>
          <a:effectLst>
            <a:softEdge rad="112500"/>
          </a:effectLst>
        </p:spPr>
      </p:pic>
    </p:spTree>
    <p:extLst>
      <p:ext uri="{BB962C8B-B14F-4D97-AF65-F5344CB8AC3E}">
        <p14:creationId xmlns:p14="http://schemas.microsoft.com/office/powerpoint/2010/main" val="2213270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vi-VN" smtClean="0"/>
          </a:p>
        </p:txBody>
      </p:sp>
      <p:pic>
        <p:nvPicPr>
          <p:cNvPr id="10243" name="Picture 3" descr="140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90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0" descr="spring-smile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350520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2728913"/>
            <a:ext cx="1524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343400" y="2819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8288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467600" y="3276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5105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6096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858250" y="5213350"/>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10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733800" y="572135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862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286000" y="4419600"/>
            <a:ext cx="1219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1336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295400" y="72612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3726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724400" y="403860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3962400"/>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229600" y="2590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Rectangle 41"/>
          <p:cNvSpPr>
            <a:spLocks noGrp="1" noChangeArrowheads="1"/>
          </p:cNvSpPr>
          <p:nvPr>
            <p:ph type="body" idx="1"/>
          </p:nvPr>
        </p:nvSpPr>
        <p:spPr>
          <a:xfrm>
            <a:off x="611188" y="908050"/>
            <a:ext cx="9228137" cy="4492625"/>
          </a:xfrm>
        </p:spPr>
        <p:txBody>
          <a:bodyPr/>
          <a:lstStyle/>
          <a:p>
            <a:pPr eaLnBrk="1" hangingPunct="1"/>
            <a:endParaRPr lang="en-US" altLang="vi-VN" smtClean="0"/>
          </a:p>
        </p:txBody>
      </p:sp>
      <p:sp>
        <p:nvSpPr>
          <p:cNvPr id="10281" name="Text Box 42"/>
          <p:cNvSpPr txBox="1">
            <a:spLocks noChangeArrowheads="1"/>
          </p:cNvSpPr>
          <p:nvPr/>
        </p:nvSpPr>
        <p:spPr bwMode="auto">
          <a:xfrm>
            <a:off x="1187450" y="1844675"/>
            <a:ext cx="83883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vi-VN" sz="36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Đàm</a:t>
            </a:r>
            <a:r>
              <a:rPr kumimoji="0" lang="en-US" altLang="vi-VN" sz="36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36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thoại</a:t>
            </a:r>
            <a:r>
              <a:rPr kumimoji="0" lang="en-US" altLang="vi-VN" sz="36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36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trích</a:t>
            </a:r>
            <a:r>
              <a:rPr kumimoji="0" lang="en-US" altLang="vi-VN" sz="36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36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dẫn</a:t>
            </a:r>
            <a:r>
              <a:rPr kumimoji="0" lang="en-US" altLang="vi-VN" sz="36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Cô</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vừa</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kể</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cho</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lớp</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mình</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nghe</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câu</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chuyện</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vi-VN"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Arial" panose="020B0604020202020204" pitchFamily="34" charset="0"/>
              </a:rPr>
              <a:t>gì</a:t>
            </a:r>
            <a:r>
              <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50000"/>
              </a:spcBef>
              <a:spcAft>
                <a:spcPct val="0"/>
              </a:spcAft>
              <a:buClrTx/>
              <a:buSzTx/>
              <a:buFontTx/>
              <a:buChar char="-"/>
              <a:tabLst/>
              <a:defRPr/>
            </a:pPr>
            <a:r>
              <a:rPr lang="vi-VN" altLang="vi-VN" sz="2400" b="1" dirty="0">
                <a:solidFill>
                  <a:srgbClr val="0000CC"/>
                </a:solidFill>
              </a:rPr>
              <a:t> </a:t>
            </a:r>
            <a:r>
              <a:rPr lang="vi-VN" altLang="vi-VN" sz="2400" b="1" dirty="0" smtClean="0">
                <a:solidFill>
                  <a:srgbClr val="0000CC"/>
                </a:solidFill>
              </a:rPr>
              <a:t>Trong câu chuyện có những nhân vật gì?</a:t>
            </a:r>
          </a:p>
          <a:p>
            <a:pPr marL="0" marR="0" lvl="0" indent="0" algn="l" defTabSz="914400" rtl="0" eaLnBrk="1" fontAlgn="base" latinLnBrk="0" hangingPunct="1">
              <a:lnSpc>
                <a:spcPct val="100000"/>
              </a:lnSpc>
              <a:spcBef>
                <a:spcPct val="50000"/>
              </a:spcBef>
              <a:spcAft>
                <a:spcPct val="0"/>
              </a:spcAft>
              <a:buClrTx/>
              <a:buSzTx/>
              <a:buFontTx/>
              <a:buChar char="-"/>
              <a:tabLst/>
              <a:defRPr/>
            </a:pPr>
            <a:r>
              <a:rPr lang="vi-VN" altLang="vi-VN" sz="2400" b="1" dirty="0" smtClean="0">
                <a:solidFill>
                  <a:srgbClr val="0000CC"/>
                </a:solidFill>
              </a:rPr>
              <a:t>Mẹ của khỉ con mua gì cho khỉ con?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vi-VN"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Vừa ăn khỉ vừa làm gì?</a:t>
            </a:r>
            <a:endPar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744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ruyện Khỉ con ăn chuối - Nhà tr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16"/>
            <a:ext cx="9144000" cy="6837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9712" y="20216"/>
            <a:ext cx="4878288"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Verdana" panose="020B0604030504040204" pitchFamily="34" charset="0"/>
                <a:ea typeface="+mn-ea"/>
                <a:cs typeface="+mn-cs"/>
              </a:rPr>
              <a:t>Một hôm, khỉ mẹ đi chơ về mua cho khỉ con một nải chuối. Khỉ con thích quá, cảm ơn mẹ rồi bê nải chuối ra bàn ngồi ăn. Khỉ con vừa ăn vừa ném vỏ chuối ra ngoài cửa sổ. Ăn xong cả nải chuối, khỉ con lăn ra ngủ khò khò.</a:t>
            </a:r>
            <a:endParaRPr kumimoji="0" lang="vi-VN"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6597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vi-VN" smtClean="0"/>
          </a:p>
        </p:txBody>
      </p:sp>
      <p:pic>
        <p:nvPicPr>
          <p:cNvPr id="10243" name="Picture 3" descr="140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90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0" descr="spring-smile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350520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2728913"/>
            <a:ext cx="1524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343400" y="2819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8288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467600" y="3276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5105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6096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858250" y="5213350"/>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10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733800" y="572135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862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286000" y="4419600"/>
            <a:ext cx="1219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1336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295400" y="72612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3726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724400" y="403860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3962400"/>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229600" y="2590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Rectangle 41"/>
          <p:cNvSpPr>
            <a:spLocks noGrp="1" noChangeArrowheads="1"/>
          </p:cNvSpPr>
          <p:nvPr>
            <p:ph type="body" idx="1"/>
          </p:nvPr>
        </p:nvSpPr>
        <p:spPr>
          <a:xfrm>
            <a:off x="611188" y="908050"/>
            <a:ext cx="9228137" cy="4492625"/>
          </a:xfrm>
        </p:spPr>
        <p:txBody>
          <a:bodyPr/>
          <a:lstStyle/>
          <a:p>
            <a:pPr eaLnBrk="1" hangingPunct="1"/>
            <a:endParaRPr lang="en-US" altLang="vi-VN" smtClean="0"/>
          </a:p>
        </p:txBody>
      </p:sp>
      <p:sp>
        <p:nvSpPr>
          <p:cNvPr id="10281" name="Text Box 42"/>
          <p:cNvSpPr txBox="1">
            <a:spLocks noChangeArrowheads="1"/>
          </p:cNvSpPr>
          <p:nvPr/>
        </p:nvSpPr>
        <p:spPr bwMode="auto">
          <a:xfrm>
            <a:off x="1187450" y="1844675"/>
            <a:ext cx="8388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None/>
              <a:tabLst/>
              <a:defRPr/>
            </a:pPr>
            <a:endParaRPr kumimoji="0" lang="en-US" altLang="vi-VN" sz="36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Char char="-"/>
              <a:tabLst/>
              <a:defRPr/>
            </a:pPr>
            <a:r>
              <a:rPr lang="vi-VN" altLang="vi-VN" sz="2400" b="1" dirty="0">
                <a:solidFill>
                  <a:srgbClr val="0000CC"/>
                </a:solidFill>
              </a:rPr>
              <a:t> </a:t>
            </a:r>
            <a:r>
              <a:rPr lang="vi-VN" altLang="vi-VN" sz="2400" b="1" dirty="0" smtClean="0">
                <a:solidFill>
                  <a:srgbClr val="0000CC"/>
                </a:solidFill>
              </a:rPr>
              <a:t>Ai đã rủ khỉ con sang nhà bác bò chơi?</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vi-VN" altLang="vi-VN"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vi-VN"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Khỉ con vừa chạy ra thì bị làm sao?</a:t>
            </a:r>
            <a:endPar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42405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Câu chuyện Khỉ con ăn chuối - giáo án mầm non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Content Placeholder 4"/>
          <p:cNvSpPr>
            <a:spLocks noGrp="1"/>
          </p:cNvSpPr>
          <p:nvPr>
            <p:ph idx="1"/>
          </p:nvPr>
        </p:nvSpPr>
        <p:spPr/>
        <p:txBody>
          <a:bodyPr/>
          <a:lstStyle/>
          <a:p>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315416"/>
            <a:ext cx="10273141" cy="770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274638"/>
            <a:ext cx="7344816"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Verdana" panose="020B0604030504040204" pitchFamily="34" charset="0"/>
                <a:ea typeface="+mn-ea"/>
                <a:cs typeface="+mn-cs"/>
              </a:rPr>
              <a:t>Chiều đến, khỉ con nghe tiếng chó vàng reo réo ngoài cổng:  - Khỉ con ơi, sang nhà bác Bò chơi không? Nhà bác Bò mới trồng nhiều cây và hoa đẹp lắm. Nghe chó Vàng gọi, Khỉ con vùng dậy và chạy ra ngoài. Vừa chạy Khỉ con vừa nói: - Đi chứ, đi chứ ! chờ mình một chút xíu</a:t>
            </a:r>
            <a:r>
              <a:rPr kumimoji="0" lang="vi-VN" sz="1800" b="0" i="0" u="none" strike="noStrike" kern="1200" cap="none" spc="0" normalizeH="0" baseline="0" noProof="0" dirty="0" smtClean="0">
                <a:ln>
                  <a:noFill/>
                </a:ln>
                <a:solidFill>
                  <a:srgbClr val="C00000"/>
                </a:solidFill>
                <a:effectLst/>
                <a:uLnTx/>
                <a:uFillTx/>
                <a:latin typeface="Verdana" panose="020B0604030504040204" pitchFamily="34" charset="0"/>
                <a:ea typeface="+mn-ea"/>
                <a:cs typeface="+mn-cs"/>
              </a:rPr>
              <a:t>.</a:t>
            </a:r>
            <a:endParaRPr kumimoji="0" lang="vi-VN"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536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3" y="-49634"/>
            <a:ext cx="9151805" cy="690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274638"/>
            <a:ext cx="66064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Verdana" panose="020B0604030504040204" pitchFamily="34" charset="0"/>
                <a:ea typeface="+mn-ea"/>
                <a:cs typeface="+mn-cs"/>
              </a:rPr>
              <a:t>Vừa nói dứt lời thì khỉ bị trượt chân, ngã xuống đất một cái thật đau</a:t>
            </a:r>
            <a:r>
              <a:rPr kumimoji="0" lang="vi-VN" sz="1800" b="0" i="0" u="none" strike="noStrike" kern="1200" cap="none" spc="0" normalizeH="0" baseline="0" noProof="0" dirty="0" smtClean="0">
                <a:ln>
                  <a:noFill/>
                </a:ln>
                <a:solidFill>
                  <a:srgbClr val="C00000"/>
                </a:solidFill>
                <a:effectLst/>
                <a:uLnTx/>
                <a:uFillTx/>
                <a:latin typeface="Verdana" panose="020B0604030504040204" pitchFamily="34" charset="0"/>
                <a:ea typeface="+mn-ea"/>
                <a:cs typeface="+mn-cs"/>
              </a:rPr>
              <a:t>.</a:t>
            </a:r>
            <a:endParaRPr kumimoji="0" lang="vi-VN"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4306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vi-VN" smtClean="0"/>
          </a:p>
        </p:txBody>
      </p:sp>
      <p:pic>
        <p:nvPicPr>
          <p:cNvPr id="10243" name="Picture 3" descr="140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90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Picturechi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04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0" descr="spring-smile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350520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2728913"/>
            <a:ext cx="1524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343400" y="2819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8288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1440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467600" y="3276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5105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895600" y="6096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858250" y="5213350"/>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10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733800" y="572135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862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286000" y="4419600"/>
            <a:ext cx="1219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1336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295400" y="72612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3726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4724400" y="403860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04800" y="3962400"/>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8229600" y="2590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Rectangle 41"/>
          <p:cNvSpPr>
            <a:spLocks noGrp="1" noChangeArrowheads="1"/>
          </p:cNvSpPr>
          <p:nvPr>
            <p:ph type="body" idx="1"/>
          </p:nvPr>
        </p:nvSpPr>
        <p:spPr>
          <a:xfrm>
            <a:off x="611188" y="908050"/>
            <a:ext cx="9228137" cy="4492625"/>
          </a:xfrm>
        </p:spPr>
        <p:txBody>
          <a:bodyPr/>
          <a:lstStyle/>
          <a:p>
            <a:pPr eaLnBrk="1" hangingPunct="1"/>
            <a:endParaRPr lang="en-US" altLang="vi-VN" smtClean="0"/>
          </a:p>
        </p:txBody>
      </p:sp>
      <p:sp>
        <p:nvSpPr>
          <p:cNvPr id="10281" name="Text Box 42"/>
          <p:cNvSpPr txBox="1">
            <a:spLocks noChangeArrowheads="1"/>
          </p:cNvSpPr>
          <p:nvPr/>
        </p:nvSpPr>
        <p:spPr bwMode="auto">
          <a:xfrm>
            <a:off x="1187450" y="1844675"/>
            <a:ext cx="8388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vi-VN" sz="36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vi-VN" altLang="vi-VN"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lang="vi-VN" altLang="vi-VN" sz="2400" b="1" dirty="0" smtClean="0">
                <a:solidFill>
                  <a:srgbClr val="0000CC"/>
                </a:solidFill>
              </a:rPr>
              <a:t>Bạn chó vàng đỡ khỉ con dậy và đã làm gì</a:t>
            </a:r>
            <a:r>
              <a:rPr kumimoji="0" lang="vi-VN"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vi-VN" altLang="vi-VN"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vi-VN"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Khỉ con</a:t>
            </a:r>
            <a:r>
              <a:rPr kumimoji="0" lang="vi-VN" altLang="vi-VN" sz="2400" b="1" i="0" u="none" strike="noStrike" kern="1200" cap="none" spc="0" normalizeH="0" noProof="0" dirty="0" smtClean="0">
                <a:ln>
                  <a:noFill/>
                </a:ln>
                <a:solidFill>
                  <a:srgbClr val="0000CC"/>
                </a:solidFill>
                <a:effectLst/>
                <a:uLnTx/>
                <a:uFillTx/>
                <a:latin typeface="Arial" panose="020B0604020202020204" pitchFamily="34" charset="0"/>
                <a:ea typeface="+mn-ea"/>
                <a:cs typeface="Arial" panose="020B0604020202020204" pitchFamily="34" charset="0"/>
              </a:rPr>
              <a:t> đã nói gì với chó vàng</a:t>
            </a:r>
            <a:r>
              <a:rPr kumimoji="0" lang="vi-VN"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a:t>
            </a:r>
            <a:endPar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vi-VN"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0212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
            <a:ext cx="97536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5896" y="188640"/>
            <a:ext cx="482453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Verdana" panose="020B0604030504040204" pitchFamily="34" charset="0"/>
                <a:ea typeface="+mn-ea"/>
                <a:cs typeface="+mn-cs"/>
              </a:rPr>
              <a:t>Thấy Khỉ con ngã, chó vàng chạy đến đỡ khỉ con dậy. Sau đó chó vàng nhặt tất cả những vỏ chuối đang nằm rải rác trên sân bỏ vào thùng rác.</a:t>
            </a:r>
            <a:endParaRPr kumimoji="0" lang="vi-VN"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6429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
            <a:ext cx="97536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9526"/>
            <a:ext cx="675049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Verdana" panose="020B0604030504040204" pitchFamily="34" charset="0"/>
                <a:ea typeface="+mn-ea"/>
                <a:cs typeface="+mn-cs"/>
              </a:rPr>
              <a:t>Khỉ con cảm ơn chó Vàng rồi ngượng ngùng nói với bạn: Cảm ơn chó Vàng nhé ! Lần sau mình sẽ không vứt rác bừa bãi như thế nữa đâu.</a:t>
            </a:r>
            <a:endParaRPr kumimoji="0" lang="vi-VN"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Verdana" panose="020B0604030504040204" pitchFamily="34" charset="0"/>
                <a:ea typeface="+mn-ea"/>
                <a:cs typeface="+mn-cs"/>
              </a:rPr>
              <a:t>Chó Vàng mỉm cười và cả hai vui vẻ dẫn nhau đi thăm nhà bác Bò.</a:t>
            </a:r>
            <a:endParaRPr kumimoji="0" lang="vi-VN"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818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589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vi-VN" smtClean="0"/>
          </a:p>
        </p:txBody>
      </p:sp>
      <p:pic>
        <p:nvPicPr>
          <p:cNvPr id="5123" name="Picture 3" descr="140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250825" y="836613"/>
            <a:ext cx="8893175" cy="5832475"/>
          </a:xfrm>
        </p:spPr>
        <p:txBody>
          <a:bodyPr/>
          <a:lstStyle/>
          <a:p>
            <a:pPr marL="609600" indent="-609600" eaLnBrk="1" hangingPunct="1">
              <a:lnSpc>
                <a:spcPct val="80000"/>
              </a:lnSpc>
              <a:buFontTx/>
              <a:buNone/>
            </a:pPr>
            <a:r>
              <a:rPr lang="en-US" altLang="vi-VN" sz="2000" b="1" dirty="0" smtClean="0">
                <a:solidFill>
                  <a:srgbClr val="0000CC"/>
                </a:solidFill>
              </a:rPr>
              <a:t>I. </a:t>
            </a:r>
            <a:r>
              <a:rPr lang="en-US" altLang="vi-VN" sz="2000" b="1" dirty="0" err="1" smtClean="0">
                <a:solidFill>
                  <a:srgbClr val="0000CC"/>
                </a:solidFill>
              </a:rPr>
              <a:t>Mục</a:t>
            </a:r>
            <a:r>
              <a:rPr lang="en-US" altLang="vi-VN" sz="2000" b="1" dirty="0" smtClean="0">
                <a:solidFill>
                  <a:srgbClr val="0000CC"/>
                </a:solidFill>
              </a:rPr>
              <a:t> </a:t>
            </a:r>
            <a:r>
              <a:rPr lang="en-US" altLang="vi-VN" sz="2000" b="1" dirty="0" err="1" smtClean="0">
                <a:solidFill>
                  <a:srgbClr val="0000CC"/>
                </a:solidFill>
              </a:rPr>
              <a:t>đích</a:t>
            </a:r>
            <a:r>
              <a:rPr lang="en-US" altLang="vi-VN" sz="2000" b="1" dirty="0" smtClean="0">
                <a:solidFill>
                  <a:srgbClr val="0000CC"/>
                </a:solidFill>
              </a:rPr>
              <a:t> </a:t>
            </a:r>
            <a:r>
              <a:rPr lang="en-US" altLang="vi-VN" sz="2000" b="1" dirty="0" err="1" smtClean="0">
                <a:solidFill>
                  <a:srgbClr val="0000CC"/>
                </a:solidFill>
              </a:rPr>
              <a:t>yêu</a:t>
            </a:r>
            <a:r>
              <a:rPr lang="en-US" altLang="vi-VN" sz="2000" b="1" dirty="0" smtClean="0">
                <a:solidFill>
                  <a:srgbClr val="0000CC"/>
                </a:solidFill>
              </a:rPr>
              <a:t> </a:t>
            </a:r>
            <a:r>
              <a:rPr lang="en-US" altLang="vi-VN" sz="2000" b="1" dirty="0" err="1" smtClean="0">
                <a:solidFill>
                  <a:srgbClr val="0000CC"/>
                </a:solidFill>
              </a:rPr>
              <a:t>cầu</a:t>
            </a:r>
            <a:endParaRPr lang="en-US" altLang="vi-VN" sz="2000" b="1" i="1" dirty="0" smtClean="0">
              <a:solidFill>
                <a:srgbClr val="0000CC"/>
              </a:solidFill>
            </a:endParaRPr>
          </a:p>
          <a:p>
            <a:pPr marL="609600" indent="-609600" eaLnBrk="1" hangingPunct="1">
              <a:lnSpc>
                <a:spcPct val="80000"/>
              </a:lnSpc>
              <a:buFontTx/>
              <a:buNone/>
            </a:pPr>
            <a:r>
              <a:rPr lang="en-US" altLang="vi-VN" sz="2000" b="1" i="1" dirty="0" smtClean="0">
                <a:solidFill>
                  <a:srgbClr val="FF0000"/>
                </a:solidFill>
              </a:rPr>
              <a:t>1. </a:t>
            </a:r>
            <a:r>
              <a:rPr lang="en-US" altLang="vi-VN" sz="2000" b="1" i="1" dirty="0" err="1" smtClean="0">
                <a:solidFill>
                  <a:srgbClr val="FF0000"/>
                </a:solidFill>
              </a:rPr>
              <a:t>Kiến</a:t>
            </a:r>
            <a:r>
              <a:rPr lang="en-US" altLang="vi-VN" sz="2000" b="1" i="1" dirty="0" smtClean="0">
                <a:solidFill>
                  <a:srgbClr val="FF0000"/>
                </a:solidFill>
              </a:rPr>
              <a:t> </a:t>
            </a:r>
            <a:r>
              <a:rPr lang="en-US" altLang="vi-VN" sz="2000" b="1" i="1" dirty="0" err="1" smtClean="0">
                <a:solidFill>
                  <a:srgbClr val="FF0000"/>
                </a:solidFill>
              </a:rPr>
              <a:t>thức</a:t>
            </a:r>
            <a:r>
              <a:rPr lang="en-US" altLang="vi-VN" sz="2000" b="1" i="1" dirty="0" smtClean="0">
                <a:solidFill>
                  <a:srgbClr val="FF0000"/>
                </a:solidFill>
              </a:rPr>
              <a:t>:</a:t>
            </a:r>
            <a:endParaRPr lang="en-US" altLang="vi-VN" sz="2000" dirty="0" smtClean="0">
              <a:solidFill>
                <a:srgbClr val="FF0000"/>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biết</a:t>
            </a:r>
            <a:r>
              <a:rPr lang="en-US" altLang="vi-VN" sz="2000" dirty="0" smtClean="0">
                <a:solidFill>
                  <a:srgbClr val="0000CC"/>
                </a:solidFill>
              </a:rPr>
              <a:t> </a:t>
            </a:r>
            <a:r>
              <a:rPr lang="en-US" altLang="vi-VN" sz="2000" dirty="0" err="1" smtClean="0">
                <a:solidFill>
                  <a:srgbClr val="0000CC"/>
                </a:solidFill>
              </a:rPr>
              <a:t>tên</a:t>
            </a:r>
            <a:r>
              <a:rPr lang="en-US" altLang="vi-VN" sz="2000" dirty="0" smtClean="0">
                <a:solidFill>
                  <a:srgbClr val="0000CC"/>
                </a:solidFill>
              </a:rPr>
              <a:t> </a:t>
            </a:r>
            <a:r>
              <a:rPr lang="en-US" altLang="vi-VN" sz="2000" dirty="0" err="1" smtClean="0">
                <a:solidFill>
                  <a:srgbClr val="0000CC"/>
                </a:solidFill>
              </a:rPr>
              <a:t>truyện</a:t>
            </a:r>
            <a:r>
              <a:rPr lang="en-US" altLang="vi-VN" sz="2000" dirty="0" smtClean="0">
                <a:solidFill>
                  <a:srgbClr val="0000CC"/>
                </a:solidFill>
              </a:rPr>
              <a:t>, </a:t>
            </a:r>
            <a:r>
              <a:rPr lang="en-US" altLang="vi-VN" sz="2000" dirty="0" err="1" smtClean="0">
                <a:solidFill>
                  <a:srgbClr val="0000CC"/>
                </a:solidFill>
              </a:rPr>
              <a:t>biết</a:t>
            </a:r>
            <a:r>
              <a:rPr lang="en-US" altLang="vi-VN" sz="2000" dirty="0" smtClean="0">
                <a:solidFill>
                  <a:srgbClr val="0000CC"/>
                </a:solidFill>
              </a:rPr>
              <a:t> </a:t>
            </a:r>
            <a:r>
              <a:rPr lang="en-US" altLang="vi-VN" sz="2000" dirty="0" err="1" smtClean="0">
                <a:solidFill>
                  <a:srgbClr val="0000CC"/>
                </a:solidFill>
              </a:rPr>
              <a:t>các</a:t>
            </a:r>
            <a:r>
              <a:rPr lang="en-US" altLang="vi-VN" sz="2000" dirty="0" smtClean="0">
                <a:solidFill>
                  <a:srgbClr val="0000CC"/>
                </a:solidFill>
              </a:rPr>
              <a:t> </a:t>
            </a:r>
            <a:r>
              <a:rPr lang="en-US" altLang="vi-VN" sz="2000" dirty="0" err="1" smtClean="0">
                <a:solidFill>
                  <a:srgbClr val="0000CC"/>
                </a:solidFill>
              </a:rPr>
              <a:t>nhân</a:t>
            </a:r>
            <a:r>
              <a:rPr lang="en-US" altLang="vi-VN" sz="2000" dirty="0" smtClean="0">
                <a:solidFill>
                  <a:srgbClr val="0000CC"/>
                </a:solidFill>
              </a:rPr>
              <a:t> </a:t>
            </a:r>
            <a:r>
              <a:rPr lang="en-US" altLang="vi-VN" sz="2000" dirty="0" err="1" smtClean="0">
                <a:solidFill>
                  <a:srgbClr val="0000CC"/>
                </a:solidFill>
              </a:rPr>
              <a:t>vật</a:t>
            </a:r>
            <a:r>
              <a:rPr lang="en-US" altLang="vi-VN" sz="2000" dirty="0" smtClean="0">
                <a:solidFill>
                  <a:srgbClr val="0000CC"/>
                </a:solidFill>
              </a:rPr>
              <a:t> </a:t>
            </a:r>
            <a:r>
              <a:rPr lang="en-US" altLang="vi-VN" sz="2000" dirty="0" err="1" smtClean="0">
                <a:solidFill>
                  <a:srgbClr val="0000CC"/>
                </a:solidFill>
              </a:rPr>
              <a:t>trong</a:t>
            </a:r>
            <a:r>
              <a:rPr lang="en-US" altLang="vi-VN" sz="2000" dirty="0" smtClean="0">
                <a:solidFill>
                  <a:srgbClr val="0000CC"/>
                </a:solidFill>
              </a:rPr>
              <a:t> </a:t>
            </a:r>
            <a:r>
              <a:rPr lang="en-US" altLang="vi-VN" sz="2000" dirty="0" err="1" smtClean="0">
                <a:solidFill>
                  <a:srgbClr val="0000CC"/>
                </a:solidFill>
              </a:rPr>
              <a:t>truyện</a:t>
            </a:r>
            <a:endParaRPr lang="en-US" altLang="vi-VN" sz="2000" dirty="0" smtClean="0">
              <a:solidFill>
                <a:srgbClr val="0000CC"/>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hiểu</a:t>
            </a:r>
            <a:r>
              <a:rPr lang="en-US" altLang="vi-VN" sz="2000" dirty="0" smtClean="0">
                <a:solidFill>
                  <a:srgbClr val="0000CC"/>
                </a:solidFill>
              </a:rPr>
              <a:t> </a:t>
            </a:r>
            <a:r>
              <a:rPr lang="en-US" altLang="vi-VN" sz="2000" dirty="0" err="1" smtClean="0">
                <a:solidFill>
                  <a:srgbClr val="0000CC"/>
                </a:solidFill>
              </a:rPr>
              <a:t>nội</a:t>
            </a:r>
            <a:r>
              <a:rPr lang="en-US" altLang="vi-VN" sz="2000" dirty="0" smtClean="0">
                <a:solidFill>
                  <a:srgbClr val="0000CC"/>
                </a:solidFill>
              </a:rPr>
              <a:t> dung </a:t>
            </a:r>
            <a:r>
              <a:rPr lang="en-US" altLang="vi-VN" sz="2000" dirty="0" err="1" smtClean="0">
                <a:solidFill>
                  <a:srgbClr val="0000CC"/>
                </a:solidFill>
              </a:rPr>
              <a:t>truyện</a:t>
            </a:r>
            <a:r>
              <a:rPr lang="en-US" altLang="vi-VN" sz="2000" dirty="0" smtClean="0">
                <a:solidFill>
                  <a:srgbClr val="0000CC"/>
                </a:solidFill>
              </a:rPr>
              <a:t>.</a:t>
            </a:r>
            <a:endParaRPr lang="en-US" altLang="vi-VN" sz="2000" dirty="0" smtClean="0">
              <a:solidFill>
                <a:srgbClr val="0000CC"/>
              </a:solidFill>
            </a:endParaRPr>
          </a:p>
          <a:p>
            <a:pPr marL="609600" indent="-609600" eaLnBrk="1" hangingPunct="1">
              <a:lnSpc>
                <a:spcPct val="80000"/>
              </a:lnSpc>
              <a:buFontTx/>
              <a:buNone/>
            </a:pPr>
            <a:r>
              <a:rPr lang="en-US" altLang="vi-VN" sz="2000" b="1" i="1" dirty="0" smtClean="0">
                <a:solidFill>
                  <a:srgbClr val="FF0000"/>
                </a:solidFill>
              </a:rPr>
              <a:t>2. </a:t>
            </a:r>
            <a:r>
              <a:rPr lang="en-US" altLang="vi-VN" sz="2000" b="1" i="1" dirty="0" err="1" smtClean="0">
                <a:solidFill>
                  <a:srgbClr val="FF0000"/>
                </a:solidFill>
              </a:rPr>
              <a:t>Kỹ</a:t>
            </a:r>
            <a:r>
              <a:rPr lang="en-US" altLang="vi-VN" sz="2000" b="1" i="1" dirty="0" smtClean="0">
                <a:solidFill>
                  <a:srgbClr val="FF0000"/>
                </a:solidFill>
              </a:rPr>
              <a:t> </a:t>
            </a:r>
            <a:r>
              <a:rPr lang="en-US" altLang="vi-VN" sz="2000" b="1" i="1" dirty="0" err="1" smtClean="0">
                <a:solidFill>
                  <a:srgbClr val="FF0000"/>
                </a:solidFill>
              </a:rPr>
              <a:t>năng</a:t>
            </a:r>
            <a:r>
              <a:rPr lang="en-US" altLang="vi-VN" sz="2000" b="1" i="1" dirty="0" smtClean="0">
                <a:solidFill>
                  <a:srgbClr val="FF0000"/>
                </a:solidFill>
              </a:rPr>
              <a:t>:</a:t>
            </a:r>
            <a:endParaRPr lang="en-US" altLang="vi-VN" sz="2000" dirty="0" smtClean="0">
              <a:solidFill>
                <a:srgbClr val="FF0000"/>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trả</a:t>
            </a:r>
            <a:r>
              <a:rPr lang="en-US" altLang="vi-VN" sz="2000" dirty="0" smtClean="0">
                <a:solidFill>
                  <a:srgbClr val="0000CC"/>
                </a:solidFill>
              </a:rPr>
              <a:t> </a:t>
            </a:r>
            <a:r>
              <a:rPr lang="en-US" altLang="vi-VN" sz="2000" dirty="0" err="1" smtClean="0">
                <a:solidFill>
                  <a:srgbClr val="0000CC"/>
                </a:solidFill>
              </a:rPr>
              <a:t>lời</a:t>
            </a:r>
            <a:r>
              <a:rPr lang="en-US" altLang="vi-VN" sz="2000" dirty="0" smtClean="0">
                <a:solidFill>
                  <a:srgbClr val="0000CC"/>
                </a:solidFill>
              </a:rPr>
              <a:t> </a:t>
            </a:r>
            <a:r>
              <a:rPr lang="en-US" altLang="vi-VN" sz="2000" dirty="0" err="1" smtClean="0">
                <a:solidFill>
                  <a:srgbClr val="0000CC"/>
                </a:solidFill>
              </a:rPr>
              <a:t>được</a:t>
            </a:r>
            <a:r>
              <a:rPr lang="en-US" altLang="vi-VN" sz="2000" dirty="0" smtClean="0">
                <a:solidFill>
                  <a:srgbClr val="0000CC"/>
                </a:solidFill>
              </a:rPr>
              <a:t> </a:t>
            </a:r>
            <a:r>
              <a:rPr lang="en-US" altLang="vi-VN" sz="2000" dirty="0" err="1" smtClean="0">
                <a:solidFill>
                  <a:srgbClr val="0000CC"/>
                </a:solidFill>
              </a:rPr>
              <a:t>các</a:t>
            </a:r>
            <a:r>
              <a:rPr lang="en-US" altLang="vi-VN" sz="2000" dirty="0" smtClean="0">
                <a:solidFill>
                  <a:srgbClr val="0000CC"/>
                </a:solidFill>
              </a:rPr>
              <a:t> </a:t>
            </a:r>
            <a:r>
              <a:rPr lang="en-US" altLang="vi-VN" sz="2000" dirty="0" err="1" smtClean="0">
                <a:solidFill>
                  <a:srgbClr val="0000CC"/>
                </a:solidFill>
              </a:rPr>
              <a:t>câu</a:t>
            </a:r>
            <a:r>
              <a:rPr lang="en-US" altLang="vi-VN" sz="2000" dirty="0" smtClean="0">
                <a:solidFill>
                  <a:srgbClr val="0000CC"/>
                </a:solidFill>
              </a:rPr>
              <a:t> </a:t>
            </a:r>
            <a:r>
              <a:rPr lang="en-US" altLang="vi-VN" sz="2000" dirty="0" err="1" smtClean="0">
                <a:solidFill>
                  <a:srgbClr val="0000CC"/>
                </a:solidFill>
              </a:rPr>
              <a:t>hỏi</a:t>
            </a:r>
            <a:r>
              <a:rPr lang="en-US" altLang="vi-VN" sz="2000" dirty="0" smtClean="0">
                <a:solidFill>
                  <a:srgbClr val="0000CC"/>
                </a:solidFill>
              </a:rPr>
              <a:t> </a:t>
            </a:r>
            <a:r>
              <a:rPr lang="en-US" altLang="vi-VN" sz="2000" dirty="0" err="1" smtClean="0">
                <a:solidFill>
                  <a:srgbClr val="0000CC"/>
                </a:solidFill>
              </a:rPr>
              <a:t>của</a:t>
            </a:r>
            <a:r>
              <a:rPr lang="en-US" altLang="vi-VN" sz="2000" dirty="0" smtClean="0">
                <a:solidFill>
                  <a:srgbClr val="0000CC"/>
                </a:solidFill>
              </a:rPr>
              <a:t> </a:t>
            </a:r>
            <a:r>
              <a:rPr lang="en-US" altLang="vi-VN" sz="2000" dirty="0" err="1" smtClean="0">
                <a:solidFill>
                  <a:srgbClr val="0000CC"/>
                </a:solidFill>
              </a:rPr>
              <a:t>cô</a:t>
            </a:r>
            <a:r>
              <a:rPr lang="en-US" altLang="vi-VN" sz="2000" dirty="0" smtClean="0">
                <a:solidFill>
                  <a:srgbClr val="0000CC"/>
                </a:solidFill>
              </a:rPr>
              <a:t>.</a:t>
            </a:r>
            <a:endParaRPr lang="en-US" altLang="vi-VN" sz="2000" dirty="0" smtClean="0">
              <a:solidFill>
                <a:srgbClr val="0000CC"/>
              </a:solidFill>
            </a:endParaRPr>
          </a:p>
          <a:p>
            <a:pPr marL="609600" indent="-609600" eaLnBrk="1" hangingPunct="1">
              <a:lnSpc>
                <a:spcPct val="80000"/>
              </a:lnSpc>
              <a:buFontTx/>
              <a:buNone/>
            </a:pPr>
            <a:r>
              <a:rPr lang="en-US" altLang="vi-VN" sz="2000" b="1" i="1" dirty="0" smtClean="0">
                <a:solidFill>
                  <a:srgbClr val="FF0000"/>
                </a:solidFill>
              </a:rPr>
              <a:t>3. </a:t>
            </a:r>
            <a:r>
              <a:rPr lang="en-US" altLang="vi-VN" sz="2000" b="1" i="1" dirty="0" err="1" smtClean="0">
                <a:solidFill>
                  <a:srgbClr val="FF0000"/>
                </a:solidFill>
              </a:rPr>
              <a:t>Thái</a:t>
            </a:r>
            <a:r>
              <a:rPr lang="en-US" altLang="vi-VN" sz="2000" b="1" i="1" dirty="0" smtClean="0">
                <a:solidFill>
                  <a:srgbClr val="FF0000"/>
                </a:solidFill>
              </a:rPr>
              <a:t> </a:t>
            </a:r>
            <a:r>
              <a:rPr lang="en-US" altLang="vi-VN" sz="2000" b="1" i="1" dirty="0" err="1" smtClean="0">
                <a:solidFill>
                  <a:srgbClr val="FF0000"/>
                </a:solidFill>
              </a:rPr>
              <a:t>độ</a:t>
            </a:r>
            <a:endParaRPr lang="en-US" altLang="vi-VN" sz="2000" dirty="0" smtClean="0">
              <a:solidFill>
                <a:srgbClr val="FF0000"/>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en-US" altLang="vi-VN" sz="2000" dirty="0" err="1" smtClean="0">
                <a:solidFill>
                  <a:srgbClr val="0000CC"/>
                </a:solidFill>
              </a:rPr>
              <a:t>hứng</a:t>
            </a:r>
            <a:r>
              <a:rPr lang="en-US" altLang="vi-VN" sz="2000" dirty="0" smtClean="0">
                <a:solidFill>
                  <a:srgbClr val="0000CC"/>
                </a:solidFill>
              </a:rPr>
              <a:t> </a:t>
            </a:r>
            <a:r>
              <a:rPr lang="en-US" altLang="vi-VN" sz="2000" dirty="0" err="1" smtClean="0">
                <a:solidFill>
                  <a:srgbClr val="0000CC"/>
                </a:solidFill>
              </a:rPr>
              <a:t>thú</a:t>
            </a:r>
            <a:r>
              <a:rPr lang="en-US" altLang="vi-VN" sz="2000" dirty="0" smtClean="0">
                <a:solidFill>
                  <a:srgbClr val="0000CC"/>
                </a:solidFill>
              </a:rPr>
              <a:t> </a:t>
            </a:r>
            <a:r>
              <a:rPr lang="en-US" altLang="vi-VN" sz="2000" dirty="0" err="1" smtClean="0">
                <a:solidFill>
                  <a:srgbClr val="0000CC"/>
                </a:solidFill>
              </a:rPr>
              <a:t>tham</a:t>
            </a:r>
            <a:r>
              <a:rPr lang="en-US" altLang="vi-VN" sz="2000" dirty="0" smtClean="0">
                <a:solidFill>
                  <a:srgbClr val="0000CC"/>
                </a:solidFill>
              </a:rPr>
              <a:t> </a:t>
            </a:r>
            <a:r>
              <a:rPr lang="en-US" altLang="vi-VN" sz="2000" dirty="0" err="1" smtClean="0">
                <a:solidFill>
                  <a:srgbClr val="0000CC"/>
                </a:solidFill>
              </a:rPr>
              <a:t>gia</a:t>
            </a:r>
            <a:r>
              <a:rPr lang="en-US" altLang="vi-VN" sz="2000" dirty="0" smtClean="0">
                <a:solidFill>
                  <a:srgbClr val="0000CC"/>
                </a:solidFill>
              </a:rPr>
              <a:t> </a:t>
            </a:r>
            <a:r>
              <a:rPr lang="en-US" altLang="vi-VN" sz="2000" dirty="0" err="1" smtClean="0">
                <a:solidFill>
                  <a:srgbClr val="0000CC"/>
                </a:solidFill>
              </a:rPr>
              <a:t>hoạt</a:t>
            </a:r>
            <a:r>
              <a:rPr lang="en-US" altLang="vi-VN" sz="2000" dirty="0" smtClean="0">
                <a:solidFill>
                  <a:srgbClr val="0000CC"/>
                </a:solidFill>
              </a:rPr>
              <a:t> </a:t>
            </a:r>
            <a:r>
              <a:rPr lang="en-US" altLang="vi-VN" sz="2000" dirty="0" err="1" smtClean="0">
                <a:solidFill>
                  <a:srgbClr val="0000CC"/>
                </a:solidFill>
              </a:rPr>
              <a:t>động</a:t>
            </a:r>
            <a:r>
              <a:rPr lang="en-US" altLang="vi-VN" sz="2000" dirty="0" smtClean="0">
                <a:solidFill>
                  <a:srgbClr val="0000CC"/>
                </a:solidFill>
              </a:rPr>
              <a:t>.</a:t>
            </a: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Giáo</a:t>
            </a:r>
            <a:r>
              <a:rPr lang="en-US" altLang="vi-VN" sz="2000" dirty="0" smtClean="0">
                <a:solidFill>
                  <a:srgbClr val="0000CC"/>
                </a:solidFill>
              </a:rPr>
              <a:t> </a:t>
            </a:r>
            <a:r>
              <a:rPr lang="en-US" altLang="vi-VN" sz="2000" dirty="0" err="1" smtClean="0">
                <a:solidFill>
                  <a:srgbClr val="0000CC"/>
                </a:solidFill>
              </a:rPr>
              <a:t>dục</a:t>
            </a:r>
            <a:r>
              <a:rPr lang="en-US" altLang="vi-VN" sz="2000" dirty="0" smtClean="0">
                <a:solidFill>
                  <a:srgbClr val="0000CC"/>
                </a:solidFill>
              </a:rPr>
              <a:t> </a:t>
            </a:r>
            <a:r>
              <a:rPr lang="en-US" altLang="vi-VN" sz="2000" dirty="0" err="1" smtClean="0">
                <a:solidFill>
                  <a:srgbClr val="0000CC"/>
                </a:solidFill>
              </a:rPr>
              <a:t>trẻ</a:t>
            </a:r>
            <a:r>
              <a:rPr lang="en-US" altLang="vi-VN" sz="2000" dirty="0" smtClean="0">
                <a:solidFill>
                  <a:srgbClr val="0000CC"/>
                </a:solidFill>
              </a:rPr>
              <a:t> </a:t>
            </a:r>
            <a:r>
              <a:rPr lang="vi-VN" altLang="vi-VN" sz="2000" dirty="0" smtClean="0">
                <a:solidFill>
                  <a:srgbClr val="0000CC"/>
                </a:solidFill>
              </a:rPr>
              <a:t>giữ gìn vệ sinh, bỏ rác vào đúng nơi qui định</a:t>
            </a:r>
            <a:r>
              <a:rPr lang="en-US" altLang="vi-VN" sz="2000" dirty="0" smtClean="0">
                <a:solidFill>
                  <a:srgbClr val="0000CC"/>
                </a:solidFill>
              </a:rPr>
              <a:t>.</a:t>
            </a:r>
            <a:endParaRPr lang="en-US" altLang="vi-VN" sz="2000" dirty="0" smtClean="0">
              <a:solidFill>
                <a:srgbClr val="0000CC"/>
              </a:solidFill>
            </a:endParaRPr>
          </a:p>
          <a:p>
            <a:pPr marL="609600" indent="-609600" eaLnBrk="1" hangingPunct="1">
              <a:lnSpc>
                <a:spcPct val="80000"/>
              </a:lnSpc>
              <a:buFontTx/>
              <a:buNone/>
            </a:pPr>
            <a:r>
              <a:rPr lang="en-US" altLang="vi-VN" sz="2000" b="1" dirty="0" smtClean="0">
                <a:solidFill>
                  <a:srgbClr val="0000CC"/>
                </a:solidFill>
              </a:rPr>
              <a:t>II. </a:t>
            </a:r>
            <a:r>
              <a:rPr lang="en-US" altLang="vi-VN" sz="2000" b="1" dirty="0" err="1" smtClean="0">
                <a:solidFill>
                  <a:srgbClr val="0000CC"/>
                </a:solidFill>
              </a:rPr>
              <a:t>Chuẩn</a:t>
            </a:r>
            <a:r>
              <a:rPr lang="en-US" altLang="vi-VN" sz="2000" b="1" dirty="0" smtClean="0">
                <a:solidFill>
                  <a:srgbClr val="0000CC"/>
                </a:solidFill>
              </a:rPr>
              <a:t> </a:t>
            </a:r>
            <a:r>
              <a:rPr lang="en-US" altLang="vi-VN" sz="2000" b="1" dirty="0" err="1" smtClean="0">
                <a:solidFill>
                  <a:srgbClr val="0000CC"/>
                </a:solidFill>
              </a:rPr>
              <a:t>bị</a:t>
            </a:r>
            <a:endParaRPr lang="en-US" altLang="vi-VN" sz="2000" b="1" i="1" dirty="0" smtClean="0">
              <a:solidFill>
                <a:srgbClr val="0000CC"/>
              </a:solidFill>
            </a:endParaRPr>
          </a:p>
          <a:p>
            <a:pPr marL="609600" indent="-609600" eaLnBrk="1" hangingPunct="1">
              <a:lnSpc>
                <a:spcPct val="80000"/>
              </a:lnSpc>
              <a:buFontTx/>
              <a:buNone/>
            </a:pPr>
            <a:r>
              <a:rPr lang="en-US" altLang="vi-VN" sz="2000" dirty="0" smtClean="0">
                <a:solidFill>
                  <a:srgbClr val="0000CC"/>
                </a:solidFill>
              </a:rPr>
              <a:t>- </a:t>
            </a:r>
            <a:r>
              <a:rPr lang="en-US" altLang="vi-VN" sz="2000" dirty="0" err="1" smtClean="0">
                <a:solidFill>
                  <a:srgbClr val="0000CC"/>
                </a:solidFill>
              </a:rPr>
              <a:t>Giáo</a:t>
            </a:r>
            <a:r>
              <a:rPr lang="en-US" altLang="vi-VN" sz="2000" dirty="0" smtClean="0">
                <a:solidFill>
                  <a:srgbClr val="0000CC"/>
                </a:solidFill>
              </a:rPr>
              <a:t> </a:t>
            </a:r>
            <a:r>
              <a:rPr lang="en-US" altLang="vi-VN" sz="2000" dirty="0" err="1" smtClean="0">
                <a:solidFill>
                  <a:srgbClr val="0000CC"/>
                </a:solidFill>
              </a:rPr>
              <a:t>án</a:t>
            </a:r>
            <a:r>
              <a:rPr lang="en-US" altLang="vi-VN" sz="2000" dirty="0" smtClean="0">
                <a:solidFill>
                  <a:srgbClr val="0000CC"/>
                </a:solidFill>
              </a:rPr>
              <a:t> </a:t>
            </a:r>
            <a:r>
              <a:rPr lang="en-US" altLang="vi-VN" sz="2000" dirty="0" err="1" smtClean="0">
                <a:solidFill>
                  <a:srgbClr val="0000CC"/>
                </a:solidFill>
              </a:rPr>
              <a:t>điện</a:t>
            </a:r>
            <a:r>
              <a:rPr lang="en-US" altLang="vi-VN" sz="2000" dirty="0" smtClean="0">
                <a:solidFill>
                  <a:srgbClr val="0000CC"/>
                </a:solidFill>
              </a:rPr>
              <a:t> </a:t>
            </a:r>
            <a:r>
              <a:rPr lang="en-US" altLang="vi-VN" sz="2000" dirty="0" err="1" smtClean="0">
                <a:solidFill>
                  <a:srgbClr val="0000CC"/>
                </a:solidFill>
              </a:rPr>
              <a:t>tử</a:t>
            </a:r>
            <a:r>
              <a:rPr lang="en-US" altLang="vi-VN" sz="2000" dirty="0" smtClean="0">
                <a:solidFill>
                  <a:srgbClr val="0000CC"/>
                </a:solidFill>
              </a:rPr>
              <a:t>.</a:t>
            </a:r>
          </a:p>
          <a:p>
            <a:pPr marL="609600" indent="-609600" eaLnBrk="1" hangingPunct="1">
              <a:lnSpc>
                <a:spcPct val="80000"/>
              </a:lnSpc>
              <a:buFontTx/>
              <a:buNone/>
            </a:pPr>
            <a:endParaRPr lang="en-US" altLang="vi-VN" sz="2000" dirty="0" smtClean="0">
              <a:solidFill>
                <a:srgbClr val="0000CC"/>
              </a:solidFill>
            </a:endParaRPr>
          </a:p>
        </p:txBody>
      </p:sp>
      <p:pic>
        <p:nvPicPr>
          <p:cNvPr id="5125" name="Picture 6"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7244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Butterfly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243888" y="47625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2987675" y="765175"/>
            <a:ext cx="1524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427538" y="2636838"/>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708400" y="486886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243888" y="206057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524750" y="357346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851275" y="45815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132138"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740650" y="4652963"/>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2385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153400" y="5445125"/>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85725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787900" y="5157788"/>
            <a:ext cx="12192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3561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61925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667625" y="508476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716463" y="4365625"/>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734300" y="6021388"/>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885113" y="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7182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vi-VN" smtClean="0"/>
          </a:p>
        </p:txBody>
      </p:sp>
      <p:pic>
        <p:nvPicPr>
          <p:cNvPr id="6147" name="Picture 3" descr="140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10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body" idx="1"/>
          </p:nvPr>
        </p:nvSpPr>
        <p:spPr>
          <a:xfrm>
            <a:off x="611188" y="1916113"/>
            <a:ext cx="6913562" cy="1655762"/>
          </a:xfrm>
        </p:spPr>
        <p:txBody>
          <a:bodyPr/>
          <a:lstStyle/>
          <a:p>
            <a:pPr marL="609600" indent="-609600" eaLnBrk="1" hangingPunct="1">
              <a:lnSpc>
                <a:spcPct val="90000"/>
              </a:lnSpc>
              <a:buFontTx/>
              <a:buNone/>
            </a:pPr>
            <a:r>
              <a:rPr lang="en-US" altLang="vi-VN" dirty="0" smtClean="0">
                <a:solidFill>
                  <a:srgbClr val="0000CC"/>
                </a:solidFill>
              </a:rPr>
              <a:t>III. </a:t>
            </a:r>
            <a:r>
              <a:rPr lang="en-US" altLang="vi-VN" dirty="0" err="1" smtClean="0">
                <a:solidFill>
                  <a:srgbClr val="0000CC"/>
                </a:solidFill>
              </a:rPr>
              <a:t>Cách</a:t>
            </a:r>
            <a:r>
              <a:rPr lang="en-US" altLang="vi-VN" dirty="0" smtClean="0">
                <a:solidFill>
                  <a:srgbClr val="0000CC"/>
                </a:solidFill>
              </a:rPr>
              <a:t> </a:t>
            </a:r>
            <a:r>
              <a:rPr lang="en-US" altLang="vi-VN" dirty="0" err="1" smtClean="0">
                <a:solidFill>
                  <a:srgbClr val="0000CC"/>
                </a:solidFill>
              </a:rPr>
              <a:t>tiến</a:t>
            </a:r>
            <a:r>
              <a:rPr lang="en-US" altLang="vi-VN" dirty="0" smtClean="0">
                <a:solidFill>
                  <a:srgbClr val="0000CC"/>
                </a:solidFill>
              </a:rPr>
              <a:t> </a:t>
            </a:r>
            <a:r>
              <a:rPr lang="en-US" altLang="vi-VN" dirty="0" err="1" smtClean="0">
                <a:solidFill>
                  <a:srgbClr val="0000CC"/>
                </a:solidFill>
              </a:rPr>
              <a:t>hành</a:t>
            </a:r>
            <a:endParaRPr lang="en-US" altLang="vi-VN" dirty="0" smtClean="0">
              <a:solidFill>
                <a:srgbClr val="0000CC"/>
              </a:solidFill>
            </a:endParaRPr>
          </a:p>
          <a:p>
            <a:pPr marL="609600" indent="-609600" eaLnBrk="1" hangingPunct="1">
              <a:lnSpc>
                <a:spcPct val="90000"/>
              </a:lnSpc>
              <a:buFontTx/>
              <a:buAutoNum type="arabicPeriod"/>
            </a:pPr>
            <a:r>
              <a:rPr lang="en-US" altLang="vi-VN" b="1" u="sng" dirty="0" err="1" smtClean="0">
                <a:solidFill>
                  <a:srgbClr val="FF0000"/>
                </a:solidFill>
              </a:rPr>
              <a:t>Ổn</a:t>
            </a:r>
            <a:r>
              <a:rPr lang="en-US" altLang="vi-VN" b="1" u="sng" dirty="0" smtClean="0">
                <a:solidFill>
                  <a:srgbClr val="FF0000"/>
                </a:solidFill>
              </a:rPr>
              <a:t> </a:t>
            </a:r>
            <a:r>
              <a:rPr lang="en-US" altLang="vi-VN" b="1" u="sng" dirty="0" err="1" smtClean="0">
                <a:solidFill>
                  <a:srgbClr val="FF0000"/>
                </a:solidFill>
              </a:rPr>
              <a:t>định</a:t>
            </a:r>
            <a:r>
              <a:rPr lang="en-US" altLang="vi-VN" b="1" u="sng" dirty="0" smtClean="0">
                <a:solidFill>
                  <a:srgbClr val="FF0000"/>
                </a:solidFill>
              </a:rPr>
              <a:t> </a:t>
            </a:r>
            <a:r>
              <a:rPr lang="en-US" altLang="vi-VN" b="1" u="sng" dirty="0" err="1" smtClean="0">
                <a:solidFill>
                  <a:srgbClr val="FF0000"/>
                </a:solidFill>
              </a:rPr>
              <a:t>tổ</a:t>
            </a:r>
            <a:r>
              <a:rPr lang="en-US" altLang="vi-VN" b="1" u="sng" dirty="0" smtClean="0">
                <a:solidFill>
                  <a:srgbClr val="FF0000"/>
                </a:solidFill>
              </a:rPr>
              <a:t> </a:t>
            </a:r>
            <a:r>
              <a:rPr lang="en-US" altLang="vi-VN" b="1" u="sng" dirty="0" err="1" smtClean="0">
                <a:solidFill>
                  <a:srgbClr val="FF0000"/>
                </a:solidFill>
              </a:rPr>
              <a:t>chức</a:t>
            </a:r>
            <a:endParaRPr lang="en-US" altLang="vi-VN" b="1" u="sng" dirty="0" smtClean="0">
              <a:solidFill>
                <a:srgbClr val="FF0000"/>
              </a:solidFill>
            </a:endParaRPr>
          </a:p>
          <a:p>
            <a:pPr marL="609600" indent="-609600" eaLnBrk="1" hangingPunct="1">
              <a:lnSpc>
                <a:spcPct val="90000"/>
              </a:lnSpc>
              <a:buFontTx/>
              <a:buNone/>
            </a:pPr>
            <a:r>
              <a:rPr lang="en-US" altLang="vi-VN" dirty="0" err="1" smtClean="0">
                <a:solidFill>
                  <a:srgbClr val="0000CC"/>
                </a:solidFill>
              </a:rPr>
              <a:t>Cô</a:t>
            </a:r>
            <a:r>
              <a:rPr lang="en-US" altLang="vi-VN" dirty="0" smtClean="0">
                <a:solidFill>
                  <a:srgbClr val="0000CC"/>
                </a:solidFill>
              </a:rPr>
              <a:t> </a:t>
            </a:r>
            <a:r>
              <a:rPr lang="en-US" altLang="vi-VN" dirty="0" err="1" smtClean="0">
                <a:solidFill>
                  <a:srgbClr val="0000CC"/>
                </a:solidFill>
              </a:rPr>
              <a:t>và</a:t>
            </a:r>
            <a:r>
              <a:rPr lang="en-US" altLang="vi-VN" dirty="0" smtClean="0">
                <a:solidFill>
                  <a:srgbClr val="0000CC"/>
                </a:solidFill>
              </a:rPr>
              <a:t> </a:t>
            </a:r>
            <a:r>
              <a:rPr lang="en-US" altLang="vi-VN" dirty="0" err="1" smtClean="0">
                <a:solidFill>
                  <a:srgbClr val="0000CC"/>
                </a:solidFill>
              </a:rPr>
              <a:t>trẻ</a:t>
            </a:r>
            <a:r>
              <a:rPr lang="en-US" altLang="vi-VN" dirty="0" smtClean="0">
                <a:solidFill>
                  <a:srgbClr val="0000CC"/>
                </a:solidFill>
              </a:rPr>
              <a:t> </a:t>
            </a:r>
            <a:r>
              <a:rPr lang="en-US" altLang="vi-VN" dirty="0" err="1" smtClean="0">
                <a:solidFill>
                  <a:srgbClr val="0000CC"/>
                </a:solidFill>
              </a:rPr>
              <a:t>hát</a:t>
            </a:r>
            <a:r>
              <a:rPr lang="en-US" altLang="vi-VN" dirty="0" smtClean="0">
                <a:solidFill>
                  <a:srgbClr val="0000CC"/>
                </a:solidFill>
              </a:rPr>
              <a:t> </a:t>
            </a:r>
            <a:r>
              <a:rPr lang="en-US" altLang="vi-VN" dirty="0" err="1" smtClean="0">
                <a:solidFill>
                  <a:srgbClr val="0000CC"/>
                </a:solidFill>
              </a:rPr>
              <a:t>bài</a:t>
            </a:r>
            <a:r>
              <a:rPr lang="en-US" altLang="vi-VN" dirty="0" smtClean="0">
                <a:solidFill>
                  <a:srgbClr val="0000CC"/>
                </a:solidFill>
              </a:rPr>
              <a:t> “ </a:t>
            </a:r>
            <a:r>
              <a:rPr lang="vi-VN" altLang="vi-VN" dirty="0" smtClean="0">
                <a:solidFill>
                  <a:srgbClr val="0000CC"/>
                </a:solidFill>
              </a:rPr>
              <a:t>Đố bạn</a:t>
            </a:r>
            <a:r>
              <a:rPr lang="en-US" altLang="vi-VN" dirty="0" smtClean="0">
                <a:solidFill>
                  <a:srgbClr val="0000CC"/>
                </a:solidFill>
              </a:rPr>
              <a:t>”</a:t>
            </a:r>
            <a:endParaRPr lang="en-US" altLang="vi-VN" dirty="0" smtClean="0">
              <a:solidFill>
                <a:srgbClr val="0000CC"/>
              </a:solidFill>
            </a:endParaRPr>
          </a:p>
          <a:p>
            <a:pPr marL="609600" indent="-609600" eaLnBrk="1" hangingPunct="1">
              <a:lnSpc>
                <a:spcPct val="90000"/>
              </a:lnSpc>
              <a:buFontTx/>
              <a:buNone/>
            </a:pPr>
            <a:endParaRPr lang="en-US" altLang="vi-VN" dirty="0" smtClean="0">
              <a:solidFill>
                <a:srgbClr val="0000CC"/>
              </a:solidFill>
            </a:endParaRPr>
          </a:p>
        </p:txBody>
      </p:sp>
      <p:pic>
        <p:nvPicPr>
          <p:cNvPr id="6149" name="Picture 5" descr="Butterfly 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810000"/>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Butterfly 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Picturechi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990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Picturechi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048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0" descr="spring-smiley-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Butterfly 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133975"/>
            <a:ext cx="1828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0" y="2438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9144000" y="3505200"/>
            <a:ext cx="11811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5105400" y="3429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6096000" y="5181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4343400" y="2819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8288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7010400" y="4953000"/>
            <a:ext cx="838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9144000" y="4343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7467600" y="32766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2895600" y="51054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5791200" y="44958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7543800" y="57912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2895600" y="6096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6400800" y="609600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49530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8153400" y="640080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8858250" y="5213350"/>
            <a:ext cx="104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810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733800" y="5721350"/>
            <a:ext cx="99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0" y="5334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685800" y="6858000"/>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886200" y="6602413"/>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2286000" y="4419600"/>
            <a:ext cx="12192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2133600" y="593725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295400" y="72612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9372600" y="6346825"/>
            <a:ext cx="571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4724400" y="4038600"/>
            <a:ext cx="10287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04800" y="3962400"/>
            <a:ext cx="1409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52"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8229600" y="25908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4" name="Text Box 45"/>
          <p:cNvSpPr txBox="1">
            <a:spLocks noChangeArrowheads="1"/>
          </p:cNvSpPr>
          <p:nvPr/>
        </p:nvSpPr>
        <p:spPr bwMode="auto">
          <a:xfrm>
            <a:off x="466725" y="3789363"/>
            <a:ext cx="8677275"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2. </a:t>
            </a:r>
            <a:r>
              <a:rPr kumimoji="0" lang="en-US" altLang="vi-VN" sz="28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Dạy nội dung chính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0"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*Cô kể lần 1 bằng lời không tranh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0"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 Cô kể lần 2 trên bài giảng điện tử</a:t>
            </a:r>
          </a:p>
        </p:txBody>
      </p:sp>
      <p:pic>
        <p:nvPicPr>
          <p:cNvPr id="6190" name="Hop Ca - dan Vit Con.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6588125" y="29972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77103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7144" fill="hold"/>
                                        <p:tgtEl>
                                          <p:spTgt spid="6190"/>
                                        </p:tgtEl>
                                      </p:cBhvr>
                                    </p:cmd>
                                  </p:childTnLst>
                                </p:cTn>
                              </p:par>
                            </p:childTnLst>
                          </p:cTn>
                        </p:par>
                      </p:childTnLst>
                    </p:cTn>
                  </p:par>
                </p:childTnLst>
              </p:cTn>
              <p:nextCondLst>
                <p:cond evt="onClick" delay="0">
                  <p:tgtEl>
                    <p:spTgt spid="619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9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9" y="0"/>
            <a:ext cx="91298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920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ruyện Khỉ con ăn chuối - Nhà tr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16"/>
            <a:ext cx="9144000" cy="6837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9712" y="20216"/>
            <a:ext cx="4878288" cy="1754326"/>
          </a:xfrm>
          <a:prstGeom prst="rect">
            <a:avLst/>
          </a:prstGeom>
        </p:spPr>
        <p:txBody>
          <a:bodyPr wrap="square">
            <a:spAutoFit/>
          </a:bodyPr>
          <a:lstStyle/>
          <a:p>
            <a:r>
              <a:rPr lang="vi-VN" dirty="0">
                <a:solidFill>
                  <a:srgbClr val="C00000"/>
                </a:solidFill>
                <a:latin typeface="Verdana" panose="020B0604030504040204" pitchFamily="34" charset="0"/>
              </a:rPr>
              <a:t>Một hôm, khỉ mẹ đi chơ về mua cho khỉ con một nải chuối. Khỉ con thích quá, cảm ơn mẹ rồi bê nải chuối ra bàn ngồi ăn. Khỉ con vừa ăn vừa ném vỏ chuối ra ngoài cửa sổ. Ăn xong cả nải chuối, khỉ con lăn ra ngủ khò khò.</a:t>
            </a:r>
            <a:endParaRPr lang="vi-VN" dirty="0">
              <a:solidFill>
                <a:srgbClr val="C00000"/>
              </a:solidFill>
            </a:endParaRPr>
          </a:p>
        </p:txBody>
      </p:sp>
    </p:spTree>
    <p:extLst>
      <p:ext uri="{BB962C8B-B14F-4D97-AF65-F5344CB8AC3E}">
        <p14:creationId xmlns:p14="http://schemas.microsoft.com/office/powerpoint/2010/main" val="3575968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Câu chuyện Khỉ con ăn chuối - giáo án mầm non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p:txBody>
          <a:bodyPr/>
          <a:lstStyle/>
          <a:p>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315416"/>
            <a:ext cx="10273141" cy="770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274638"/>
            <a:ext cx="7344816" cy="2031325"/>
          </a:xfrm>
          <a:prstGeom prst="rect">
            <a:avLst/>
          </a:prstGeom>
        </p:spPr>
        <p:txBody>
          <a:bodyPr wrap="square">
            <a:spAutoFit/>
          </a:bodyPr>
          <a:lstStyle/>
          <a:p>
            <a:pPr algn="just"/>
            <a:r>
              <a:rPr lang="vi-VN" dirty="0">
                <a:solidFill>
                  <a:srgbClr val="C00000"/>
                </a:solidFill>
                <a:latin typeface="Verdana" panose="020B0604030504040204" pitchFamily="34" charset="0"/>
              </a:rPr>
              <a:t>Chiều đến, khỉ con nghe tiếng chó vàng reo réo ngoài cổng:  - Khỉ con ơi, sang nhà bác Bò chơi không? Nhà bác Bò mới trồng nhiều cây và hoa đẹp lắm. Nghe chó Vàng gọi, Khỉ con vùng dậy và chạy ra ngoài. Vừa chạy Khỉ con vừa nói: - Đi chứ, đi chứ ! chờ mình một chút xíu</a:t>
            </a:r>
            <a:r>
              <a:rPr lang="vi-VN" dirty="0" smtClean="0">
                <a:solidFill>
                  <a:srgbClr val="C00000"/>
                </a:solidFill>
                <a:latin typeface="Verdana" panose="020B0604030504040204" pitchFamily="34" charset="0"/>
              </a:rPr>
              <a:t>.</a:t>
            </a:r>
            <a:endParaRPr lang="vi-VN" dirty="0">
              <a:solidFill>
                <a:srgbClr val="C00000"/>
              </a:solidFill>
            </a:endParaRPr>
          </a:p>
          <a:p>
            <a:r>
              <a:rPr lang="vi-VN" dirty="0"/>
              <a:t/>
            </a:r>
            <a:br>
              <a:rPr lang="vi-VN" dirty="0"/>
            </a:br>
            <a:endParaRPr lang="vi-VN" dirty="0"/>
          </a:p>
        </p:txBody>
      </p:sp>
    </p:spTree>
    <p:extLst>
      <p:ext uri="{BB962C8B-B14F-4D97-AF65-F5344CB8AC3E}">
        <p14:creationId xmlns:p14="http://schemas.microsoft.com/office/powerpoint/2010/main" val="2651040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3" y="-49634"/>
            <a:ext cx="9151805" cy="690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274638"/>
            <a:ext cx="6606480" cy="923330"/>
          </a:xfrm>
          <a:prstGeom prst="rect">
            <a:avLst/>
          </a:prstGeom>
        </p:spPr>
        <p:txBody>
          <a:bodyPr wrap="square">
            <a:spAutoFit/>
          </a:bodyPr>
          <a:lstStyle/>
          <a:p>
            <a:r>
              <a:rPr lang="vi-VN" dirty="0">
                <a:solidFill>
                  <a:srgbClr val="C00000"/>
                </a:solidFill>
                <a:latin typeface="Verdana" panose="020B0604030504040204" pitchFamily="34" charset="0"/>
              </a:rPr>
              <a:t>Vừa nói dứt lời thì khỉ bị trượt chân, ngã xuống đất một cái thật đau. A ! hóa ra là những vỏ chuối mà khỉ con vứt bừa bãi hồi trưa đã làm khỉ con ngã đấy!</a:t>
            </a:r>
            <a:endParaRPr lang="vi-VN" dirty="0">
              <a:solidFill>
                <a:srgbClr val="C00000"/>
              </a:solidFill>
            </a:endParaRPr>
          </a:p>
        </p:txBody>
      </p:sp>
    </p:spTree>
    <p:extLst>
      <p:ext uri="{BB962C8B-B14F-4D97-AF65-F5344CB8AC3E}">
        <p14:creationId xmlns:p14="http://schemas.microsoft.com/office/powerpoint/2010/main" val="182761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
            <a:ext cx="97536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5896" y="188640"/>
            <a:ext cx="4824536" cy="1754326"/>
          </a:xfrm>
          <a:prstGeom prst="rect">
            <a:avLst/>
          </a:prstGeom>
        </p:spPr>
        <p:txBody>
          <a:bodyPr wrap="square">
            <a:spAutoFit/>
          </a:bodyPr>
          <a:lstStyle/>
          <a:p>
            <a:pPr algn="just"/>
            <a:r>
              <a:rPr lang="vi-VN" dirty="0">
                <a:solidFill>
                  <a:srgbClr val="C00000"/>
                </a:solidFill>
                <a:latin typeface="Verdana" panose="020B0604030504040204" pitchFamily="34" charset="0"/>
              </a:rPr>
              <a:t>Thấy Khỉ con ngã, chó vàng chạy đến đỡ khỉ con dậy. Sau đó chó vàng nhặt tất cả những vỏ chuối đang nằm rải rác trên sân bỏ vào thùng rác.</a:t>
            </a:r>
            <a:endParaRPr lang="vi-VN" dirty="0">
              <a:solidFill>
                <a:srgbClr val="C00000"/>
              </a:solidFill>
            </a:endParaRPr>
          </a:p>
          <a:p>
            <a:r>
              <a:rPr lang="vi-VN" dirty="0"/>
              <a:t/>
            </a:r>
            <a:br>
              <a:rPr lang="vi-VN" dirty="0"/>
            </a:br>
            <a:endParaRPr lang="vi-VN" dirty="0"/>
          </a:p>
        </p:txBody>
      </p:sp>
    </p:spTree>
    <p:extLst>
      <p:ext uri="{BB962C8B-B14F-4D97-AF65-F5344CB8AC3E}">
        <p14:creationId xmlns:p14="http://schemas.microsoft.com/office/powerpoint/2010/main" val="4271559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
            <a:ext cx="97536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9526"/>
            <a:ext cx="6750496" cy="1754326"/>
          </a:xfrm>
          <a:prstGeom prst="rect">
            <a:avLst/>
          </a:prstGeom>
        </p:spPr>
        <p:txBody>
          <a:bodyPr wrap="square">
            <a:spAutoFit/>
          </a:bodyPr>
          <a:lstStyle/>
          <a:p>
            <a:pPr algn="just"/>
            <a:r>
              <a:rPr lang="vi-VN" dirty="0">
                <a:solidFill>
                  <a:srgbClr val="C00000"/>
                </a:solidFill>
                <a:latin typeface="Verdana" panose="020B0604030504040204" pitchFamily="34" charset="0"/>
              </a:rPr>
              <a:t>Khỉ con cảm ơn chó Vàng rồi ngượng ngùng nói với bạn: Cảm ơn chó Vàng nhé ! Lần sau mình sẽ không vứt rác bừa bãi như thế nữa đâu.</a:t>
            </a:r>
            <a:endParaRPr lang="vi-VN" dirty="0">
              <a:solidFill>
                <a:srgbClr val="C00000"/>
              </a:solidFill>
            </a:endParaRPr>
          </a:p>
          <a:p>
            <a:pPr algn="just"/>
            <a:r>
              <a:rPr lang="vi-VN" dirty="0">
                <a:solidFill>
                  <a:srgbClr val="C00000"/>
                </a:solidFill>
              </a:rPr>
              <a:t> </a:t>
            </a:r>
          </a:p>
          <a:p>
            <a:pPr algn="just"/>
            <a:r>
              <a:rPr lang="vi-VN" dirty="0">
                <a:solidFill>
                  <a:srgbClr val="C00000"/>
                </a:solidFill>
                <a:latin typeface="Verdana" panose="020B0604030504040204" pitchFamily="34" charset="0"/>
              </a:rPr>
              <a:t>Chó Vàng mỉm cười và cả hai vui vẻ dẫn nhau đi thăm nhà bác Bò.</a:t>
            </a:r>
            <a:endParaRPr lang="vi-VN" dirty="0">
              <a:solidFill>
                <a:srgbClr val="C00000"/>
              </a:solidFill>
            </a:endParaRPr>
          </a:p>
        </p:txBody>
      </p:sp>
    </p:spTree>
    <p:extLst>
      <p:ext uri="{BB962C8B-B14F-4D97-AF65-F5344CB8AC3E}">
        <p14:creationId xmlns:p14="http://schemas.microsoft.com/office/powerpoint/2010/main" val="2217883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760</Words>
  <Application>Microsoft Office PowerPoint</Application>
  <PresentationFormat>On-screen Show (4:3)</PresentationFormat>
  <Paragraphs>53</Paragraphs>
  <Slides>19</Slides>
  <Notes>0</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Times New Roman</vt:lpstr>
      <vt:lpstr>Verdana</vt:lpstr>
      <vt:lpstr>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xuân khuê</cp:lastModifiedBy>
  <cp:revision>13</cp:revision>
  <dcterms:created xsi:type="dcterms:W3CDTF">2024-03-28T00:52:36Z</dcterms:created>
  <dcterms:modified xsi:type="dcterms:W3CDTF">2025-02-09T04:59:38Z</dcterms:modified>
</cp:coreProperties>
</file>