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12"/>
  </p:notesMasterIdLst>
  <p:sldIdLst>
    <p:sldId id="301" r:id="rId3"/>
    <p:sldId id="289" r:id="rId4"/>
    <p:sldId id="261" r:id="rId5"/>
    <p:sldId id="302" r:id="rId6"/>
    <p:sldId id="267" r:id="rId7"/>
    <p:sldId id="270" r:id="rId8"/>
    <p:sldId id="271" r:id="rId9"/>
    <p:sldId id="272" r:id="rId10"/>
    <p:sldId id="278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121" d="100"/>
          <a:sy n="121" d="100"/>
        </p:scale>
        <p:origin x="234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presProps" Target="pres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theme" Target="theme/theme1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630DB3F-BEF1-4F1D-8EEC-322CB9B7C861}" type="datetimeFigureOut">
              <a:rPr lang="en-US" smtClean="0"/>
              <a:t>11/16/2025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F34F16A-0A2E-4D76-A529-0F444D21DA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26394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64B5157-4C9F-4F24-89FC-62F258FD3E8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610765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2FA630-B72F-4DFB-8B1F-FE8456AF2B1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7F5B0DF-E05C-41FC-BE3F-5BF9DB62D29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5029EFD-F576-4D6A-9FB5-F355437A39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22F894-7B81-44BA-8875-A10B4540C8B0}" type="datetimeFigureOut">
              <a:rPr lang="en-US" smtClean="0"/>
              <a:t>11/16/2025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06228EC-0B27-47AB-B862-0C12A15E74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7EAE67F-F52D-4679-AA56-2ECB6C4CF0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4F5EA1-FE0F-42E1-BA34-2220568B70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2996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5DE8A3-BA93-472E-928D-B2E8C2832A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D6CF387-87E4-4578-9046-2DE754E854D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2D39A87-435A-483C-8C49-245BCB0474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22F894-7B81-44BA-8875-A10B4540C8B0}" type="datetimeFigureOut">
              <a:rPr lang="en-US" smtClean="0"/>
              <a:t>11/16/2025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3453957-A566-4DCF-9E12-F32FB52F6E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84A055F-CC4A-420F-8A5C-AECB941F29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4F5EA1-FE0F-42E1-BA34-2220568B70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23113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FD38DA0-2999-4FD9-AC3F-4719E3E28C8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D5998C6-BEA6-4D95-B5DC-A9A800AF62C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FC53479-BD88-498B-A75F-59D19D6313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22F894-7B81-44BA-8875-A10B4540C8B0}" type="datetimeFigureOut">
              <a:rPr lang="en-US" smtClean="0"/>
              <a:t>11/16/2025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D388899-AE17-4AA6-B0A7-68343BF464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65104D1-BCDB-4D9A-BF9B-E070631E66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4F5EA1-FE0F-42E1-BA34-2220568B70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302368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88325FF-3262-4C69-A164-3CD63E2F7963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796480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B61AF54-FA4C-481D-902F-EDC36C380DA3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615027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1159DB9-53B1-4A52-AA45-F3F5251E2C90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127852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A71FD96-1E1E-4828-8D5A-D2D0E5D39F90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423138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FF169CE-14C1-43D8-BE7F-4F4727CB73EB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297793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08B365B-21A0-41E8-9FE1-45F6E110E791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742641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E54933B-A3CE-424A-82EA-33E1E69815A1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180343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9CE8209-93A3-45B5-8E17-3F6EA30BBA86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83832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CC290E-2E82-48AC-AD7A-8526CA160F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01C49BD-B794-4B8B-B99B-5564B980DBA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30E528F-D63C-4989-97EB-BCCA3F1B1C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22F894-7B81-44BA-8875-A10B4540C8B0}" type="datetimeFigureOut">
              <a:rPr lang="en-US" smtClean="0"/>
              <a:t>11/16/2025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E8E130C-3803-442C-AFEC-CAE12A404D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99D9653-7C98-4375-BB5D-F7572E7B69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4F5EA1-FE0F-42E1-BA34-2220568B70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077646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9FCC099-AE2A-4A66-9857-79FE720BF6D8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503626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26A7E6-65C4-4DB0-A9EE-81148B4950CB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85101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31B4AA3-9233-4C23-AC3B-959A6EB15A47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32410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3B8ACE-9986-420E-862C-1B129FB167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316053F-DAE3-40AB-93FD-B790EBA9B6B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A5E7B76-DA3A-456C-876E-5849B4F204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22F894-7B81-44BA-8875-A10B4540C8B0}" type="datetimeFigureOut">
              <a:rPr lang="en-US" smtClean="0"/>
              <a:t>11/16/2025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A6FA606-C4FC-43E4-B5F9-9A74ED6035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861F781-F9A9-40E2-8E6E-8976E3819A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4F5EA1-FE0F-42E1-BA34-2220568B70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10417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919873-D331-4EF7-9A53-0872C9D982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9E4FA81-1FE1-425A-BEB2-DF744D6A4EB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64115C0-F5BC-4ED5-8AEE-DBD89103D4F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4224775-CD8C-4ED1-836F-B53EBBF6AC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22F894-7B81-44BA-8875-A10B4540C8B0}" type="datetimeFigureOut">
              <a:rPr lang="en-US" smtClean="0"/>
              <a:t>11/16/2025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DB87830-7D9B-4B2E-B14D-E5A7103759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3DE115B-4C28-4660-814A-8CA68E0D8E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4F5EA1-FE0F-42E1-BA34-2220568B70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58500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933C77-B29D-4CBB-8F65-22BE4D467E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502F2D8-59BE-4A32-8EA2-C58412CCCE6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85F4E30-6A2B-404D-AD9F-AB0F3A4F9C4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D735B65-B0DB-4AE2-A797-E93F9BCE4DF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7133708-2B1A-4853-AFAD-C0E3FB13C0D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D80FDF1-F31B-46CC-B5DC-39C57A3C02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22F894-7B81-44BA-8875-A10B4540C8B0}" type="datetimeFigureOut">
              <a:rPr lang="en-US" smtClean="0"/>
              <a:t>11/16/2025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2E91294-8674-4084-82A3-8DEAF51A24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6784019-9196-421D-9A65-F90708F837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4F5EA1-FE0F-42E1-BA34-2220568B70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00753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500837-CCA0-4D74-AFE5-F0B06E4256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A995CBB-A603-43BC-BBAF-267D10665F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22F894-7B81-44BA-8875-A10B4540C8B0}" type="datetimeFigureOut">
              <a:rPr lang="en-US" smtClean="0"/>
              <a:t>11/16/2025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1B39592-DC26-4F92-A114-12D704DE41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96F43CD-3595-4F11-A78A-0E70FF9E2E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4F5EA1-FE0F-42E1-BA34-2220568B70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80755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E1251BF-EFE2-4198-A479-EE26C2EF08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22F894-7B81-44BA-8875-A10B4540C8B0}" type="datetimeFigureOut">
              <a:rPr lang="en-US" smtClean="0"/>
              <a:t>11/16/2025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7982AAE-CB6A-4046-A834-2D52ACF5EA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900C482-8F28-45FB-A34E-71678D4402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4F5EA1-FE0F-42E1-BA34-2220568B70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99030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3C4AD5-E216-48F6-84DD-6ABDEAFC57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D3A1BAA-EB1E-4C65-8504-B65CDBB0E5E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808E55B-A6A6-4CA0-B90B-F9C1185D525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9991C0C-A711-4C20-9E68-5A367145A6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22F894-7B81-44BA-8875-A10B4540C8B0}" type="datetimeFigureOut">
              <a:rPr lang="en-US" smtClean="0"/>
              <a:t>11/16/2025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63A7BC5-730A-40E6-9423-904F4AEFD1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6F2ADEC-6E84-4D23-98EB-939B0FEA16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4F5EA1-FE0F-42E1-BA34-2220568B70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43081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E3CA58-D1F2-4370-9982-D9A3D45C63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1962151-D343-49C8-B18D-91AFD7970A8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914A6B8-8C15-49DC-92F1-2AA418ADDA5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E6F7124-6B81-407C-958A-1874A8DADA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22F894-7B81-44BA-8875-A10B4540C8B0}" type="datetimeFigureOut">
              <a:rPr lang="en-US" smtClean="0"/>
              <a:t>11/16/2025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90E0A8F-CD64-4213-BF20-247E91FD0C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A72D6F1-A727-4100-8CE1-5FA318D69F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4F5EA1-FE0F-42E1-BA34-2220568B70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77507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101663B-13B1-48CE-AA5C-1F402F242E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914A23A-F2B9-4020-BC04-22D21FB641B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634FCCB-FD57-4382-B697-A5884DB07E5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22F894-7B81-44BA-8875-A10B4540C8B0}" type="datetimeFigureOut">
              <a:rPr lang="en-US" smtClean="0"/>
              <a:t>11/16/2025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77620E0-FCB7-421F-BB39-BDB90BB8730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CE7CE11-D67C-4405-8AB9-9A5790B4597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4F5EA1-FE0F-42E1-BA34-2220568B70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21573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AB7F6AC4-E023-4228-B371-E70237BF2B0C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87073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openxmlformats.org/officeDocument/2006/relationships/audio" Target="NULL"/><Relationship Id="rId5" Type="http://schemas.openxmlformats.org/officeDocument/2006/relationships/image" Target="../media/image2.jpeg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7.jpg"/><Relationship Id="rId7" Type="http://schemas.microsoft.com/office/2007/relationships/hdphoto" Target="../media/hdphoto2.wdp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microsoft.com/office/2007/relationships/hdphoto" Target="../media/hdphoto1.wdp"/><Relationship Id="rId4" Type="http://schemas.openxmlformats.org/officeDocument/2006/relationships/image" Target="../media/image8.png"/><Relationship Id="rId9" Type="http://schemas.microsoft.com/office/2007/relationships/hdphoto" Target="../media/hdphoto3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7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524000" y="444501"/>
            <a:ext cx="9144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     ỦY BAN NHÂN DÂN </a:t>
            </a:r>
            <a:r>
              <a:rPr lang="vi-VN" sz="2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PHƯỜNG BỒ ĐỀ</a:t>
            </a:r>
            <a:endParaRPr lang="en-US" sz="22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      TRƯỜNG MẦM NON BẮC CẦU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895600" y="2377375"/>
            <a:ext cx="8305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4800" b="1" dirty="0">
                <a:solidFill>
                  <a:srgbClr val="FF0000"/>
                </a:solidFill>
                <a:latin typeface="Arial" charset="0"/>
              </a:rPr>
              <a:t>   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LĨNH VỰC PHÁT TRIỂN NGÔN NGỮ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466428" y="3048000"/>
            <a:ext cx="73152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3200" b="1" dirty="0">
              <a:solidFill>
                <a:srgbClr val="1F497D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2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Đề</a:t>
            </a:r>
            <a:r>
              <a:rPr lang="en-US" sz="3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tài</a:t>
            </a:r>
            <a:r>
              <a:rPr lang="en-US" sz="3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2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Truyện</a:t>
            </a:r>
            <a:r>
              <a:rPr lang="en-US" sz="3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vi-VN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Thỏ ngoan</a:t>
            </a:r>
            <a:endParaRPr lang="en-US" sz="32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200" b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Giáo</a:t>
            </a:r>
            <a:r>
              <a:rPr lang="en-US" sz="32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viên</a:t>
            </a:r>
            <a:r>
              <a:rPr lang="en-US" sz="32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vi-VN" sz="32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Hà Thị Tố Vân</a:t>
            </a:r>
            <a:endParaRPr lang="en-US" sz="3200" b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200" b="1" dirty="0" err="1">
                <a:solidFill>
                  <a:srgbClr val="9BBB59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3200" b="1" dirty="0">
                <a:solidFill>
                  <a:srgbClr val="9BBB59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200" b="1" dirty="0" err="1">
                <a:solidFill>
                  <a:srgbClr val="9BBB59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sz="3200" b="1" dirty="0">
                <a:solidFill>
                  <a:srgbClr val="9BBB59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9BBB59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trẻ</a:t>
            </a:r>
            <a:r>
              <a:rPr lang="en-US" sz="3200" b="1" dirty="0">
                <a:solidFill>
                  <a:srgbClr val="9BBB59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3200" b="1" dirty="0" smtClean="0">
                <a:solidFill>
                  <a:srgbClr val="9BBB59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D2</a:t>
            </a:r>
            <a:endParaRPr lang="en-US" sz="3200" b="1" dirty="0">
              <a:solidFill>
                <a:srgbClr val="9BBB59">
                  <a:lumMod val="75000"/>
                </a:srgb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3200" b="1" dirty="0">
              <a:solidFill>
                <a:srgbClr val="1F497D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32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55404" y="1270861"/>
            <a:ext cx="1720312" cy="13850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522222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  <p:sndAc>
          <p:stSnd>
            <p:snd r:embed="rId3" name="chimes.wav"/>
          </p:stSnd>
        </p:sndAc>
      </p:transition>
    </mc:Choice>
    <mc:Fallback xmlns="">
      <p:transition spd="med">
        <p:fade/>
        <p:sndAc>
          <p:stSnd>
            <p:snd r:embed="rId6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  <p:bldP spid="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B677A905-2249-4254-83C0-E4BDCA81C2D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98034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85165D4F-2B6F-4554-9E55-91C1373FFD7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148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B3073B26-2649-4F47-ACF0-13CE89A6FB2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2837" y="1869113"/>
            <a:ext cx="3805695" cy="2153924"/>
          </a:xfrm>
          <a:prstGeom prst="round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9D85BCF7-E719-41D9-8CA8-45A6E3ABFF7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266" y="1869113"/>
            <a:ext cx="4181475" cy="2153924"/>
          </a:xfrm>
          <a:prstGeom prst="round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6A777E02-B2BE-4CA2-AEBB-127CFD187CF3}"/>
              </a:ext>
            </a:extLst>
          </p:cNvPr>
          <p:cNvSpPr txBox="1"/>
          <p:nvPr/>
        </p:nvSpPr>
        <p:spPr>
          <a:xfrm>
            <a:off x="807232" y="4067718"/>
            <a:ext cx="354154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  <a:latin typeface="#9Slide03 AllRoundGothic" panose="020B0703020202020104" pitchFamily="34" charset="0"/>
              </a:rPr>
              <a:t>1. </a:t>
            </a:r>
            <a:r>
              <a:rPr lang="en-US" sz="2400" dirty="0" err="1">
                <a:solidFill>
                  <a:srgbClr val="FF0000"/>
                </a:solidFill>
                <a:latin typeface="#9Slide03 AllRoundGothic" panose="020B0703020202020104" pitchFamily="34" charset="0"/>
              </a:rPr>
              <a:t>Truyện</a:t>
            </a:r>
            <a:r>
              <a:rPr lang="en-US" sz="2400" dirty="0">
                <a:solidFill>
                  <a:srgbClr val="FF0000"/>
                </a:solidFill>
                <a:latin typeface="#9Slide03 AllRoundGothic" panose="020B0703020202020104" pitchFamily="34" charset="0"/>
              </a:rPr>
              <a:t> : </a:t>
            </a:r>
            <a:r>
              <a:rPr lang="en-US" sz="2400" dirty="0" err="1">
                <a:solidFill>
                  <a:srgbClr val="FF0000"/>
                </a:solidFill>
                <a:latin typeface="#9Slide03 AllRoundGothic" panose="020B0703020202020104" pitchFamily="34" charset="0"/>
              </a:rPr>
              <a:t>Đôi</a:t>
            </a:r>
            <a:r>
              <a:rPr lang="en-US" sz="2400" dirty="0">
                <a:solidFill>
                  <a:srgbClr val="FF0000"/>
                </a:solidFill>
                <a:latin typeface="#9Slide03 AllRoundGothic" panose="020B0703020202020104" pitchFamily="34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#9Slide03 AllRoundGothic" panose="020B0703020202020104" pitchFamily="34" charset="0"/>
              </a:rPr>
              <a:t>bạn</a:t>
            </a:r>
            <a:r>
              <a:rPr lang="en-US" sz="2400" dirty="0">
                <a:solidFill>
                  <a:srgbClr val="FF0000"/>
                </a:solidFill>
                <a:latin typeface="#9Slide03 AllRoundGothic" panose="020B0703020202020104" pitchFamily="34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#9Slide03 AllRoundGothic" panose="020B0703020202020104" pitchFamily="34" charset="0"/>
              </a:rPr>
              <a:t>nhỏ</a:t>
            </a:r>
            <a:endParaRPr lang="en-US" sz="2400" dirty="0">
              <a:solidFill>
                <a:srgbClr val="FF0000"/>
              </a:solidFill>
              <a:latin typeface="#9Slide03 AllRoundGothic" panose="020B0703020202020104" pitchFamily="34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8A996408-B05C-4381-B372-D499415D833A}"/>
              </a:ext>
            </a:extLst>
          </p:cNvPr>
          <p:cNvSpPr txBox="1"/>
          <p:nvPr/>
        </p:nvSpPr>
        <p:spPr>
          <a:xfrm>
            <a:off x="7986482" y="4023037"/>
            <a:ext cx="39917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  <a:latin typeface="#9Slide03 AllRoundGothic" panose="020B0703020202020104" pitchFamily="34" charset="0"/>
              </a:rPr>
              <a:t>2. </a:t>
            </a:r>
            <a:r>
              <a:rPr lang="en-US" sz="2400" dirty="0" err="1">
                <a:solidFill>
                  <a:srgbClr val="FF0000"/>
                </a:solidFill>
                <a:latin typeface="#9Slide03 AllRoundGothic" panose="020B0703020202020104" pitchFamily="34" charset="0"/>
              </a:rPr>
              <a:t>Truyện</a:t>
            </a:r>
            <a:r>
              <a:rPr lang="en-US" sz="2400" dirty="0">
                <a:solidFill>
                  <a:srgbClr val="FF0000"/>
                </a:solidFill>
                <a:latin typeface="#9Slide03 AllRoundGothic" panose="020B0703020202020104" pitchFamily="34" charset="0"/>
              </a:rPr>
              <a:t> : </a:t>
            </a:r>
            <a:r>
              <a:rPr lang="en-US" sz="2400" dirty="0" err="1">
                <a:solidFill>
                  <a:srgbClr val="FF0000"/>
                </a:solidFill>
                <a:latin typeface="#9Slide03 AllRoundGothic" panose="020B0703020202020104" pitchFamily="34" charset="0"/>
              </a:rPr>
              <a:t>Thỏ</a:t>
            </a:r>
            <a:r>
              <a:rPr lang="en-US" sz="2400" dirty="0">
                <a:solidFill>
                  <a:srgbClr val="FF0000"/>
                </a:solidFill>
                <a:latin typeface="#9Slide03 AllRoundGothic" panose="020B0703020202020104" pitchFamily="34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#9Slide03 AllRoundGothic" panose="020B0703020202020104" pitchFamily="34" charset="0"/>
              </a:rPr>
              <a:t>ngoan</a:t>
            </a:r>
            <a:endParaRPr lang="en-US" sz="2400" dirty="0">
              <a:solidFill>
                <a:srgbClr val="FF0000"/>
              </a:solidFill>
              <a:latin typeface="#9Slide03 AllRoundGothic" panose="020B0703020202020104" pitchFamily="34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304800" y="815753"/>
            <a:ext cx="11043732" cy="856527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8C22501-63D6-42DE-8F82-FBADC78AE553}"/>
              </a:ext>
            </a:extLst>
          </p:cNvPr>
          <p:cNvSpPr txBox="1"/>
          <p:nvPr/>
        </p:nvSpPr>
        <p:spPr>
          <a:xfrm>
            <a:off x="304800" y="864907"/>
            <a:ext cx="1113632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i="1" dirty="0" err="1">
                <a:solidFill>
                  <a:schemeClr val="accent1"/>
                </a:solidFill>
                <a:latin typeface="#9Slide03 Ample" panose="02000000000000000000" pitchFamily="2" charset="0"/>
              </a:rPr>
              <a:t>Cô</a:t>
            </a:r>
            <a:r>
              <a:rPr lang="en-US" sz="3600" b="1" i="1" dirty="0">
                <a:solidFill>
                  <a:schemeClr val="accent1"/>
                </a:solidFill>
                <a:latin typeface="#9Slide03 Ample" panose="02000000000000000000" pitchFamily="2" charset="0"/>
              </a:rPr>
              <a:t> </a:t>
            </a:r>
            <a:r>
              <a:rPr lang="en-US" sz="3600" b="1" i="1" dirty="0" err="1">
                <a:solidFill>
                  <a:schemeClr val="accent1"/>
                </a:solidFill>
                <a:latin typeface="#9Slide03 Ample" panose="02000000000000000000" pitchFamily="2" charset="0"/>
              </a:rPr>
              <a:t>vừa</a:t>
            </a:r>
            <a:r>
              <a:rPr lang="en-US" sz="3600" b="1" i="1" dirty="0">
                <a:solidFill>
                  <a:schemeClr val="accent1"/>
                </a:solidFill>
                <a:latin typeface="#9Slide03 Ample" panose="02000000000000000000" pitchFamily="2" charset="0"/>
              </a:rPr>
              <a:t> </a:t>
            </a:r>
            <a:r>
              <a:rPr lang="en-US" sz="3600" b="1" i="1" dirty="0" err="1">
                <a:solidFill>
                  <a:schemeClr val="accent1"/>
                </a:solidFill>
                <a:latin typeface="#9Slide03 Ample" panose="02000000000000000000" pitchFamily="2" charset="0"/>
              </a:rPr>
              <a:t>kể</a:t>
            </a:r>
            <a:r>
              <a:rPr lang="en-US" sz="3600" b="1" i="1" dirty="0">
                <a:solidFill>
                  <a:schemeClr val="accent1"/>
                </a:solidFill>
                <a:latin typeface="#9Slide03 Ample" panose="02000000000000000000" pitchFamily="2" charset="0"/>
              </a:rPr>
              <a:t> </a:t>
            </a:r>
            <a:r>
              <a:rPr lang="en-US" sz="3600" b="1" i="1" dirty="0" err="1">
                <a:solidFill>
                  <a:schemeClr val="accent1"/>
                </a:solidFill>
                <a:latin typeface="#9Slide03 Ample" panose="02000000000000000000" pitchFamily="2" charset="0"/>
              </a:rPr>
              <a:t>cho</a:t>
            </a:r>
            <a:r>
              <a:rPr lang="en-US" sz="3600" b="1" i="1" dirty="0">
                <a:solidFill>
                  <a:schemeClr val="accent1"/>
                </a:solidFill>
                <a:latin typeface="#9Slide03 Ample" panose="02000000000000000000" pitchFamily="2" charset="0"/>
              </a:rPr>
              <a:t> </a:t>
            </a:r>
            <a:r>
              <a:rPr lang="en-US" sz="3600" b="1" i="1" dirty="0" err="1">
                <a:solidFill>
                  <a:schemeClr val="accent1"/>
                </a:solidFill>
                <a:latin typeface="#9Slide03 Ample" panose="02000000000000000000" pitchFamily="2" charset="0"/>
              </a:rPr>
              <a:t>chúng</a:t>
            </a:r>
            <a:r>
              <a:rPr lang="en-US" sz="3600" b="1" i="1" dirty="0">
                <a:solidFill>
                  <a:schemeClr val="accent1"/>
                </a:solidFill>
                <a:latin typeface="#9Slide03 Ample" panose="02000000000000000000" pitchFamily="2" charset="0"/>
              </a:rPr>
              <a:t> </a:t>
            </a:r>
            <a:r>
              <a:rPr lang="en-US" sz="3600" b="1" i="1" dirty="0" err="1">
                <a:solidFill>
                  <a:schemeClr val="accent1"/>
                </a:solidFill>
                <a:latin typeface="#9Slide03 Ample" panose="02000000000000000000" pitchFamily="2" charset="0"/>
              </a:rPr>
              <a:t>mình</a:t>
            </a:r>
            <a:r>
              <a:rPr lang="en-US" sz="3600" b="1" i="1" dirty="0">
                <a:solidFill>
                  <a:schemeClr val="accent1"/>
                </a:solidFill>
                <a:latin typeface="#9Slide03 Ample" panose="02000000000000000000" pitchFamily="2" charset="0"/>
              </a:rPr>
              <a:t> </a:t>
            </a:r>
            <a:r>
              <a:rPr lang="en-US" sz="3600" b="1" i="1" dirty="0" err="1">
                <a:solidFill>
                  <a:schemeClr val="accent1"/>
                </a:solidFill>
                <a:latin typeface="#9Slide03 Ample" panose="02000000000000000000" pitchFamily="2" charset="0"/>
              </a:rPr>
              <a:t>nghe</a:t>
            </a:r>
            <a:r>
              <a:rPr lang="en-US" sz="3600" b="1" i="1" dirty="0">
                <a:solidFill>
                  <a:schemeClr val="accent1"/>
                </a:solidFill>
                <a:latin typeface="#9Slide03 Ample" panose="02000000000000000000" pitchFamily="2" charset="0"/>
              </a:rPr>
              <a:t> </a:t>
            </a:r>
            <a:r>
              <a:rPr lang="en-US" sz="3600" b="1" i="1" dirty="0" err="1">
                <a:solidFill>
                  <a:schemeClr val="accent1"/>
                </a:solidFill>
                <a:latin typeface="#9Slide03 Ample" panose="02000000000000000000" pitchFamily="2" charset="0"/>
              </a:rPr>
              <a:t>câu</a:t>
            </a:r>
            <a:r>
              <a:rPr lang="en-US" sz="3600" b="1" i="1" dirty="0">
                <a:solidFill>
                  <a:schemeClr val="accent1"/>
                </a:solidFill>
                <a:latin typeface="#9Slide03 Ample" panose="02000000000000000000" pitchFamily="2" charset="0"/>
              </a:rPr>
              <a:t> </a:t>
            </a:r>
            <a:r>
              <a:rPr lang="en-US" sz="3600" b="1" i="1" dirty="0" err="1">
                <a:solidFill>
                  <a:schemeClr val="accent1"/>
                </a:solidFill>
                <a:latin typeface="#9Slide03 Ample" panose="02000000000000000000" pitchFamily="2" charset="0"/>
              </a:rPr>
              <a:t>chuyện</a:t>
            </a:r>
            <a:r>
              <a:rPr lang="en-US" sz="3600" b="1" i="1" dirty="0">
                <a:solidFill>
                  <a:schemeClr val="accent1"/>
                </a:solidFill>
                <a:latin typeface="#9Slide03 Ample" panose="02000000000000000000" pitchFamily="2" charset="0"/>
              </a:rPr>
              <a:t> </a:t>
            </a:r>
            <a:r>
              <a:rPr lang="en-US" sz="3600" b="1" i="1" dirty="0" err="1">
                <a:solidFill>
                  <a:schemeClr val="accent1"/>
                </a:solidFill>
                <a:latin typeface="#9Slide03 Ample" panose="02000000000000000000" pitchFamily="2" charset="0"/>
              </a:rPr>
              <a:t>gì</a:t>
            </a:r>
            <a:r>
              <a:rPr lang="en-US" sz="3600" b="1" i="1" dirty="0">
                <a:solidFill>
                  <a:schemeClr val="accent1"/>
                </a:solidFill>
                <a:latin typeface="#9Slide03 Ample" panose="02000000000000000000" pitchFamily="2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26162950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4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2" presetClass="entr" presetSubtype="4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4" fill="hold" nodeType="withEffect">
                                  <p:stCondLst>
                                    <p:cond delay="11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4" fill="hold" nodeType="withEffect">
                                  <p:stCondLst>
                                    <p:cond delay="11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3" presetClass="exit" presetSubtype="10" fill="hold" nodeType="withEffect">
                                  <p:stCondLst>
                                    <p:cond delay="2825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3" presetClass="exit" presetSubtype="10" fill="hold" grpId="0" nodeType="withEffect">
                                  <p:stCondLst>
                                    <p:cond delay="2825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8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32" presetClass="emph" presetSubtype="0" fill="hold" nodeType="withEffect">
                                  <p:stCondLst>
                                    <p:cond delay="29000"/>
                                  </p:stCondLst>
                                  <p:childTnLst>
                                    <p:animRot by="120000">
                                      <p:cBhvr>
                                        <p:cTn id="3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build="allAtOnce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Picture 25">
            <a:extLst>
              <a:ext uri="{FF2B5EF4-FFF2-40B4-BE49-F238E27FC236}">
                <a16:creationId xmlns:a16="http://schemas.microsoft.com/office/drawing/2014/main" id="{DE414EE3-324D-4067-AF9F-DBD47C1119E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136" t="340" r="-2230" b="-340"/>
          <a:stretch/>
        </p:blipFill>
        <p:spPr>
          <a:xfrm>
            <a:off x="0" y="0"/>
            <a:ext cx="12515850" cy="6858000"/>
          </a:xfrm>
          <a:prstGeom prst="rect">
            <a:avLst/>
          </a:prstGeom>
        </p:spPr>
      </p:pic>
      <p:grpSp>
        <p:nvGrpSpPr>
          <p:cNvPr id="10" name="Group 9">
            <a:extLst>
              <a:ext uri="{FF2B5EF4-FFF2-40B4-BE49-F238E27FC236}">
                <a16:creationId xmlns:a16="http://schemas.microsoft.com/office/drawing/2014/main" id="{A2F1E957-1644-46D2-B279-83C4331C8A92}"/>
              </a:ext>
            </a:extLst>
          </p:cNvPr>
          <p:cNvGrpSpPr/>
          <p:nvPr/>
        </p:nvGrpSpPr>
        <p:grpSpPr>
          <a:xfrm>
            <a:off x="7478470" y="1830479"/>
            <a:ext cx="4118032" cy="2612757"/>
            <a:chOff x="1406769" y="3617507"/>
            <a:chExt cx="7736112" cy="3240493"/>
          </a:xfrm>
        </p:grpSpPr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B94C26F8-2C89-4C99-8F62-EDED31F7EBC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538" t="52749" r="25009"/>
            <a:stretch/>
          </p:blipFill>
          <p:spPr>
            <a:xfrm>
              <a:off x="1406769" y="3617508"/>
              <a:ext cx="7736112" cy="3240492"/>
            </a:xfrm>
            <a:prstGeom prst="roundRect">
              <a:avLst/>
            </a:prstGeom>
          </p:spPr>
        </p:pic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414F8F07-B426-4D99-9DFF-95748AE8436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10000" b="90000" l="9907" r="95514">
                          <a14:foregroundMark x1="93271" y1="45833" x2="93271" y2="45833"/>
                          <a14:foregroundMark x1="95514" y1="45833" x2="95514" y2="45833"/>
                          <a14:backgroundMark x1="49346" y1="21528" x2="37757" y2="32361"/>
                          <a14:backgroundMark x1="37757" y1="32361" x2="32336" y2="43611"/>
                          <a14:backgroundMark x1="32336" y1="43611" x2="15514" y2="43056"/>
                          <a14:backgroundMark x1="15514" y1="43056" x2="18131" y2="31806"/>
                          <a14:backgroundMark x1="18131" y1="31806" x2="46729" y2="21528"/>
                          <a14:backgroundMark x1="69907" y1="24444" x2="84486" y2="34167"/>
                          <a14:backgroundMark x1="84486" y1="34167" x2="87850" y2="46389"/>
                          <a14:backgroundMark x1="87850" y1="46389" x2="71776" y2="39861"/>
                          <a14:backgroundMark x1="71776" y1="39861" x2="71589" y2="26389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2762" t="15040" b="14228"/>
            <a:stretch/>
          </p:blipFill>
          <p:spPr>
            <a:xfrm>
              <a:off x="1840156" y="3617507"/>
              <a:ext cx="2471372" cy="3059724"/>
            </a:xfrm>
            <a:prstGeom prst="roundRect">
              <a:avLst/>
            </a:prstGeom>
          </p:spPr>
        </p:pic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EA623FFD-0E1C-4DB9-B77D-CB9EA238693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10000" b="90000" l="4451" r="89911">
                          <a14:foregroundMark x1="4451" y1="58750" x2="4451" y2="58750"/>
                          <a14:backgroundMark x1="40950" y1="26250" x2="40950" y2="26250"/>
                          <a14:backgroundMark x1="28783" y1="34167" x2="28783" y2="34167"/>
                          <a14:backgroundMark x1="22255" y1="42083" x2="22255" y2="42083"/>
                          <a14:backgroundMark x1="87834" y1="46111" x2="87834" y2="46111"/>
                          <a14:backgroundMark x1="30564" y1="41250" x2="30564" y2="41250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3603" b="19705"/>
            <a:stretch/>
          </p:blipFill>
          <p:spPr>
            <a:xfrm>
              <a:off x="7023222" y="3938955"/>
              <a:ext cx="2119659" cy="2567354"/>
            </a:xfrm>
            <a:prstGeom prst="roundRect">
              <a:avLst/>
            </a:prstGeom>
          </p:spPr>
        </p:pic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8B46DDA7-1BED-4C2F-9027-0BB67B4C356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10000" b="90000" l="10000" r="90000">
                          <a14:backgroundMark x1="33906" y1="22361" x2="33906" y2="22361"/>
                          <a14:backgroundMark x1="34335" y1="16944" x2="34335" y2="16944"/>
                          <a14:backgroundMark x1="18884" y1="11806" x2="43562" y2="10972"/>
                          <a14:backgroundMark x1="43562" y1="10972" x2="53433" y2="16806"/>
                          <a14:backgroundMark x1="53433" y1="16806" x2="58369" y2="23333"/>
                          <a14:backgroundMark x1="58369" y1="23333" x2="69528" y2="26528"/>
                          <a14:backgroundMark x1="69528" y1="26528" x2="55579" y2="25972"/>
                          <a14:backgroundMark x1="55579" y1="25972" x2="43777" y2="30556"/>
                          <a14:backgroundMark x1="43777" y1="30556" x2="37124" y2="37778"/>
                          <a14:backgroundMark x1="37124" y1="37778" x2="23176" y2="36528"/>
                          <a14:backgroundMark x1="23176" y1="36528" x2="30043" y2="29861"/>
                          <a14:backgroundMark x1="30043" y1="29861" x2="20386" y2="15139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3615" r="18546" b="12178"/>
            <a:stretch/>
          </p:blipFill>
          <p:spPr>
            <a:xfrm>
              <a:off x="4551851" y="3798276"/>
              <a:ext cx="2471372" cy="3059724"/>
            </a:xfrm>
            <a:prstGeom prst="roundRect">
              <a:avLst/>
            </a:prstGeom>
          </p:spPr>
        </p:pic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0E83A0A9-483D-4E14-94E2-8FA1E01837AA}"/>
              </a:ext>
            </a:extLst>
          </p:cNvPr>
          <p:cNvGrpSpPr/>
          <p:nvPr/>
        </p:nvGrpSpPr>
        <p:grpSpPr>
          <a:xfrm>
            <a:off x="569907" y="1995611"/>
            <a:ext cx="3896570" cy="2467006"/>
            <a:chOff x="2444261" y="2189285"/>
            <a:chExt cx="6383215" cy="3429000"/>
          </a:xfrm>
        </p:grpSpPr>
        <p:pic>
          <p:nvPicPr>
            <p:cNvPr id="20" name="Picture 19">
              <a:extLst>
                <a:ext uri="{FF2B5EF4-FFF2-40B4-BE49-F238E27FC236}">
                  <a16:creationId xmlns:a16="http://schemas.microsoft.com/office/drawing/2014/main" id="{F73402C4-913E-4776-9285-08DA611AD09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0000" r="47644"/>
            <a:stretch/>
          </p:blipFill>
          <p:spPr>
            <a:xfrm>
              <a:off x="2444261" y="2189285"/>
              <a:ext cx="6383215" cy="3429000"/>
            </a:xfrm>
            <a:prstGeom prst="roundRect">
              <a:avLst/>
            </a:prstGeom>
          </p:spPr>
        </p:pic>
        <p:pic>
          <p:nvPicPr>
            <p:cNvPr id="21" name="Picture 20">
              <a:extLst>
                <a:ext uri="{FF2B5EF4-FFF2-40B4-BE49-F238E27FC236}">
                  <a16:creationId xmlns:a16="http://schemas.microsoft.com/office/drawing/2014/main" id="{DFC39B47-A3DF-4EA0-9BF4-F6F5F3A2FBD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10000" b="90000" l="10000" r="90000">
                          <a14:backgroundMark x1="33906" y1="22361" x2="33906" y2="22361"/>
                          <a14:backgroundMark x1="34335" y1="16944" x2="34335" y2="16944"/>
                          <a14:backgroundMark x1="18884" y1="11806" x2="43562" y2="10972"/>
                          <a14:backgroundMark x1="43562" y1="10972" x2="53433" y2="16806"/>
                          <a14:backgroundMark x1="53433" y1="16806" x2="58369" y2="23333"/>
                          <a14:backgroundMark x1="58369" y1="23333" x2="69528" y2="26528"/>
                          <a14:backgroundMark x1="69528" y1="26528" x2="55579" y2="25972"/>
                          <a14:backgroundMark x1="55579" y1="25972" x2="43777" y2="30556"/>
                          <a14:backgroundMark x1="43777" y1="30556" x2="37124" y2="37778"/>
                          <a14:backgroundMark x1="37124" y1="37778" x2="23176" y2="36528"/>
                          <a14:backgroundMark x1="23176" y1="36528" x2="30043" y2="29861"/>
                          <a14:backgroundMark x1="30043" y1="29861" x2="20386" y2="15139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3615" r="18546" b="12178"/>
            <a:stretch/>
          </p:blipFill>
          <p:spPr>
            <a:xfrm>
              <a:off x="5443540" y="2373923"/>
              <a:ext cx="2471372" cy="3059724"/>
            </a:xfrm>
            <a:prstGeom prst="roundRect">
              <a:avLst/>
            </a:prstGeom>
          </p:spPr>
        </p:pic>
        <p:pic>
          <p:nvPicPr>
            <p:cNvPr id="22" name="Picture 21">
              <a:extLst>
                <a:ext uri="{FF2B5EF4-FFF2-40B4-BE49-F238E27FC236}">
                  <a16:creationId xmlns:a16="http://schemas.microsoft.com/office/drawing/2014/main" id="{4E9A48A6-2EE5-4AF8-A71A-4B252BCBD6D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10000" b="90000" l="9907" r="95514">
                          <a14:foregroundMark x1="93271" y1="45833" x2="93271" y2="45833"/>
                          <a14:foregroundMark x1="95514" y1="45833" x2="95514" y2="45833"/>
                          <a14:backgroundMark x1="49346" y1="21528" x2="37757" y2="32361"/>
                          <a14:backgroundMark x1="37757" y1="32361" x2="32336" y2="43611"/>
                          <a14:backgroundMark x1="32336" y1="43611" x2="15514" y2="43056"/>
                          <a14:backgroundMark x1="15514" y1="43056" x2="18131" y2="31806"/>
                          <a14:backgroundMark x1="18131" y1="31806" x2="46729" y2="21528"/>
                          <a14:backgroundMark x1="69907" y1="24444" x2="84486" y2="34167"/>
                          <a14:backgroundMark x1="84486" y1="34167" x2="87850" y2="46389"/>
                          <a14:backgroundMark x1="87850" y1="46389" x2="71776" y2="39861"/>
                          <a14:backgroundMark x1="71776" y1="39861" x2="71589" y2="26389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2762" t="15040" b="14228"/>
            <a:stretch/>
          </p:blipFill>
          <p:spPr>
            <a:xfrm>
              <a:off x="3041404" y="2373923"/>
              <a:ext cx="2471372" cy="3059724"/>
            </a:xfrm>
            <a:prstGeom prst="roundRect">
              <a:avLst/>
            </a:prstGeom>
          </p:spPr>
        </p:pic>
      </p:grpSp>
      <p:sp>
        <p:nvSpPr>
          <p:cNvPr id="24" name="TextBox 23">
            <a:extLst>
              <a:ext uri="{FF2B5EF4-FFF2-40B4-BE49-F238E27FC236}">
                <a16:creationId xmlns:a16="http://schemas.microsoft.com/office/drawing/2014/main" id="{A729F833-1A00-4379-9E5C-A8C6CCF925E7}"/>
              </a:ext>
            </a:extLst>
          </p:cNvPr>
          <p:cNvSpPr txBox="1"/>
          <p:nvPr/>
        </p:nvSpPr>
        <p:spPr>
          <a:xfrm>
            <a:off x="1037863" y="4595455"/>
            <a:ext cx="389657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AllRoundGothic" panose="020B0703020202020104" pitchFamily="34" charset="0"/>
                <a:ea typeface="+mn-ea"/>
                <a:cs typeface="+mn-cs"/>
              </a:rPr>
              <a:t>1: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AllRoundGothic" panose="020B0703020202020104" pitchFamily="34" charset="0"/>
                <a:ea typeface="+mn-ea"/>
                <a:cs typeface="+mn-cs"/>
              </a:rPr>
              <a:t>Bác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AllRoundGothic" panose="020B0703020202020104" pitchFamily="34" charset="0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AllRoundGothic" panose="020B0703020202020104" pitchFamily="34" charset="0"/>
                <a:ea typeface="+mn-ea"/>
                <a:cs typeface="+mn-cs"/>
              </a:rPr>
              <a:t>gấu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AllRoundGothic" panose="020B0703020202020104" pitchFamily="34" charset="0"/>
                <a:ea typeface="+mn-ea"/>
                <a:cs typeface="+mn-cs"/>
              </a:rPr>
              <a:t>,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AllRoundGothic" panose="020B0703020202020104" pitchFamily="34" charset="0"/>
                <a:ea typeface="+mn-ea"/>
                <a:cs typeface="+mn-cs"/>
              </a:rPr>
              <a:t>thỏ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#9Slide03 AllRoundGothic" panose="020B0703020202020104" pitchFamily="34" charset="0"/>
              <a:ea typeface="+mn-ea"/>
              <a:cs typeface="+mn-cs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2527012A-3903-40B3-BBE8-7F7ECC98D168}"/>
              </a:ext>
            </a:extLst>
          </p:cNvPr>
          <p:cNvSpPr txBox="1"/>
          <p:nvPr/>
        </p:nvSpPr>
        <p:spPr>
          <a:xfrm>
            <a:off x="8196970" y="4595455"/>
            <a:ext cx="364758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AllRoundGothic" panose="020B0703020202020104" pitchFamily="34" charset="0"/>
                <a:ea typeface="+mn-ea"/>
                <a:cs typeface="+mn-cs"/>
              </a:rPr>
              <a:t>2.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AllRoundGothic" panose="020B0703020202020104" pitchFamily="34" charset="0"/>
                <a:ea typeface="+mn-ea"/>
                <a:cs typeface="+mn-cs"/>
              </a:rPr>
              <a:t>Bác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AllRoundGothic" panose="020B0703020202020104" pitchFamily="34" charset="0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AllRoundGothic" panose="020B0703020202020104" pitchFamily="34" charset="0"/>
                <a:ea typeface="+mn-ea"/>
                <a:cs typeface="+mn-cs"/>
              </a:rPr>
              <a:t>gấu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AllRoundGothic" panose="020B0703020202020104" pitchFamily="34" charset="0"/>
                <a:ea typeface="+mn-ea"/>
                <a:cs typeface="+mn-cs"/>
              </a:rPr>
              <a:t>,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AllRoundGothic" panose="020B0703020202020104" pitchFamily="34" charset="0"/>
                <a:ea typeface="+mn-ea"/>
                <a:cs typeface="+mn-cs"/>
              </a:rPr>
              <a:t>thỏ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AllRoundGothic" panose="020B0703020202020104" pitchFamily="34" charset="0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AllRoundGothic" panose="020B0703020202020104" pitchFamily="34" charset="0"/>
                <a:ea typeface="+mn-ea"/>
                <a:cs typeface="+mn-cs"/>
              </a:rPr>
              <a:t>và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AllRoundGothic" panose="020B0703020202020104" pitchFamily="34" charset="0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AllRoundGothic" panose="020B0703020202020104" pitchFamily="34" charset="0"/>
                <a:ea typeface="+mn-ea"/>
                <a:cs typeface="+mn-cs"/>
              </a:rPr>
              <a:t>cáo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#9Slide03 AllRoundGothic" panose="020B0703020202020104" pitchFamily="34" charset="0"/>
              <a:ea typeface="+mn-ea"/>
              <a:cs typeface="+mn-cs"/>
            </a:endParaRPr>
          </a:p>
        </p:txBody>
      </p:sp>
      <p:sp>
        <p:nvSpPr>
          <p:cNvPr id="23" name="Rounded Rectangle 22"/>
          <p:cNvSpPr/>
          <p:nvPr/>
        </p:nvSpPr>
        <p:spPr>
          <a:xfrm>
            <a:off x="871959" y="615234"/>
            <a:ext cx="10100638" cy="856527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24EEFBD-781A-4311-A0C3-0E770CBA348D}"/>
              </a:ext>
            </a:extLst>
          </p:cNvPr>
          <p:cNvSpPr txBox="1"/>
          <p:nvPr/>
        </p:nvSpPr>
        <p:spPr>
          <a:xfrm>
            <a:off x="1037863" y="751109"/>
            <a:ext cx="996394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1" u="none" strike="noStrike" kern="1200" cap="none" spc="0" normalizeH="0" baseline="0" noProof="0" dirty="0" err="1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Trong</a:t>
            </a:r>
            <a:r>
              <a:rPr kumimoji="0" lang="en-US" sz="3200" b="1" i="1" u="none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1" i="1" u="none" strike="noStrike" kern="1200" cap="none" spc="0" normalizeH="0" baseline="0" noProof="0" dirty="0" err="1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câu</a:t>
            </a:r>
            <a:r>
              <a:rPr kumimoji="0" lang="en-US" sz="3200" b="1" i="1" u="none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1" i="1" u="none" strike="noStrike" kern="1200" cap="none" spc="0" normalizeH="0" baseline="0" noProof="0" dirty="0" err="1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chuyện</a:t>
            </a:r>
            <a:r>
              <a:rPr kumimoji="0" lang="en-US" sz="3200" b="1" i="1" u="none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“ </a:t>
            </a:r>
            <a:r>
              <a:rPr kumimoji="0" lang="en-US" sz="3200" b="1" i="1" u="none" strike="noStrike" kern="1200" cap="none" spc="0" normalizeH="0" baseline="0" noProof="0" dirty="0" err="1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Thỏ</a:t>
            </a:r>
            <a:r>
              <a:rPr kumimoji="0" lang="en-US" sz="3200" b="1" i="1" u="none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1" i="1" u="none" strike="noStrike" kern="1200" cap="none" spc="0" normalizeH="0" baseline="0" noProof="0" dirty="0" err="1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ngoan</a:t>
            </a:r>
            <a:r>
              <a:rPr kumimoji="0" lang="en-US" sz="3200" b="1" i="1" u="none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” </a:t>
            </a:r>
            <a:r>
              <a:rPr kumimoji="0" lang="en-US" sz="3200" b="1" i="1" u="none" strike="noStrike" kern="1200" cap="none" spc="0" normalizeH="0" baseline="0" noProof="0" dirty="0" err="1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có</a:t>
            </a:r>
            <a:r>
              <a:rPr kumimoji="0" lang="en-US" sz="3200" b="1" i="1" u="none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1" i="1" u="none" strike="noStrike" kern="1200" cap="none" spc="0" normalizeH="0" baseline="0" noProof="0" dirty="0" err="1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những</a:t>
            </a:r>
            <a:r>
              <a:rPr kumimoji="0" lang="en-US" sz="3200" b="1" i="1" u="none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1" i="1" u="none" strike="noStrike" kern="1200" cap="none" spc="0" normalizeH="0" baseline="0" noProof="0" dirty="0" err="1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nhân</a:t>
            </a:r>
            <a:r>
              <a:rPr kumimoji="0" lang="en-US" sz="3200" b="1" i="1" u="none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1" i="1" u="none" strike="noStrike" kern="1200" cap="none" spc="0" normalizeH="0" baseline="0" noProof="0" dirty="0" err="1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vật</a:t>
            </a:r>
            <a:r>
              <a:rPr kumimoji="0" lang="en-US" sz="3200" b="1" i="1" u="none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1" i="1" u="none" strike="noStrike" kern="1200" cap="none" spc="0" normalizeH="0" baseline="0" noProof="0" dirty="0" err="1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nào</a:t>
            </a:r>
            <a:r>
              <a:rPr kumimoji="0" lang="en-US" sz="3200" b="1" i="1" u="none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0607354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withEffect">
                                  <p:stCondLst>
                                    <p:cond delay="9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65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50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47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747" tmFilter="0, 0; 0.125,0.2665; 0.25,0.4; 0.375,0.465; 0.5,0.5;  0.625,0.535; 0.75,0.6; 0.875,0.7335; 1,1">
                                          <p:stCondLst>
                                            <p:cond delay="747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73" tmFilter="0, 0; 0.125,0.2665; 0.25,0.4; 0.375,0.465; 0.5,0.5;  0.625,0.535; 0.75,0.6; 0.875,0.7335; 1,1">
                                          <p:stCondLst>
                                            <p:cond delay="149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85" tmFilter="0, 0; 0.125,0.2665; 0.25,0.4; 0.375,0.465; 0.5,0.5;  0.625,0.535; 0.75,0.6; 0.875,0.7335; 1,1">
                                          <p:stCondLst>
                                            <p:cond delay="1863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9">
                                          <p:stCondLst>
                                            <p:cond delay="731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87" decel="50000">
                                          <p:stCondLst>
                                            <p:cond delay="761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9">
                                          <p:stCondLst>
                                            <p:cond delay="1476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87" decel="50000">
                                          <p:stCondLst>
                                            <p:cond delay="1505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9">
                                          <p:stCondLst>
                                            <p:cond delay="1847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87" decel="50000">
                                          <p:stCondLst>
                                            <p:cond delay="1876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9">
                                          <p:stCondLst>
                                            <p:cond delay="203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87" decel="50000">
                                          <p:stCondLst>
                                            <p:cond delay="2063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16" presetClass="entr" presetSubtype="21" fill="hold" nodeType="withEffect">
                                  <p:stCondLst>
                                    <p:cond delay="9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3" presetClass="entr" presetSubtype="16" fill="hold" nodeType="withEffect">
                                  <p:stCondLst>
                                    <p:cond delay="12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6" presetClass="entr" presetSubtype="21" fill="hold" nodeType="withEffect">
                                  <p:stCondLst>
                                    <p:cond delay="12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3" presetClass="exit" presetSubtype="10" fill="hold" nodeType="withEffect">
                                  <p:stCondLst>
                                    <p:cond delay="3025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3" presetClass="exit" presetSubtype="10" fill="hold" nodeType="withEffect">
                                  <p:stCondLst>
                                    <p:cond delay="3025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6" dur="50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6" presetClass="emph" presetSubtype="0" fill="hold" nodeType="withEffect">
                                  <p:stCondLst>
                                    <p:cond delay="30250"/>
                                  </p:stCondLst>
                                  <p:childTnLst>
                                    <p:animScale>
                                      <p:cBhvr>
                                        <p:cTn id="39" dur="2000" fill="hold"/>
                                        <p:tgtEl>
                                          <p:spTgt spid="1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6284"/>
          <a:stretch/>
        </p:blipFill>
        <p:spPr>
          <a:xfrm>
            <a:off x="-1" y="0"/>
            <a:ext cx="12257591" cy="68580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9BD20DAC-3F65-4838-BDDA-D08D73AC5984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153" r="8421"/>
          <a:stretch/>
        </p:blipFill>
        <p:spPr>
          <a:xfrm>
            <a:off x="6200530" y="1955574"/>
            <a:ext cx="3093307" cy="2946852"/>
          </a:xfrm>
          <a:prstGeom prst="ellipse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B883D340-BF84-41E0-BC7D-5252A06B897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6269" y="2273606"/>
            <a:ext cx="3257430" cy="2802110"/>
          </a:xfrm>
          <a:prstGeom prst="ellipse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0C08507D-12FE-44A1-A629-9BF2E8674A19}"/>
              </a:ext>
            </a:extLst>
          </p:cNvPr>
          <p:cNvSpPr txBox="1"/>
          <p:nvPr/>
        </p:nvSpPr>
        <p:spPr>
          <a:xfrm>
            <a:off x="960115" y="5075716"/>
            <a:ext cx="348973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#9Slide03 AllRoundGothic" panose="020B0703020202020104" pitchFamily="34" charset="0"/>
              </a:rPr>
              <a:t>1. </a:t>
            </a:r>
            <a:r>
              <a:rPr lang="en-US" sz="2400" dirty="0" err="1">
                <a:latin typeface="#9Slide03 AllRoundGothic" panose="020B0703020202020104" pitchFamily="34" charset="0"/>
              </a:rPr>
              <a:t>Bác</a:t>
            </a:r>
            <a:r>
              <a:rPr lang="en-US" sz="2400" dirty="0">
                <a:latin typeface="#9Slide03 AllRoundGothic" panose="020B0703020202020104" pitchFamily="34" charset="0"/>
              </a:rPr>
              <a:t> </a:t>
            </a:r>
            <a:r>
              <a:rPr lang="en-US" sz="2400" dirty="0" err="1">
                <a:latin typeface="#9Slide03 AllRoundGothic" panose="020B0703020202020104" pitchFamily="34" charset="0"/>
              </a:rPr>
              <a:t>đi</a:t>
            </a:r>
            <a:r>
              <a:rPr lang="en-US" sz="2400" dirty="0">
                <a:latin typeface="#9Slide03 AllRoundGothic" panose="020B0703020202020104" pitchFamily="34" charset="0"/>
              </a:rPr>
              <a:t> </a:t>
            </a:r>
            <a:r>
              <a:rPr lang="en-US" sz="2400" dirty="0" err="1">
                <a:latin typeface="#9Slide03 AllRoundGothic" panose="020B0703020202020104" pitchFamily="34" charset="0"/>
              </a:rPr>
              <a:t>đến</a:t>
            </a:r>
            <a:r>
              <a:rPr lang="en-US" sz="2400" dirty="0">
                <a:latin typeface="#9Slide03 AllRoundGothic" panose="020B0703020202020104" pitchFamily="34" charset="0"/>
              </a:rPr>
              <a:t> </a:t>
            </a:r>
            <a:r>
              <a:rPr lang="en-US" sz="2400" dirty="0" err="1">
                <a:latin typeface="#9Slide03 AllRoundGothic" panose="020B0703020202020104" pitchFamily="34" charset="0"/>
              </a:rPr>
              <a:t>nhà</a:t>
            </a:r>
            <a:r>
              <a:rPr lang="en-US" sz="2400" dirty="0">
                <a:latin typeface="#9Slide03 AllRoundGothic" panose="020B0703020202020104" pitchFamily="34" charset="0"/>
              </a:rPr>
              <a:t> </a:t>
            </a:r>
            <a:r>
              <a:rPr lang="en-US" sz="2400" dirty="0" err="1">
                <a:latin typeface="#9Slide03 AllRoundGothic" panose="020B0703020202020104" pitchFamily="34" charset="0"/>
              </a:rPr>
              <a:t>Thỏ</a:t>
            </a:r>
            <a:endParaRPr lang="en-US" sz="2400" dirty="0">
              <a:latin typeface="#9Slide03 AllRoundGothic" panose="020B07030202020201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67F8278-7F1F-44C0-A0F5-31BE200D7759}"/>
              </a:ext>
            </a:extLst>
          </p:cNvPr>
          <p:cNvSpPr txBox="1"/>
          <p:nvPr/>
        </p:nvSpPr>
        <p:spPr>
          <a:xfrm>
            <a:off x="6198670" y="5007682"/>
            <a:ext cx="348973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#9Slide03 AllRoundGothic" panose="020B0703020202020104" pitchFamily="34" charset="0"/>
              </a:rPr>
              <a:t>2. </a:t>
            </a:r>
            <a:r>
              <a:rPr lang="en-US" sz="2400" dirty="0" err="1">
                <a:latin typeface="#9Slide03 AllRoundGothic" panose="020B0703020202020104" pitchFamily="34" charset="0"/>
              </a:rPr>
              <a:t>Bác</a:t>
            </a:r>
            <a:r>
              <a:rPr lang="en-US" sz="2400" dirty="0">
                <a:latin typeface="#9Slide03 AllRoundGothic" panose="020B0703020202020104" pitchFamily="34" charset="0"/>
              </a:rPr>
              <a:t> </a:t>
            </a:r>
            <a:r>
              <a:rPr lang="en-US" sz="2400" dirty="0" err="1">
                <a:latin typeface="#9Slide03 AllRoundGothic" panose="020B0703020202020104" pitchFamily="34" charset="0"/>
              </a:rPr>
              <a:t>đi</a:t>
            </a:r>
            <a:r>
              <a:rPr lang="en-US" sz="2400" dirty="0">
                <a:latin typeface="#9Slide03 AllRoundGothic" panose="020B0703020202020104" pitchFamily="34" charset="0"/>
              </a:rPr>
              <a:t> </a:t>
            </a:r>
            <a:r>
              <a:rPr lang="en-US" sz="2400" dirty="0" err="1">
                <a:latin typeface="#9Slide03 AllRoundGothic" panose="020B0703020202020104" pitchFamily="34" charset="0"/>
              </a:rPr>
              <a:t>đến</a:t>
            </a:r>
            <a:r>
              <a:rPr lang="en-US" sz="2400" dirty="0">
                <a:latin typeface="#9Slide03 AllRoundGothic" panose="020B0703020202020104" pitchFamily="34" charset="0"/>
              </a:rPr>
              <a:t> </a:t>
            </a:r>
            <a:r>
              <a:rPr lang="en-US" sz="2400" dirty="0" err="1">
                <a:latin typeface="#9Slide03 AllRoundGothic" panose="020B0703020202020104" pitchFamily="34" charset="0"/>
              </a:rPr>
              <a:t>nhà</a:t>
            </a:r>
            <a:r>
              <a:rPr lang="en-US" sz="2400" dirty="0">
                <a:latin typeface="#9Slide03 AllRoundGothic" panose="020B0703020202020104" pitchFamily="34" charset="0"/>
              </a:rPr>
              <a:t> </a:t>
            </a:r>
            <a:r>
              <a:rPr lang="en-US" sz="2400" dirty="0" err="1">
                <a:latin typeface="#9Slide03 AllRoundGothic" panose="020B0703020202020104" pitchFamily="34" charset="0"/>
              </a:rPr>
              <a:t>Cáo</a:t>
            </a:r>
            <a:endParaRPr lang="en-US" sz="2400" dirty="0">
              <a:latin typeface="#9Slide03 AllRoundGothic" panose="020B0703020202020104" pitchFamily="34" charset="0"/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171580" y="271038"/>
            <a:ext cx="8324238" cy="925975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Bác</a:t>
            </a:r>
            <a:r>
              <a:rPr lang="en-US" sz="2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Gấu</a:t>
            </a:r>
            <a:r>
              <a:rPr lang="en-US" sz="2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đang</a:t>
            </a:r>
            <a:r>
              <a:rPr lang="en-US" sz="2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2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giữa</a:t>
            </a:r>
            <a:r>
              <a:rPr lang="en-US" sz="2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rừng</a:t>
            </a:r>
            <a:r>
              <a:rPr lang="en-US" sz="2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sz="2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trời</a:t>
            </a:r>
            <a:r>
              <a:rPr lang="en-US" sz="2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đổ</a:t>
            </a:r>
            <a:r>
              <a:rPr lang="en-US" sz="2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cơn</a:t>
            </a:r>
            <a:r>
              <a:rPr lang="en-US" sz="2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mưa</a:t>
            </a:r>
            <a:r>
              <a:rPr lang="en-US" sz="2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ào</a:t>
            </a:r>
            <a:r>
              <a:rPr lang="en-US" sz="2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ào</a:t>
            </a:r>
            <a:r>
              <a:rPr lang="en-US" sz="2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r>
              <a:rPr lang="en-US" sz="28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Bác</a:t>
            </a:r>
            <a:r>
              <a:rPr lang="en-US" sz="2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ướt</a:t>
            </a:r>
            <a:r>
              <a:rPr lang="en-US" sz="2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hết</a:t>
            </a:r>
            <a:r>
              <a:rPr lang="en-US" sz="2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8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Bác</a:t>
            </a:r>
            <a:r>
              <a:rPr lang="en-US" sz="2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2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2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2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2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ai</a:t>
            </a:r>
            <a:r>
              <a:rPr lang="en-US" sz="2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32937881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withEffect">
                                  <p:stCondLst>
                                    <p:cond delay="15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grpId="0" nodeType="withEffect">
                                  <p:stCondLst>
                                    <p:cond delay="187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1" presetClass="entr" presetSubtype="1" fill="hold" nodeType="withEffect">
                                  <p:stCondLst>
                                    <p:cond delay="202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grpId="0" nodeType="withEffect">
                                  <p:stCondLst>
                                    <p:cond delay="2275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xit" presetSubtype="10" fill="hold" nodeType="withEffect">
                                  <p:stCondLst>
                                    <p:cond delay="3925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3" presetClass="exit" presetSubtype="10" fill="hold" grpId="1" nodeType="withEffect">
                                  <p:stCondLst>
                                    <p:cond delay="3925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6" presetClass="emph" presetSubtype="0" fill="hold" nodeType="withEffect">
                                  <p:stCondLst>
                                    <p:cond delay="39250"/>
                                  </p:stCondLst>
                                  <p:childTnLst>
                                    <p:animScale>
                                      <p:cBhvr>
                                        <p:cTn id="24" dur="2000" fill="hold"/>
                                        <p:tgtEl>
                                          <p:spTgt spid="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9" grpId="1"/>
      <p:bldP spid="1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3A94CCB-04FE-4647-A8A5-5976220A954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704088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9F87A0C2-9514-46C8-961E-42ABD107432E}"/>
              </a:ext>
            </a:extLst>
          </p:cNvPr>
          <p:cNvSpPr txBox="1"/>
          <p:nvPr/>
        </p:nvSpPr>
        <p:spPr>
          <a:xfrm>
            <a:off x="4088371" y="476249"/>
            <a:ext cx="870585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 </a:t>
            </a:r>
            <a:r>
              <a:rPr lang="en-US" sz="36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3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mời</a:t>
            </a:r>
            <a:r>
              <a:rPr lang="en-US" sz="3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Bác</a:t>
            </a:r>
            <a:r>
              <a:rPr lang="en-US" sz="3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Gấu</a:t>
            </a:r>
            <a:r>
              <a:rPr lang="en-US" sz="3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3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sz="36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Thỏ</a:t>
            </a:r>
            <a:r>
              <a:rPr lang="en-US" sz="3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3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3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3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3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Bác</a:t>
            </a:r>
            <a:r>
              <a:rPr lang="en-US" sz="3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Gấu</a:t>
            </a:r>
            <a:r>
              <a:rPr lang="en-US" sz="3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9BC7ACC-C172-48B9-977D-4A176EB43E9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817" t="18660" r="11838"/>
          <a:stretch/>
        </p:blipFill>
        <p:spPr>
          <a:xfrm>
            <a:off x="4088371" y="2152826"/>
            <a:ext cx="6548763" cy="4587063"/>
          </a:xfrm>
          <a:prstGeom prst="flowChartAlternateProcess">
            <a:avLst/>
          </a:prstGeom>
        </p:spPr>
      </p:pic>
    </p:spTree>
    <p:extLst>
      <p:ext uri="{BB962C8B-B14F-4D97-AF65-F5344CB8AC3E}">
        <p14:creationId xmlns:p14="http://schemas.microsoft.com/office/powerpoint/2010/main" val="2664268602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187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609600"/>
            <a:ext cx="12367260" cy="74676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3349D4EB-BDFC-4B24-A245-BB7674D29D47}"/>
              </a:ext>
            </a:extLst>
          </p:cNvPr>
          <p:cNvSpPr txBox="1"/>
          <p:nvPr/>
        </p:nvSpPr>
        <p:spPr>
          <a:xfrm>
            <a:off x="2912745" y="2623399"/>
            <a:ext cx="7151370" cy="6512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Bác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Gấu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khen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Thỏ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881B81E-794F-4F1C-9956-A734C4EB9D2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48" t="18771" r="830" b="-18771"/>
          <a:stretch/>
        </p:blipFill>
        <p:spPr>
          <a:xfrm>
            <a:off x="3354485" y="3363972"/>
            <a:ext cx="6267890" cy="3791331"/>
          </a:xfrm>
          <a:prstGeom prst="flowChartAlternateProcess">
            <a:avLst/>
          </a:prstGeom>
        </p:spPr>
      </p:pic>
    </p:spTree>
    <p:extLst>
      <p:ext uri="{BB962C8B-B14F-4D97-AF65-F5344CB8AC3E}">
        <p14:creationId xmlns:p14="http://schemas.microsoft.com/office/powerpoint/2010/main" val="24118552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EA82C9C-B22C-412C-902A-2628E378C13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FC10C536-846A-46B8-AED0-2C4F9A8B94E2}"/>
              </a:ext>
            </a:extLst>
          </p:cNvPr>
          <p:cNvSpPr txBox="1"/>
          <p:nvPr/>
        </p:nvSpPr>
        <p:spPr>
          <a:xfrm>
            <a:off x="1162050" y="914400"/>
            <a:ext cx="1038225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dục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r>
              <a:rPr lang="en-US" sz="36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en-US" sz="36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6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36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thấy</a:t>
            </a:r>
            <a:r>
              <a:rPr lang="en-US" sz="36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36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thỏ</a:t>
            </a:r>
            <a:r>
              <a:rPr lang="en-US" sz="36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6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ngoan</a:t>
            </a:r>
            <a:r>
              <a:rPr lang="en-US" sz="36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36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r>
              <a:rPr lang="en-US" sz="36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Chúng</a:t>
            </a:r>
            <a:r>
              <a:rPr lang="en-US" sz="36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lang="en-US" sz="36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36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ngoan</a:t>
            </a:r>
            <a:r>
              <a:rPr lang="en-US" sz="36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36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36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thỏ</a:t>
            </a:r>
            <a:r>
              <a:rPr lang="en-US" sz="36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nhé</a:t>
            </a:r>
            <a:r>
              <a:rPr lang="en-US" sz="36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6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6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36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36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luôn</a:t>
            </a:r>
            <a:r>
              <a:rPr lang="en-US" sz="36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36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sz="36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thương</a:t>
            </a:r>
            <a:r>
              <a:rPr lang="en-US" sz="36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chia </a:t>
            </a:r>
            <a:r>
              <a:rPr lang="en-US" sz="36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sẻ</a:t>
            </a:r>
            <a:r>
              <a:rPr lang="en-US" sz="36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giúp</a:t>
            </a:r>
            <a:r>
              <a:rPr lang="en-US" sz="36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đỡ</a:t>
            </a:r>
            <a:r>
              <a:rPr lang="en-US" sz="36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mọi</a:t>
            </a:r>
            <a:r>
              <a:rPr lang="en-US" sz="36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36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36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gặp</a:t>
            </a:r>
            <a:r>
              <a:rPr lang="en-US" sz="36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khó</a:t>
            </a:r>
            <a:r>
              <a:rPr lang="en-US" sz="36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khăn</a:t>
            </a:r>
            <a:r>
              <a:rPr lang="en-US" sz="36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6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36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6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sz="36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lang="en-US" sz="36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36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36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1855854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2C09B2B-B8A9-4ACF-9D23-55C560317B9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9DF6589F-9606-4899-BBCC-A88616E00A59}"/>
              </a:ext>
            </a:extLst>
          </p:cNvPr>
          <p:cNvSpPr txBox="1"/>
          <p:nvPr/>
        </p:nvSpPr>
        <p:spPr>
          <a:xfrm>
            <a:off x="812410" y="1970039"/>
            <a:ext cx="1134266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XIN CHÀO VÀ HẸN GẶP LẠI CÁC CON!</a:t>
            </a:r>
          </a:p>
        </p:txBody>
      </p:sp>
    </p:spTree>
    <p:extLst>
      <p:ext uri="{BB962C8B-B14F-4D97-AF65-F5344CB8AC3E}">
        <p14:creationId xmlns:p14="http://schemas.microsoft.com/office/powerpoint/2010/main" val="38280570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1245</TotalTime>
  <Words>214</Words>
  <Application>Microsoft Office PowerPoint</Application>
  <PresentationFormat>Widescreen</PresentationFormat>
  <Paragraphs>25</Paragraphs>
  <Slides>9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9</vt:i4>
      </vt:variant>
    </vt:vector>
  </HeadingPairs>
  <TitlesOfParts>
    <vt:vector size="17" baseType="lpstr">
      <vt:lpstr>#9Slide03 AllRoundGothic</vt:lpstr>
      <vt:lpstr>#9Slide03 Ample</vt:lpstr>
      <vt:lpstr>Arial</vt:lpstr>
      <vt:lpstr>Calibri</vt:lpstr>
      <vt:lpstr>Calibri Light</vt:lpstr>
      <vt:lpstr>Times New Roman</vt:lpstr>
      <vt:lpstr>Office Theme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xuân khuê</cp:lastModifiedBy>
  <cp:revision>39</cp:revision>
  <dcterms:created xsi:type="dcterms:W3CDTF">2021-11-22T15:46:59Z</dcterms:created>
  <dcterms:modified xsi:type="dcterms:W3CDTF">2025-11-16T09:04:01Z</dcterms:modified>
</cp:coreProperties>
</file>