
<file path=[Content_Types].xml><?xml version="1.0" encoding="utf-8"?>
<Types xmlns="http://schemas.openxmlformats.org/package/2006/content-types">
  <Default Extension="png" ContentType="image/png"/>
  <Default Extension="jfif" ContentType="image/jpe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ppt/tags/tag2.xml" ContentType="application/vnd.openxmlformats-officedocument.presentationml.tags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852" r:id="rId2"/>
    <p:sldMasterId id="2147483864" r:id="rId3"/>
  </p:sldMasterIdLst>
  <p:notesMasterIdLst>
    <p:notesMasterId r:id="rId24"/>
  </p:notesMasterIdLst>
  <p:sldIdLst>
    <p:sldId id="276" r:id="rId4"/>
    <p:sldId id="282" r:id="rId5"/>
    <p:sldId id="284" r:id="rId6"/>
    <p:sldId id="287" r:id="rId7"/>
    <p:sldId id="290" r:id="rId8"/>
    <p:sldId id="292" r:id="rId9"/>
    <p:sldId id="294" r:id="rId10"/>
    <p:sldId id="296" r:id="rId11"/>
    <p:sldId id="308" r:id="rId12"/>
    <p:sldId id="298" r:id="rId13"/>
    <p:sldId id="300" r:id="rId14"/>
    <p:sldId id="301" r:id="rId15"/>
    <p:sldId id="303" r:id="rId16"/>
    <p:sldId id="305" r:id="rId17"/>
    <p:sldId id="307" r:id="rId18"/>
    <p:sldId id="309" r:id="rId19"/>
    <p:sldId id="281" r:id="rId20"/>
    <p:sldId id="285" r:id="rId21"/>
    <p:sldId id="286" r:id="rId22"/>
    <p:sldId id="275" r:id="rId2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0485" autoAdjust="0"/>
  </p:normalViewPr>
  <p:slideViewPr>
    <p:cSldViewPr>
      <p:cViewPr varScale="1">
        <p:scale>
          <a:sx n="111" d="100"/>
          <a:sy n="111" d="100"/>
        </p:scale>
        <p:origin x="1662" y="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tableStyles" Target="tableStyle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EDF7D92-F8C1-427C-8A87-3809B6279D64}" type="datetimeFigureOut">
              <a:rPr lang="vi-VN" smtClean="0"/>
              <a:t>16/11/2025</a:t>
            </a:fld>
            <a:endParaRPr lang="vi-V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vi-V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4DDA3DB-0917-406C-9D31-78B0FF3F8B2C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1233418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.Vn3DH" panose="020B7200000000000000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.Vn3DH" panose="020B7200000000000000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.Vn3DH" panose="020B7200000000000000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.Vn3DH" panose="020B7200000000000000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.Vn3DH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3DH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3DH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3DH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3DH" panose="020B7200000000000000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§ç THÞ kiÒu Oanh</a:t>
            </a:r>
          </a:p>
        </p:txBody>
      </p:sp>
      <p:sp>
        <p:nvSpPr>
          <p:cNvPr id="2150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.Vn3DH" panose="020B7200000000000000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.Vn3DH" panose="020B7200000000000000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.Vn3DH" panose="020B7200000000000000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.Vn3DH" panose="020B7200000000000000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.Vn3DH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3DH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3DH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3DH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3DH" panose="020B7200000000000000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6515D18-458A-4777-8A90-B4CE259BF01B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altLang="en-US" sz="12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150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vi-VN" alt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9932078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.Vn3DH" panose="020B7200000000000000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.Vn3DH" panose="020B7200000000000000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.Vn3DH" panose="020B7200000000000000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.Vn3DH" panose="020B7200000000000000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.Vn3DH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3DH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3DH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3DH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3DH" panose="020B7200000000000000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§ç THÞ kiÒu Oanh</a:t>
            </a:r>
          </a:p>
        </p:txBody>
      </p:sp>
      <p:sp>
        <p:nvSpPr>
          <p:cNvPr id="2765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.Vn3DH" panose="020B7200000000000000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.Vn3DH" panose="020B7200000000000000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.Vn3DH" panose="020B7200000000000000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.Vn3DH" panose="020B7200000000000000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.Vn3DH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3DH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3DH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3DH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3DH" panose="020B7200000000000000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7FF5C13-69C9-48A2-9572-BA3F20EF95FD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US" altLang="en-US" sz="12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765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vi-VN" alt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932558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D6982F-BC4F-4104-A6E0-F5F68390F786}" type="datetimeFigureOut">
              <a:rPr lang="en-US" smtClean="0"/>
              <a:pPr/>
              <a:t>11/16/2025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9B090B-3315-48B3-8B17-2BB358C88E2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70247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D6982F-BC4F-4104-A6E0-F5F68390F786}" type="datetimeFigureOut">
              <a:rPr lang="en-US" smtClean="0"/>
              <a:pPr/>
              <a:t>11/16/2025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9B090B-3315-48B3-8B17-2BB358C88E2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6944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D6982F-BC4F-4104-A6E0-F5F68390F786}" type="datetimeFigureOut">
              <a:rPr lang="en-US" smtClean="0"/>
              <a:pPr/>
              <a:t>11/16/2025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9B090B-3315-48B3-8B17-2BB358C88E2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304424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473BA4A-A799-4364-95ED-2029BD1E090E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809615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CD6C920-8CD1-4251-BF8C-FE99E0425051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453531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7700B3B-F4C5-474E-BC06-F6C449363919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782821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F592519-982F-46CE-8F9A-76A90F53146C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657816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EC3E17C-F34B-4C48-81F1-E665FDEA640E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780187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D61740D-4713-420E-B3E0-BB617D4CDA7C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707383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D904BE0-28CF-4994-A766-B2422B32F54E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996335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0991B36-08B8-4276-B649-6092853B9389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63502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D6982F-BC4F-4104-A6E0-F5F68390F786}" type="datetimeFigureOut">
              <a:rPr lang="en-US" smtClean="0"/>
              <a:pPr/>
              <a:t>11/16/2025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9B090B-3315-48B3-8B17-2BB358C88E2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837462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9B77C0A-EB20-4EA2-813E-FAEB03526BCD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771061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C9EBE62-521D-4E0A-BAC2-DDCB5DF46EBF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688303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52FC309-787F-4465-BDD8-E254A333B082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483548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2084388" y="296863"/>
            <a:ext cx="6823075" cy="5353050"/>
            <a:chOff x="1313" y="187"/>
            <a:chExt cx="4298" cy="3372"/>
          </a:xfrm>
        </p:grpSpPr>
        <p:grpSp>
          <p:nvGrpSpPr>
            <p:cNvPr id="5" name="Group 3"/>
            <p:cNvGrpSpPr>
              <a:grpSpLocks/>
            </p:cNvGrpSpPr>
            <p:nvPr/>
          </p:nvGrpSpPr>
          <p:grpSpPr bwMode="auto">
            <a:xfrm>
              <a:off x="2194" y="601"/>
              <a:ext cx="596" cy="447"/>
              <a:chOff x="0" y="0"/>
              <a:chExt cx="768" cy="576"/>
            </a:xfrm>
          </p:grpSpPr>
          <p:sp>
            <p:nvSpPr>
              <p:cNvPr id="135" name="Oval 4"/>
              <p:cNvSpPr>
                <a:spLocks noChangeArrowheads="1"/>
              </p:cNvSpPr>
              <p:nvPr/>
            </p:nvSpPr>
            <p:spPr bwMode="hidden">
              <a:xfrm>
                <a:off x="0" y="0"/>
                <a:ext cx="768" cy="576"/>
              </a:xfrm>
              <a:prstGeom prst="ellipse">
                <a:avLst/>
              </a:pr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.Vn3DH" panose="020B7200000000000000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.Vn3DH" panose="020B7200000000000000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.Vn3DH" panose="020B7200000000000000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.Vn3DH" panose="020B7200000000000000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.Vn3DH" panose="020B7200000000000000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.Vn3DH" panose="020B7200000000000000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.Vn3DH" panose="020B7200000000000000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.Vn3DH" panose="020B7200000000000000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.Vn3DH" panose="020B7200000000000000" pitchFamily="34" charset="0"/>
                  </a:defRPr>
                </a:lvl9pPr>
              </a:lstStyle>
              <a:p>
                <a:endParaRPr lang="vi-VN" altLang="vi-VN"/>
              </a:p>
            </p:txBody>
          </p:sp>
          <p:sp>
            <p:nvSpPr>
              <p:cNvPr id="136" name="Oval 5"/>
              <p:cNvSpPr>
                <a:spLocks noChangeArrowheads="1"/>
              </p:cNvSpPr>
              <p:nvPr/>
            </p:nvSpPr>
            <p:spPr bwMode="hidden">
              <a:xfrm>
                <a:off x="276" y="253"/>
                <a:ext cx="187" cy="107"/>
              </a:xfrm>
              <a:prstGeom prst="ellipse">
                <a:avLst/>
              </a:prstGeom>
              <a:gradFill rotWithShape="0">
                <a:gsLst>
                  <a:gs pos="0">
                    <a:schemeClr val="accent1"/>
                  </a:gs>
                  <a:gs pos="100000">
                    <a:schemeClr val="bg2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.Vn3DH" panose="020B7200000000000000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.Vn3DH" panose="020B7200000000000000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.Vn3DH" panose="020B7200000000000000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.Vn3DH" panose="020B7200000000000000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.Vn3DH" panose="020B7200000000000000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.Vn3DH" panose="020B7200000000000000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.Vn3DH" panose="020B7200000000000000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.Vn3DH" panose="020B7200000000000000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.Vn3DH" panose="020B7200000000000000" pitchFamily="34" charset="0"/>
                  </a:defRPr>
                </a:lvl9pPr>
              </a:lstStyle>
              <a:p>
                <a:endParaRPr lang="vi-VN" altLang="vi-VN"/>
              </a:p>
            </p:txBody>
          </p:sp>
        </p:grpSp>
        <p:grpSp>
          <p:nvGrpSpPr>
            <p:cNvPr id="6" name="Group 6"/>
            <p:cNvGrpSpPr>
              <a:grpSpLocks/>
            </p:cNvGrpSpPr>
            <p:nvPr/>
          </p:nvGrpSpPr>
          <p:grpSpPr bwMode="auto">
            <a:xfrm>
              <a:off x="1314" y="188"/>
              <a:ext cx="4297" cy="3371"/>
              <a:chOff x="0" y="1"/>
              <a:chExt cx="5533" cy="4340"/>
            </a:xfrm>
          </p:grpSpPr>
          <p:grpSp>
            <p:nvGrpSpPr>
              <p:cNvPr id="22" name="Group 7"/>
              <p:cNvGrpSpPr>
                <a:grpSpLocks/>
              </p:cNvGrpSpPr>
              <p:nvPr/>
            </p:nvGrpSpPr>
            <p:grpSpPr bwMode="auto">
              <a:xfrm>
                <a:off x="0" y="1"/>
                <a:ext cx="5470" cy="4340"/>
                <a:chOff x="0" y="1"/>
                <a:chExt cx="5470" cy="4340"/>
              </a:xfrm>
            </p:grpSpPr>
            <p:grpSp>
              <p:nvGrpSpPr>
                <p:cNvPr id="33" name="Group 8"/>
                <p:cNvGrpSpPr>
                  <a:grpSpLocks/>
                </p:cNvGrpSpPr>
                <p:nvPr/>
              </p:nvGrpSpPr>
              <p:grpSpPr bwMode="auto">
                <a:xfrm>
                  <a:off x="1339" y="787"/>
                  <a:ext cx="2920" cy="2150"/>
                  <a:chOff x="1265" y="815"/>
                  <a:chExt cx="2920" cy="2150"/>
                </a:xfrm>
              </p:grpSpPr>
              <p:sp>
                <p:nvSpPr>
                  <p:cNvPr id="133" name="Oval 9"/>
                  <p:cNvSpPr>
                    <a:spLocks noChangeArrowheads="1"/>
                  </p:cNvSpPr>
                  <p:nvPr/>
                </p:nvSpPr>
                <p:spPr bwMode="hidden">
                  <a:xfrm>
                    <a:off x="1265" y="816"/>
                    <a:ext cx="2920" cy="2149"/>
                  </a:xfrm>
                  <a:prstGeom prst="ellipse">
                    <a:avLst/>
                  </a:prstGeom>
                  <a:gradFill rotWithShape="0">
                    <a:gsLst>
                      <a:gs pos="0">
                        <a:schemeClr val="bg2"/>
                      </a:gs>
                      <a:gs pos="100000">
                        <a:schemeClr val="bg1"/>
                      </a:gs>
                    </a:gsLst>
                    <a:path path="shape">
                      <a:fillToRect l="50000" t="50000" r="50000" b="50000"/>
                    </a:path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defRPr>
                        <a:solidFill>
                          <a:schemeClr val="tx1"/>
                        </a:solidFill>
                        <a:latin typeface=".Vn3DH" panose="020B7200000000000000" pitchFamily="34" charset="0"/>
                      </a:defRPr>
                    </a:lvl1pPr>
                    <a:lvl2pPr marL="742950" indent="-285750">
                      <a:defRPr>
                        <a:solidFill>
                          <a:schemeClr val="tx1"/>
                        </a:solidFill>
                        <a:latin typeface=".Vn3DH" panose="020B7200000000000000" pitchFamily="34" charset="0"/>
                      </a:defRPr>
                    </a:lvl2pPr>
                    <a:lvl3pPr marL="1143000" indent="-228600">
                      <a:defRPr>
                        <a:solidFill>
                          <a:schemeClr val="tx1"/>
                        </a:solidFill>
                        <a:latin typeface=".Vn3DH" panose="020B7200000000000000" pitchFamily="34" charset="0"/>
                      </a:defRPr>
                    </a:lvl3pPr>
                    <a:lvl4pPr marL="1600200" indent="-228600">
                      <a:defRPr>
                        <a:solidFill>
                          <a:schemeClr val="tx1"/>
                        </a:solidFill>
                        <a:latin typeface=".Vn3DH" panose="020B7200000000000000" pitchFamily="34" charset="0"/>
                      </a:defRPr>
                    </a:lvl4pPr>
                    <a:lvl5pPr marL="2057400" indent="-228600">
                      <a:defRPr>
                        <a:solidFill>
                          <a:schemeClr val="tx1"/>
                        </a:solidFill>
                        <a:latin typeface=".Vn3DH" panose="020B7200000000000000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.Vn3DH" panose="020B7200000000000000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.Vn3DH" panose="020B7200000000000000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.Vn3DH" panose="020B7200000000000000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.Vn3DH" panose="020B7200000000000000" pitchFamily="34" charset="0"/>
                      </a:defRPr>
                    </a:lvl9pPr>
                  </a:lstStyle>
                  <a:p>
                    <a:endParaRPr lang="vi-VN" altLang="vi-VN"/>
                  </a:p>
                </p:txBody>
              </p:sp>
              <p:sp>
                <p:nvSpPr>
                  <p:cNvPr id="134" name="Oval 10"/>
                  <p:cNvSpPr>
                    <a:spLocks noChangeArrowheads="1"/>
                  </p:cNvSpPr>
                  <p:nvPr/>
                </p:nvSpPr>
                <p:spPr bwMode="hidden">
                  <a:xfrm>
                    <a:off x="2380" y="1601"/>
                    <a:ext cx="579" cy="406"/>
                  </a:xfrm>
                  <a:prstGeom prst="ellipse">
                    <a:avLst/>
                  </a:pr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bg2"/>
                      </a:gs>
                    </a:gsLst>
                    <a:path path="shape">
                      <a:fillToRect l="50000" t="50000" r="50000" b="50000"/>
                    </a:path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defRPr>
                        <a:solidFill>
                          <a:schemeClr val="tx1"/>
                        </a:solidFill>
                        <a:latin typeface=".Vn3DH" panose="020B7200000000000000" pitchFamily="34" charset="0"/>
                      </a:defRPr>
                    </a:lvl1pPr>
                    <a:lvl2pPr marL="742950" indent="-285750">
                      <a:defRPr>
                        <a:solidFill>
                          <a:schemeClr val="tx1"/>
                        </a:solidFill>
                        <a:latin typeface=".Vn3DH" panose="020B7200000000000000" pitchFamily="34" charset="0"/>
                      </a:defRPr>
                    </a:lvl2pPr>
                    <a:lvl3pPr marL="1143000" indent="-228600">
                      <a:defRPr>
                        <a:solidFill>
                          <a:schemeClr val="tx1"/>
                        </a:solidFill>
                        <a:latin typeface=".Vn3DH" panose="020B7200000000000000" pitchFamily="34" charset="0"/>
                      </a:defRPr>
                    </a:lvl3pPr>
                    <a:lvl4pPr marL="1600200" indent="-228600">
                      <a:defRPr>
                        <a:solidFill>
                          <a:schemeClr val="tx1"/>
                        </a:solidFill>
                        <a:latin typeface=".Vn3DH" panose="020B7200000000000000" pitchFamily="34" charset="0"/>
                      </a:defRPr>
                    </a:lvl4pPr>
                    <a:lvl5pPr marL="2057400" indent="-228600">
                      <a:defRPr>
                        <a:solidFill>
                          <a:schemeClr val="tx1"/>
                        </a:solidFill>
                        <a:latin typeface=".Vn3DH" panose="020B7200000000000000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.Vn3DH" panose="020B7200000000000000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.Vn3DH" panose="020B7200000000000000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.Vn3DH" panose="020B7200000000000000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.Vn3DH" panose="020B7200000000000000" pitchFamily="34" charset="0"/>
                      </a:defRPr>
                    </a:lvl9pPr>
                  </a:lstStyle>
                  <a:p>
                    <a:endParaRPr lang="vi-VN" altLang="vi-VN"/>
                  </a:p>
                </p:txBody>
              </p:sp>
            </p:grpSp>
            <p:grpSp>
              <p:nvGrpSpPr>
                <p:cNvPr id="34" name="Group 11"/>
                <p:cNvGrpSpPr>
                  <a:grpSpLocks/>
                </p:cNvGrpSpPr>
                <p:nvPr/>
              </p:nvGrpSpPr>
              <p:grpSpPr bwMode="auto">
                <a:xfrm>
                  <a:off x="0" y="1"/>
                  <a:ext cx="5470" cy="4340"/>
                  <a:chOff x="0" y="1"/>
                  <a:chExt cx="5470" cy="4340"/>
                </a:xfrm>
              </p:grpSpPr>
              <p:grpSp>
                <p:nvGrpSpPr>
                  <p:cNvPr id="35" name="Group 12"/>
                  <p:cNvGrpSpPr>
                    <a:grpSpLocks/>
                  </p:cNvGrpSpPr>
                  <p:nvPr/>
                </p:nvGrpSpPr>
                <p:grpSpPr bwMode="auto">
                  <a:xfrm>
                    <a:off x="3545" y="1502"/>
                    <a:ext cx="1258" cy="2326"/>
                    <a:chOff x="3471" y="1530"/>
                    <a:chExt cx="1258" cy="2326"/>
                  </a:xfrm>
                </p:grpSpPr>
                <p:sp>
                  <p:nvSpPr>
                    <p:cNvPr id="131" name="Freeform 13"/>
                    <p:cNvSpPr>
                      <a:spLocks/>
                    </p:cNvSpPr>
                    <p:nvPr/>
                  </p:nvSpPr>
                  <p:spPr bwMode="hidden">
                    <a:xfrm rot="2711884">
                      <a:off x="2765" y="2236"/>
                      <a:ext cx="1724" cy="312"/>
                    </a:xfrm>
                    <a:custGeom>
                      <a:avLst/>
                      <a:gdLst>
                        <a:gd name="T0" fmla="*/ 0 w 2736"/>
                        <a:gd name="T1" fmla="*/ 312 h 504"/>
                        <a:gd name="T2" fmla="*/ 544 w 2736"/>
                        <a:gd name="T3" fmla="*/ 104 h 504"/>
                        <a:gd name="T4" fmla="*/ 1119 w 2736"/>
                        <a:gd name="T5" fmla="*/ 15 h 504"/>
                        <a:gd name="T6" fmla="*/ 1724 w 2736"/>
                        <a:gd name="T7" fmla="*/ 15 h 504"/>
                        <a:gd name="T8" fmla="*/ 1714 w 2736"/>
                        <a:gd name="T9" fmla="*/ 64 h 504"/>
                        <a:gd name="T10" fmla="*/ 1112 w 2736"/>
                        <a:gd name="T11" fmla="*/ 64 h 504"/>
                        <a:gd name="T12" fmla="*/ 412 w 2736"/>
                        <a:gd name="T13" fmla="*/ 181 h 504"/>
                        <a:gd name="T14" fmla="*/ 0 w 2736"/>
                        <a:gd name="T15" fmla="*/ 312 h 504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</a:gdLst>
                      <a:ahLst/>
                      <a:cxnLst>
                        <a:cxn ang="T16">
                          <a:pos x="T0" y="T1"/>
                        </a:cxn>
                        <a:cxn ang="T17">
                          <a:pos x="T2" y="T3"/>
                        </a:cxn>
                        <a:cxn ang="T18">
                          <a:pos x="T4" y="T5"/>
                        </a:cxn>
                        <a:cxn ang="T19">
                          <a:pos x="T6" y="T7"/>
                        </a:cxn>
                        <a:cxn ang="T20">
                          <a:pos x="T8" y="T9"/>
                        </a:cxn>
                        <a:cxn ang="T21">
                          <a:pos x="T10" y="T11"/>
                        </a:cxn>
                        <a:cxn ang="T22">
                          <a:pos x="T12" y="T13"/>
                        </a:cxn>
                        <a:cxn ang="T23">
                          <a:pos x="T14" y="T15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vi-VN"/>
                    </a:p>
                  </p:txBody>
                </p:sp>
                <p:sp>
                  <p:nvSpPr>
                    <p:cNvPr id="132" name="Freeform 14"/>
                    <p:cNvSpPr>
                      <a:spLocks/>
                    </p:cNvSpPr>
                    <p:nvPr/>
                  </p:nvSpPr>
                  <p:spPr bwMode="hidden">
                    <a:xfrm rot="2711884">
                      <a:off x="4021" y="3149"/>
                      <a:ext cx="924" cy="491"/>
                    </a:xfrm>
                    <a:custGeom>
                      <a:avLst/>
                      <a:gdLst>
                        <a:gd name="T0" fmla="*/ 3 w 1769"/>
                        <a:gd name="T1" fmla="*/ 5 h 791"/>
                        <a:gd name="T2" fmla="*/ 253 w 1769"/>
                        <a:gd name="T3" fmla="*/ 35 h 791"/>
                        <a:gd name="T4" fmla="*/ 604 w 1769"/>
                        <a:gd name="T5" fmla="*/ 124 h 791"/>
                        <a:gd name="T6" fmla="*/ 841 w 1769"/>
                        <a:gd name="T7" fmla="*/ 268 h 791"/>
                        <a:gd name="T8" fmla="*/ 917 w 1769"/>
                        <a:gd name="T9" fmla="*/ 378 h 791"/>
                        <a:gd name="T10" fmla="*/ 882 w 1769"/>
                        <a:gd name="T11" fmla="*/ 489 h 791"/>
                        <a:gd name="T12" fmla="*/ 830 w 1769"/>
                        <a:gd name="T13" fmla="*/ 392 h 791"/>
                        <a:gd name="T14" fmla="*/ 726 w 1769"/>
                        <a:gd name="T15" fmla="*/ 282 h 791"/>
                        <a:gd name="T16" fmla="*/ 579 w 1769"/>
                        <a:gd name="T17" fmla="*/ 184 h 791"/>
                        <a:gd name="T18" fmla="*/ 303 w 1769"/>
                        <a:gd name="T19" fmla="*/ 94 h 791"/>
                        <a:gd name="T20" fmla="*/ 0 w 1769"/>
                        <a:gd name="T21" fmla="*/ 47 h 791"/>
                        <a:gd name="T22" fmla="*/ 3 w 1769"/>
                        <a:gd name="T23" fmla="*/ 5 h 791"/>
                        <a:gd name="T24" fmla="*/ 0 60000 65536"/>
                        <a:gd name="T25" fmla="*/ 0 60000 65536"/>
                        <a:gd name="T26" fmla="*/ 0 60000 65536"/>
                        <a:gd name="T27" fmla="*/ 0 60000 65536"/>
                        <a:gd name="T28" fmla="*/ 0 60000 65536"/>
                        <a:gd name="T29" fmla="*/ 0 60000 65536"/>
                        <a:gd name="T30" fmla="*/ 0 60000 65536"/>
                        <a:gd name="T31" fmla="*/ 0 60000 65536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</a:gdLst>
                      <a:ahLst/>
                      <a:cxnLst>
                        <a:cxn ang="T24">
                          <a:pos x="T0" y="T1"/>
                        </a:cxn>
                        <a:cxn ang="T25">
                          <a:pos x="T2" y="T3"/>
                        </a:cxn>
                        <a:cxn ang="T26">
                          <a:pos x="T4" y="T5"/>
                        </a:cxn>
                        <a:cxn ang="T27">
                          <a:pos x="T6" y="T7"/>
                        </a:cxn>
                        <a:cxn ang="T28">
                          <a:pos x="T8" y="T9"/>
                        </a:cxn>
                        <a:cxn ang="T29">
                          <a:pos x="T10" y="T11"/>
                        </a:cxn>
                        <a:cxn ang="T30">
                          <a:pos x="T12" y="T13"/>
                        </a:cxn>
                        <a:cxn ang="T31">
                          <a:pos x="T14" y="T15"/>
                        </a:cxn>
                        <a:cxn ang="T32">
                          <a:pos x="T16" y="T17"/>
                        </a:cxn>
                        <a:cxn ang="T33">
                          <a:pos x="T18" y="T19"/>
                        </a:cxn>
                        <a:cxn ang="T34">
                          <a:pos x="T20" y="T21"/>
                        </a:cxn>
                        <a:cxn ang="T35">
                          <a:pos x="T22" y="T23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5400000" scaled="1"/>
                    </a:gra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14:hiddenLine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vi-VN"/>
                    </a:p>
                  </p:txBody>
                </p:sp>
              </p:grpSp>
              <p:grpSp>
                <p:nvGrpSpPr>
                  <p:cNvPr id="36" name="Group 15"/>
                  <p:cNvGrpSpPr>
                    <a:grpSpLocks/>
                  </p:cNvGrpSpPr>
                  <p:nvPr/>
                </p:nvGrpSpPr>
                <p:grpSpPr bwMode="auto">
                  <a:xfrm>
                    <a:off x="2938" y="1992"/>
                    <a:ext cx="2463" cy="1331"/>
                    <a:chOff x="2864" y="2020"/>
                    <a:chExt cx="2463" cy="1331"/>
                  </a:xfrm>
                </p:grpSpPr>
                <p:sp>
                  <p:nvSpPr>
                    <p:cNvPr id="129" name="Freeform 16"/>
                    <p:cNvSpPr>
                      <a:spLocks/>
                    </p:cNvSpPr>
                    <p:nvPr/>
                  </p:nvSpPr>
                  <p:spPr bwMode="hidden">
                    <a:xfrm rot="2104081">
                      <a:off x="2864" y="2019"/>
                      <a:ext cx="1813" cy="346"/>
                    </a:xfrm>
                    <a:custGeom>
                      <a:avLst/>
                      <a:gdLst>
                        <a:gd name="T0" fmla="*/ 0 w 2736"/>
                        <a:gd name="T1" fmla="*/ 346 h 504"/>
                        <a:gd name="T2" fmla="*/ 573 w 2736"/>
                        <a:gd name="T3" fmla="*/ 115 h 504"/>
                        <a:gd name="T4" fmla="*/ 1177 w 2736"/>
                        <a:gd name="T5" fmla="*/ 16 h 504"/>
                        <a:gd name="T6" fmla="*/ 1813 w 2736"/>
                        <a:gd name="T7" fmla="*/ 16 h 504"/>
                        <a:gd name="T8" fmla="*/ 1802 w 2736"/>
                        <a:gd name="T9" fmla="*/ 71 h 504"/>
                        <a:gd name="T10" fmla="*/ 1169 w 2736"/>
                        <a:gd name="T11" fmla="*/ 71 h 504"/>
                        <a:gd name="T12" fmla="*/ 433 w 2736"/>
                        <a:gd name="T13" fmla="*/ 200 h 504"/>
                        <a:gd name="T14" fmla="*/ 0 w 2736"/>
                        <a:gd name="T15" fmla="*/ 346 h 504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</a:gdLst>
                      <a:ahLst/>
                      <a:cxnLst>
                        <a:cxn ang="T16">
                          <a:pos x="T0" y="T1"/>
                        </a:cxn>
                        <a:cxn ang="T17">
                          <a:pos x="T2" y="T3"/>
                        </a:cxn>
                        <a:cxn ang="T18">
                          <a:pos x="T4" y="T5"/>
                        </a:cxn>
                        <a:cxn ang="T19">
                          <a:pos x="T6" y="T7"/>
                        </a:cxn>
                        <a:cxn ang="T20">
                          <a:pos x="T8" y="T9"/>
                        </a:cxn>
                        <a:cxn ang="T21">
                          <a:pos x="T10" y="T11"/>
                        </a:cxn>
                        <a:cxn ang="T22">
                          <a:pos x="T12" y="T13"/>
                        </a:cxn>
                        <a:cxn ang="T23">
                          <a:pos x="T14" y="T15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14:hiddenLine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vi-VN"/>
                    </a:p>
                  </p:txBody>
                </p:sp>
                <p:sp>
                  <p:nvSpPr>
                    <p:cNvPr id="130" name="Freeform 17"/>
                    <p:cNvSpPr>
                      <a:spLocks/>
                    </p:cNvSpPr>
                    <p:nvPr/>
                  </p:nvSpPr>
                  <p:spPr bwMode="hidden">
                    <a:xfrm rot="2104081">
                      <a:off x="4352" y="2806"/>
                      <a:ext cx="975" cy="545"/>
                    </a:xfrm>
                    <a:custGeom>
                      <a:avLst/>
                      <a:gdLst>
                        <a:gd name="T0" fmla="*/ 3 w 1769"/>
                        <a:gd name="T1" fmla="*/ 6 h 791"/>
                        <a:gd name="T2" fmla="*/ 267 w 1769"/>
                        <a:gd name="T3" fmla="*/ 39 h 791"/>
                        <a:gd name="T4" fmla="*/ 638 w 1769"/>
                        <a:gd name="T5" fmla="*/ 138 h 791"/>
                        <a:gd name="T6" fmla="*/ 888 w 1769"/>
                        <a:gd name="T7" fmla="*/ 298 h 791"/>
                        <a:gd name="T8" fmla="*/ 968 w 1769"/>
                        <a:gd name="T9" fmla="*/ 420 h 791"/>
                        <a:gd name="T10" fmla="*/ 931 w 1769"/>
                        <a:gd name="T11" fmla="*/ 542 h 791"/>
                        <a:gd name="T12" fmla="*/ 876 w 1769"/>
                        <a:gd name="T13" fmla="*/ 435 h 791"/>
                        <a:gd name="T14" fmla="*/ 766 w 1769"/>
                        <a:gd name="T15" fmla="*/ 313 h 791"/>
                        <a:gd name="T16" fmla="*/ 611 w 1769"/>
                        <a:gd name="T17" fmla="*/ 204 h 791"/>
                        <a:gd name="T18" fmla="*/ 320 w 1769"/>
                        <a:gd name="T19" fmla="*/ 105 h 791"/>
                        <a:gd name="T20" fmla="*/ 0 w 1769"/>
                        <a:gd name="T21" fmla="*/ 52 h 791"/>
                        <a:gd name="T22" fmla="*/ 3 w 1769"/>
                        <a:gd name="T23" fmla="*/ 6 h 791"/>
                        <a:gd name="T24" fmla="*/ 0 60000 65536"/>
                        <a:gd name="T25" fmla="*/ 0 60000 65536"/>
                        <a:gd name="T26" fmla="*/ 0 60000 65536"/>
                        <a:gd name="T27" fmla="*/ 0 60000 65536"/>
                        <a:gd name="T28" fmla="*/ 0 60000 65536"/>
                        <a:gd name="T29" fmla="*/ 0 60000 65536"/>
                        <a:gd name="T30" fmla="*/ 0 60000 65536"/>
                        <a:gd name="T31" fmla="*/ 0 60000 65536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</a:gdLst>
                      <a:ahLst/>
                      <a:cxnLst>
                        <a:cxn ang="T24">
                          <a:pos x="T0" y="T1"/>
                        </a:cxn>
                        <a:cxn ang="T25">
                          <a:pos x="T2" y="T3"/>
                        </a:cxn>
                        <a:cxn ang="T26">
                          <a:pos x="T4" y="T5"/>
                        </a:cxn>
                        <a:cxn ang="T27">
                          <a:pos x="T6" y="T7"/>
                        </a:cxn>
                        <a:cxn ang="T28">
                          <a:pos x="T8" y="T9"/>
                        </a:cxn>
                        <a:cxn ang="T29">
                          <a:pos x="T10" y="T11"/>
                        </a:cxn>
                        <a:cxn ang="T30">
                          <a:pos x="T12" y="T13"/>
                        </a:cxn>
                        <a:cxn ang="T31">
                          <a:pos x="T14" y="T15"/>
                        </a:cxn>
                        <a:cxn ang="T32">
                          <a:pos x="T16" y="T17"/>
                        </a:cxn>
                        <a:cxn ang="T33">
                          <a:pos x="T18" y="T19"/>
                        </a:cxn>
                        <a:cxn ang="T34">
                          <a:pos x="T20" y="T21"/>
                        </a:cxn>
                        <a:cxn ang="T35">
                          <a:pos x="T22" y="T23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0" scaled="1"/>
                    </a:gra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vi-VN"/>
                    </a:p>
                  </p:txBody>
                </p:sp>
              </p:grpSp>
              <p:grpSp>
                <p:nvGrpSpPr>
                  <p:cNvPr id="37" name="Group 18"/>
                  <p:cNvGrpSpPr>
                    <a:grpSpLocks/>
                  </p:cNvGrpSpPr>
                  <p:nvPr/>
                </p:nvGrpSpPr>
                <p:grpSpPr bwMode="auto">
                  <a:xfrm>
                    <a:off x="2971" y="1804"/>
                    <a:ext cx="2477" cy="1064"/>
                    <a:chOff x="2897" y="1832"/>
                    <a:chExt cx="2477" cy="1064"/>
                  </a:xfrm>
                </p:grpSpPr>
                <p:sp>
                  <p:nvSpPr>
                    <p:cNvPr id="127" name="Freeform 19"/>
                    <p:cNvSpPr>
                      <a:spLocks/>
                    </p:cNvSpPr>
                    <p:nvPr/>
                  </p:nvSpPr>
                  <p:spPr bwMode="hidden">
                    <a:xfrm rot="1582915">
                      <a:off x="2897" y="1831"/>
                      <a:ext cx="1736" cy="304"/>
                    </a:xfrm>
                    <a:custGeom>
                      <a:avLst/>
                      <a:gdLst>
                        <a:gd name="T0" fmla="*/ 0 w 2736"/>
                        <a:gd name="T1" fmla="*/ 304 h 504"/>
                        <a:gd name="T2" fmla="*/ 548 w 2736"/>
                        <a:gd name="T3" fmla="*/ 101 h 504"/>
                        <a:gd name="T4" fmla="*/ 1127 w 2736"/>
                        <a:gd name="T5" fmla="*/ 14 h 504"/>
                        <a:gd name="T6" fmla="*/ 1736 w 2736"/>
                        <a:gd name="T7" fmla="*/ 14 h 504"/>
                        <a:gd name="T8" fmla="*/ 1726 w 2736"/>
                        <a:gd name="T9" fmla="*/ 62 h 504"/>
                        <a:gd name="T10" fmla="*/ 1119 w 2736"/>
                        <a:gd name="T11" fmla="*/ 62 h 504"/>
                        <a:gd name="T12" fmla="*/ 415 w 2736"/>
                        <a:gd name="T13" fmla="*/ 176 h 504"/>
                        <a:gd name="T14" fmla="*/ 0 w 2736"/>
                        <a:gd name="T15" fmla="*/ 304 h 504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</a:gdLst>
                      <a:ahLst/>
                      <a:cxnLst>
                        <a:cxn ang="T16">
                          <a:pos x="T0" y="T1"/>
                        </a:cxn>
                        <a:cxn ang="T17">
                          <a:pos x="T2" y="T3"/>
                        </a:cxn>
                        <a:cxn ang="T18">
                          <a:pos x="T4" y="T5"/>
                        </a:cxn>
                        <a:cxn ang="T19">
                          <a:pos x="T6" y="T7"/>
                        </a:cxn>
                        <a:cxn ang="T20">
                          <a:pos x="T8" y="T9"/>
                        </a:cxn>
                        <a:cxn ang="T21">
                          <a:pos x="T10" y="T11"/>
                        </a:cxn>
                        <a:cxn ang="T22">
                          <a:pos x="T12" y="T13"/>
                        </a:cxn>
                        <a:cxn ang="T23">
                          <a:pos x="T14" y="T15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14:hiddenLine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vi-VN"/>
                    </a:p>
                  </p:txBody>
                </p:sp>
                <p:sp>
                  <p:nvSpPr>
                    <p:cNvPr id="128" name="Freeform 20"/>
                    <p:cNvSpPr>
                      <a:spLocks/>
                    </p:cNvSpPr>
                    <p:nvPr/>
                  </p:nvSpPr>
                  <p:spPr bwMode="hidden">
                    <a:xfrm rot="1582915">
                      <a:off x="4442" y="2420"/>
                      <a:ext cx="932" cy="476"/>
                    </a:xfrm>
                    <a:custGeom>
                      <a:avLst/>
                      <a:gdLst>
                        <a:gd name="T0" fmla="*/ 3 w 1769"/>
                        <a:gd name="T1" fmla="*/ 5 h 791"/>
                        <a:gd name="T2" fmla="*/ 256 w 1769"/>
                        <a:gd name="T3" fmla="*/ 34 h 791"/>
                        <a:gd name="T4" fmla="*/ 610 w 1769"/>
                        <a:gd name="T5" fmla="*/ 120 h 791"/>
                        <a:gd name="T6" fmla="*/ 849 w 1769"/>
                        <a:gd name="T7" fmla="*/ 260 h 791"/>
                        <a:gd name="T8" fmla="*/ 925 w 1769"/>
                        <a:gd name="T9" fmla="*/ 366 h 791"/>
                        <a:gd name="T10" fmla="*/ 890 w 1769"/>
                        <a:gd name="T11" fmla="*/ 474 h 791"/>
                        <a:gd name="T12" fmla="*/ 837 w 1769"/>
                        <a:gd name="T13" fmla="*/ 380 h 791"/>
                        <a:gd name="T14" fmla="*/ 732 w 1769"/>
                        <a:gd name="T15" fmla="*/ 273 h 791"/>
                        <a:gd name="T16" fmla="*/ 584 w 1769"/>
                        <a:gd name="T17" fmla="*/ 178 h 791"/>
                        <a:gd name="T18" fmla="*/ 306 w 1769"/>
                        <a:gd name="T19" fmla="*/ 91 h 791"/>
                        <a:gd name="T20" fmla="*/ 0 w 1769"/>
                        <a:gd name="T21" fmla="*/ 46 h 791"/>
                        <a:gd name="T22" fmla="*/ 3 w 1769"/>
                        <a:gd name="T23" fmla="*/ 5 h 791"/>
                        <a:gd name="T24" fmla="*/ 0 60000 65536"/>
                        <a:gd name="T25" fmla="*/ 0 60000 65536"/>
                        <a:gd name="T26" fmla="*/ 0 60000 65536"/>
                        <a:gd name="T27" fmla="*/ 0 60000 65536"/>
                        <a:gd name="T28" fmla="*/ 0 60000 65536"/>
                        <a:gd name="T29" fmla="*/ 0 60000 65536"/>
                        <a:gd name="T30" fmla="*/ 0 60000 65536"/>
                        <a:gd name="T31" fmla="*/ 0 60000 65536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</a:gdLst>
                      <a:ahLst/>
                      <a:cxnLst>
                        <a:cxn ang="T24">
                          <a:pos x="T0" y="T1"/>
                        </a:cxn>
                        <a:cxn ang="T25">
                          <a:pos x="T2" y="T3"/>
                        </a:cxn>
                        <a:cxn ang="T26">
                          <a:pos x="T4" y="T5"/>
                        </a:cxn>
                        <a:cxn ang="T27">
                          <a:pos x="T6" y="T7"/>
                        </a:cxn>
                        <a:cxn ang="T28">
                          <a:pos x="T8" y="T9"/>
                        </a:cxn>
                        <a:cxn ang="T29">
                          <a:pos x="T10" y="T11"/>
                        </a:cxn>
                        <a:cxn ang="T30">
                          <a:pos x="T12" y="T13"/>
                        </a:cxn>
                        <a:cxn ang="T31">
                          <a:pos x="T14" y="T15"/>
                        </a:cxn>
                        <a:cxn ang="T32">
                          <a:pos x="T16" y="T17"/>
                        </a:cxn>
                        <a:cxn ang="T33">
                          <a:pos x="T18" y="T19"/>
                        </a:cxn>
                        <a:cxn ang="T34">
                          <a:pos x="T20" y="T21"/>
                        </a:cxn>
                        <a:cxn ang="T35">
                          <a:pos x="T22" y="T23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0" scaled="1"/>
                    </a:gra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vi-VN"/>
                    </a:p>
                  </p:txBody>
                </p:sp>
              </p:grpSp>
              <p:grpSp>
                <p:nvGrpSpPr>
                  <p:cNvPr id="38" name="Group 21"/>
                  <p:cNvGrpSpPr>
                    <a:grpSpLocks/>
                  </p:cNvGrpSpPr>
                  <p:nvPr/>
                </p:nvGrpSpPr>
                <p:grpSpPr bwMode="auto">
                  <a:xfrm>
                    <a:off x="2998" y="1608"/>
                    <a:ext cx="2472" cy="927"/>
                    <a:chOff x="2924" y="1636"/>
                    <a:chExt cx="2472" cy="927"/>
                  </a:xfrm>
                </p:grpSpPr>
                <p:sp>
                  <p:nvSpPr>
                    <p:cNvPr id="125" name="Freeform 22"/>
                    <p:cNvSpPr>
                      <a:spLocks/>
                    </p:cNvSpPr>
                    <p:nvPr/>
                  </p:nvSpPr>
                  <p:spPr bwMode="hidden">
                    <a:xfrm rot="1080363">
                      <a:off x="2924" y="1636"/>
                      <a:ext cx="1678" cy="335"/>
                    </a:xfrm>
                    <a:custGeom>
                      <a:avLst/>
                      <a:gdLst>
                        <a:gd name="T0" fmla="*/ 0 w 2736"/>
                        <a:gd name="T1" fmla="*/ 335 h 504"/>
                        <a:gd name="T2" fmla="*/ 530 w 2736"/>
                        <a:gd name="T3" fmla="*/ 112 h 504"/>
                        <a:gd name="T4" fmla="*/ 1089 w 2736"/>
                        <a:gd name="T5" fmla="*/ 16 h 504"/>
                        <a:gd name="T6" fmla="*/ 1678 w 2736"/>
                        <a:gd name="T7" fmla="*/ 16 h 504"/>
                        <a:gd name="T8" fmla="*/ 1668 w 2736"/>
                        <a:gd name="T9" fmla="*/ 68 h 504"/>
                        <a:gd name="T10" fmla="*/ 1082 w 2736"/>
                        <a:gd name="T11" fmla="*/ 68 h 504"/>
                        <a:gd name="T12" fmla="*/ 401 w 2736"/>
                        <a:gd name="T13" fmla="*/ 194 h 504"/>
                        <a:gd name="T14" fmla="*/ 0 w 2736"/>
                        <a:gd name="T15" fmla="*/ 335 h 504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</a:gdLst>
                      <a:ahLst/>
                      <a:cxnLst>
                        <a:cxn ang="T16">
                          <a:pos x="T0" y="T1"/>
                        </a:cxn>
                        <a:cxn ang="T17">
                          <a:pos x="T2" y="T3"/>
                        </a:cxn>
                        <a:cxn ang="T18">
                          <a:pos x="T4" y="T5"/>
                        </a:cxn>
                        <a:cxn ang="T19">
                          <a:pos x="T6" y="T7"/>
                        </a:cxn>
                        <a:cxn ang="T20">
                          <a:pos x="T8" y="T9"/>
                        </a:cxn>
                        <a:cxn ang="T21">
                          <a:pos x="T10" y="T11"/>
                        </a:cxn>
                        <a:cxn ang="T22">
                          <a:pos x="T12" y="T13"/>
                        </a:cxn>
                        <a:cxn ang="T23">
                          <a:pos x="T14" y="T15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14:hiddenLine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vi-VN"/>
                    </a:p>
                  </p:txBody>
                </p:sp>
                <p:sp>
                  <p:nvSpPr>
                    <p:cNvPr id="126" name="Freeform 23"/>
                    <p:cNvSpPr>
                      <a:spLocks/>
                    </p:cNvSpPr>
                    <p:nvPr/>
                  </p:nvSpPr>
                  <p:spPr bwMode="hidden">
                    <a:xfrm rot="1080363">
                      <a:off x="4495" y="2036"/>
                      <a:ext cx="901" cy="527"/>
                    </a:xfrm>
                    <a:custGeom>
                      <a:avLst/>
                      <a:gdLst>
                        <a:gd name="T0" fmla="*/ 3 w 1769"/>
                        <a:gd name="T1" fmla="*/ 5 h 791"/>
                        <a:gd name="T2" fmla="*/ 247 w 1769"/>
                        <a:gd name="T3" fmla="*/ 37 h 791"/>
                        <a:gd name="T4" fmla="*/ 589 w 1769"/>
                        <a:gd name="T5" fmla="*/ 133 h 791"/>
                        <a:gd name="T6" fmla="*/ 821 w 1769"/>
                        <a:gd name="T7" fmla="*/ 288 h 791"/>
                        <a:gd name="T8" fmla="*/ 894 w 1769"/>
                        <a:gd name="T9" fmla="*/ 406 h 791"/>
                        <a:gd name="T10" fmla="*/ 860 w 1769"/>
                        <a:gd name="T11" fmla="*/ 524 h 791"/>
                        <a:gd name="T12" fmla="*/ 809 w 1769"/>
                        <a:gd name="T13" fmla="*/ 421 h 791"/>
                        <a:gd name="T14" fmla="*/ 707 w 1769"/>
                        <a:gd name="T15" fmla="*/ 302 h 791"/>
                        <a:gd name="T16" fmla="*/ 565 w 1769"/>
                        <a:gd name="T17" fmla="*/ 197 h 791"/>
                        <a:gd name="T18" fmla="*/ 296 w 1769"/>
                        <a:gd name="T19" fmla="*/ 101 h 791"/>
                        <a:gd name="T20" fmla="*/ 0 w 1769"/>
                        <a:gd name="T21" fmla="*/ 51 h 791"/>
                        <a:gd name="T22" fmla="*/ 3 w 1769"/>
                        <a:gd name="T23" fmla="*/ 5 h 791"/>
                        <a:gd name="T24" fmla="*/ 0 60000 65536"/>
                        <a:gd name="T25" fmla="*/ 0 60000 65536"/>
                        <a:gd name="T26" fmla="*/ 0 60000 65536"/>
                        <a:gd name="T27" fmla="*/ 0 60000 65536"/>
                        <a:gd name="T28" fmla="*/ 0 60000 65536"/>
                        <a:gd name="T29" fmla="*/ 0 60000 65536"/>
                        <a:gd name="T30" fmla="*/ 0 60000 65536"/>
                        <a:gd name="T31" fmla="*/ 0 60000 65536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</a:gdLst>
                      <a:ahLst/>
                      <a:cxnLst>
                        <a:cxn ang="T24">
                          <a:pos x="T0" y="T1"/>
                        </a:cxn>
                        <a:cxn ang="T25">
                          <a:pos x="T2" y="T3"/>
                        </a:cxn>
                        <a:cxn ang="T26">
                          <a:pos x="T4" y="T5"/>
                        </a:cxn>
                        <a:cxn ang="T27">
                          <a:pos x="T6" y="T7"/>
                        </a:cxn>
                        <a:cxn ang="T28">
                          <a:pos x="T8" y="T9"/>
                        </a:cxn>
                        <a:cxn ang="T29">
                          <a:pos x="T10" y="T11"/>
                        </a:cxn>
                        <a:cxn ang="T30">
                          <a:pos x="T12" y="T13"/>
                        </a:cxn>
                        <a:cxn ang="T31">
                          <a:pos x="T14" y="T15"/>
                        </a:cxn>
                        <a:cxn ang="T32">
                          <a:pos x="T16" y="T17"/>
                        </a:cxn>
                        <a:cxn ang="T33">
                          <a:pos x="T18" y="T19"/>
                        </a:cxn>
                        <a:cxn ang="T34">
                          <a:pos x="T20" y="T21"/>
                        </a:cxn>
                        <a:cxn ang="T35">
                          <a:pos x="T22" y="T23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0" scaled="1"/>
                    </a:gra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vi-VN"/>
                    </a:p>
                  </p:txBody>
                </p:sp>
              </p:grpSp>
              <p:grpSp>
                <p:nvGrpSpPr>
                  <p:cNvPr id="39" name="Group 24"/>
                  <p:cNvGrpSpPr>
                    <a:grpSpLocks/>
                  </p:cNvGrpSpPr>
                  <p:nvPr/>
                </p:nvGrpSpPr>
                <p:grpSpPr bwMode="auto">
                  <a:xfrm>
                    <a:off x="3032" y="1386"/>
                    <a:ext cx="2341" cy="657"/>
                    <a:chOff x="2958" y="1414"/>
                    <a:chExt cx="2341" cy="657"/>
                  </a:xfrm>
                </p:grpSpPr>
                <p:sp>
                  <p:nvSpPr>
                    <p:cNvPr id="123" name="Freeform 25"/>
                    <p:cNvSpPr>
                      <a:spLocks/>
                    </p:cNvSpPr>
                    <p:nvPr/>
                  </p:nvSpPr>
                  <p:spPr bwMode="hidden">
                    <a:xfrm rot="463793">
                      <a:off x="2958" y="1414"/>
                      <a:ext cx="1545" cy="312"/>
                    </a:xfrm>
                    <a:custGeom>
                      <a:avLst/>
                      <a:gdLst>
                        <a:gd name="T0" fmla="*/ 0 w 2736"/>
                        <a:gd name="T1" fmla="*/ 312 h 504"/>
                        <a:gd name="T2" fmla="*/ 488 w 2736"/>
                        <a:gd name="T3" fmla="*/ 104 h 504"/>
                        <a:gd name="T4" fmla="*/ 1003 w 2736"/>
                        <a:gd name="T5" fmla="*/ 15 h 504"/>
                        <a:gd name="T6" fmla="*/ 1545 w 2736"/>
                        <a:gd name="T7" fmla="*/ 15 h 504"/>
                        <a:gd name="T8" fmla="*/ 1536 w 2736"/>
                        <a:gd name="T9" fmla="*/ 64 h 504"/>
                        <a:gd name="T10" fmla="*/ 996 w 2736"/>
                        <a:gd name="T11" fmla="*/ 64 h 504"/>
                        <a:gd name="T12" fmla="*/ 369 w 2736"/>
                        <a:gd name="T13" fmla="*/ 181 h 504"/>
                        <a:gd name="T14" fmla="*/ 0 w 2736"/>
                        <a:gd name="T15" fmla="*/ 312 h 504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</a:gdLst>
                      <a:ahLst/>
                      <a:cxnLst>
                        <a:cxn ang="T16">
                          <a:pos x="T0" y="T1"/>
                        </a:cxn>
                        <a:cxn ang="T17">
                          <a:pos x="T2" y="T3"/>
                        </a:cxn>
                        <a:cxn ang="T18">
                          <a:pos x="T4" y="T5"/>
                        </a:cxn>
                        <a:cxn ang="T19">
                          <a:pos x="T6" y="T7"/>
                        </a:cxn>
                        <a:cxn ang="T20">
                          <a:pos x="T8" y="T9"/>
                        </a:cxn>
                        <a:cxn ang="T21">
                          <a:pos x="T10" y="T11"/>
                        </a:cxn>
                        <a:cxn ang="T22">
                          <a:pos x="T12" y="T13"/>
                        </a:cxn>
                        <a:cxn ang="T23">
                          <a:pos x="T14" y="T15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14:hiddenLine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vi-VN"/>
                    </a:p>
                  </p:txBody>
                </p:sp>
                <p:sp>
                  <p:nvSpPr>
                    <p:cNvPr id="124" name="Freeform 26"/>
                    <p:cNvSpPr>
                      <a:spLocks/>
                    </p:cNvSpPr>
                    <p:nvPr/>
                  </p:nvSpPr>
                  <p:spPr bwMode="hidden">
                    <a:xfrm rot="463793">
                      <a:off x="4469" y="1582"/>
                      <a:ext cx="831" cy="489"/>
                    </a:xfrm>
                    <a:custGeom>
                      <a:avLst/>
                      <a:gdLst>
                        <a:gd name="T0" fmla="*/ 2 w 1769"/>
                        <a:gd name="T1" fmla="*/ 5 h 791"/>
                        <a:gd name="T2" fmla="*/ 228 w 1769"/>
                        <a:gd name="T3" fmla="*/ 35 h 791"/>
                        <a:gd name="T4" fmla="*/ 544 w 1769"/>
                        <a:gd name="T5" fmla="*/ 124 h 791"/>
                        <a:gd name="T6" fmla="*/ 757 w 1769"/>
                        <a:gd name="T7" fmla="*/ 267 h 791"/>
                        <a:gd name="T8" fmla="*/ 825 w 1769"/>
                        <a:gd name="T9" fmla="*/ 376 h 791"/>
                        <a:gd name="T10" fmla="*/ 793 w 1769"/>
                        <a:gd name="T11" fmla="*/ 487 h 791"/>
                        <a:gd name="T12" fmla="*/ 746 w 1769"/>
                        <a:gd name="T13" fmla="*/ 391 h 791"/>
                        <a:gd name="T14" fmla="*/ 652 w 1769"/>
                        <a:gd name="T15" fmla="*/ 281 h 791"/>
                        <a:gd name="T16" fmla="*/ 521 w 1769"/>
                        <a:gd name="T17" fmla="*/ 183 h 791"/>
                        <a:gd name="T18" fmla="*/ 273 w 1769"/>
                        <a:gd name="T19" fmla="*/ 94 h 791"/>
                        <a:gd name="T20" fmla="*/ 0 w 1769"/>
                        <a:gd name="T21" fmla="*/ 47 h 791"/>
                        <a:gd name="T22" fmla="*/ 2 w 1769"/>
                        <a:gd name="T23" fmla="*/ 5 h 791"/>
                        <a:gd name="T24" fmla="*/ 0 60000 65536"/>
                        <a:gd name="T25" fmla="*/ 0 60000 65536"/>
                        <a:gd name="T26" fmla="*/ 0 60000 65536"/>
                        <a:gd name="T27" fmla="*/ 0 60000 65536"/>
                        <a:gd name="T28" fmla="*/ 0 60000 65536"/>
                        <a:gd name="T29" fmla="*/ 0 60000 65536"/>
                        <a:gd name="T30" fmla="*/ 0 60000 65536"/>
                        <a:gd name="T31" fmla="*/ 0 60000 65536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</a:gdLst>
                      <a:ahLst/>
                      <a:cxnLst>
                        <a:cxn ang="T24">
                          <a:pos x="T0" y="T1"/>
                        </a:cxn>
                        <a:cxn ang="T25">
                          <a:pos x="T2" y="T3"/>
                        </a:cxn>
                        <a:cxn ang="T26">
                          <a:pos x="T4" y="T5"/>
                        </a:cxn>
                        <a:cxn ang="T27">
                          <a:pos x="T6" y="T7"/>
                        </a:cxn>
                        <a:cxn ang="T28">
                          <a:pos x="T8" y="T9"/>
                        </a:cxn>
                        <a:cxn ang="T29">
                          <a:pos x="T10" y="T11"/>
                        </a:cxn>
                        <a:cxn ang="T30">
                          <a:pos x="T12" y="T13"/>
                        </a:cxn>
                        <a:cxn ang="T31">
                          <a:pos x="T14" y="T15"/>
                        </a:cxn>
                        <a:cxn ang="T32">
                          <a:pos x="T16" y="T17"/>
                        </a:cxn>
                        <a:cxn ang="T33">
                          <a:pos x="T18" y="T19"/>
                        </a:cxn>
                        <a:cxn ang="T34">
                          <a:pos x="T20" y="T21"/>
                        </a:cxn>
                        <a:cxn ang="T35">
                          <a:pos x="T22" y="T23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0" scaled="1"/>
                    </a:gra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vi-VN"/>
                    </a:p>
                  </p:txBody>
                </p:sp>
              </p:grpSp>
              <p:grpSp>
                <p:nvGrpSpPr>
                  <p:cNvPr id="40" name="Group 27"/>
                  <p:cNvGrpSpPr>
                    <a:grpSpLocks/>
                  </p:cNvGrpSpPr>
                  <p:nvPr/>
                </p:nvGrpSpPr>
                <p:grpSpPr bwMode="auto">
                  <a:xfrm>
                    <a:off x="3057" y="1241"/>
                    <a:ext cx="2150" cy="342"/>
                    <a:chOff x="2983" y="1269"/>
                    <a:chExt cx="2150" cy="342"/>
                  </a:xfrm>
                </p:grpSpPr>
                <p:sp>
                  <p:nvSpPr>
                    <p:cNvPr id="121" name="Freeform 28"/>
                    <p:cNvSpPr>
                      <a:spLocks/>
                    </p:cNvSpPr>
                    <p:nvPr/>
                  </p:nvSpPr>
                  <p:spPr bwMode="hidden">
                    <a:xfrm rot="-84182">
                      <a:off x="2983" y="1289"/>
                      <a:ext cx="1405" cy="219"/>
                    </a:xfrm>
                    <a:custGeom>
                      <a:avLst/>
                      <a:gdLst>
                        <a:gd name="T0" fmla="*/ 0 w 2736"/>
                        <a:gd name="T1" fmla="*/ 219 h 504"/>
                        <a:gd name="T2" fmla="*/ 444 w 2736"/>
                        <a:gd name="T3" fmla="*/ 73 h 504"/>
                        <a:gd name="T4" fmla="*/ 912 w 2736"/>
                        <a:gd name="T5" fmla="*/ 10 h 504"/>
                        <a:gd name="T6" fmla="*/ 1405 w 2736"/>
                        <a:gd name="T7" fmla="*/ 10 h 504"/>
                        <a:gd name="T8" fmla="*/ 1397 w 2736"/>
                        <a:gd name="T9" fmla="*/ 45 h 504"/>
                        <a:gd name="T10" fmla="*/ 906 w 2736"/>
                        <a:gd name="T11" fmla="*/ 45 h 504"/>
                        <a:gd name="T12" fmla="*/ 336 w 2736"/>
                        <a:gd name="T13" fmla="*/ 127 h 504"/>
                        <a:gd name="T14" fmla="*/ 0 w 2736"/>
                        <a:gd name="T15" fmla="*/ 219 h 504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</a:gdLst>
                      <a:ahLst/>
                      <a:cxnLst>
                        <a:cxn ang="T16">
                          <a:pos x="T0" y="T1"/>
                        </a:cxn>
                        <a:cxn ang="T17">
                          <a:pos x="T2" y="T3"/>
                        </a:cxn>
                        <a:cxn ang="T18">
                          <a:pos x="T4" y="T5"/>
                        </a:cxn>
                        <a:cxn ang="T19">
                          <a:pos x="T6" y="T7"/>
                        </a:cxn>
                        <a:cxn ang="T20">
                          <a:pos x="T8" y="T9"/>
                        </a:cxn>
                        <a:cxn ang="T21">
                          <a:pos x="T10" y="T11"/>
                        </a:cxn>
                        <a:cxn ang="T22">
                          <a:pos x="T12" y="T13"/>
                        </a:cxn>
                        <a:cxn ang="T23">
                          <a:pos x="T14" y="T15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14:hiddenLine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vi-VN"/>
                    </a:p>
                  </p:txBody>
                </p:sp>
                <p:sp>
                  <p:nvSpPr>
                    <p:cNvPr id="122" name="Freeform 29"/>
                    <p:cNvSpPr>
                      <a:spLocks/>
                    </p:cNvSpPr>
                    <p:nvPr/>
                  </p:nvSpPr>
                  <p:spPr bwMode="hidden">
                    <a:xfrm rot="-84182">
                      <a:off x="4379" y="1269"/>
                      <a:ext cx="755" cy="342"/>
                    </a:xfrm>
                    <a:custGeom>
                      <a:avLst/>
                      <a:gdLst>
                        <a:gd name="T0" fmla="*/ 2 w 1769"/>
                        <a:gd name="T1" fmla="*/ 3 h 791"/>
                        <a:gd name="T2" fmla="*/ 207 w 1769"/>
                        <a:gd name="T3" fmla="*/ 24 h 791"/>
                        <a:gd name="T4" fmla="*/ 494 w 1769"/>
                        <a:gd name="T5" fmla="*/ 86 h 791"/>
                        <a:gd name="T6" fmla="*/ 688 w 1769"/>
                        <a:gd name="T7" fmla="*/ 187 h 791"/>
                        <a:gd name="T8" fmla="*/ 749 w 1769"/>
                        <a:gd name="T9" fmla="*/ 263 h 791"/>
                        <a:gd name="T10" fmla="*/ 721 w 1769"/>
                        <a:gd name="T11" fmla="*/ 340 h 791"/>
                        <a:gd name="T12" fmla="*/ 678 w 1769"/>
                        <a:gd name="T13" fmla="*/ 273 h 791"/>
                        <a:gd name="T14" fmla="*/ 593 w 1769"/>
                        <a:gd name="T15" fmla="*/ 196 h 791"/>
                        <a:gd name="T16" fmla="*/ 473 w 1769"/>
                        <a:gd name="T17" fmla="*/ 128 h 791"/>
                        <a:gd name="T18" fmla="*/ 248 w 1769"/>
                        <a:gd name="T19" fmla="*/ 66 h 791"/>
                        <a:gd name="T20" fmla="*/ 0 w 1769"/>
                        <a:gd name="T21" fmla="*/ 33 h 791"/>
                        <a:gd name="T22" fmla="*/ 2 w 1769"/>
                        <a:gd name="T23" fmla="*/ 3 h 791"/>
                        <a:gd name="T24" fmla="*/ 0 60000 65536"/>
                        <a:gd name="T25" fmla="*/ 0 60000 65536"/>
                        <a:gd name="T26" fmla="*/ 0 60000 65536"/>
                        <a:gd name="T27" fmla="*/ 0 60000 65536"/>
                        <a:gd name="T28" fmla="*/ 0 60000 65536"/>
                        <a:gd name="T29" fmla="*/ 0 60000 65536"/>
                        <a:gd name="T30" fmla="*/ 0 60000 65536"/>
                        <a:gd name="T31" fmla="*/ 0 60000 65536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</a:gdLst>
                      <a:ahLst/>
                      <a:cxnLst>
                        <a:cxn ang="T24">
                          <a:pos x="T0" y="T1"/>
                        </a:cxn>
                        <a:cxn ang="T25">
                          <a:pos x="T2" y="T3"/>
                        </a:cxn>
                        <a:cxn ang="T26">
                          <a:pos x="T4" y="T5"/>
                        </a:cxn>
                        <a:cxn ang="T27">
                          <a:pos x="T6" y="T7"/>
                        </a:cxn>
                        <a:cxn ang="T28">
                          <a:pos x="T8" y="T9"/>
                        </a:cxn>
                        <a:cxn ang="T29">
                          <a:pos x="T10" y="T11"/>
                        </a:cxn>
                        <a:cxn ang="T30">
                          <a:pos x="T12" y="T13"/>
                        </a:cxn>
                        <a:cxn ang="T31">
                          <a:pos x="T14" y="T15"/>
                        </a:cxn>
                        <a:cxn ang="T32">
                          <a:pos x="T16" y="T17"/>
                        </a:cxn>
                        <a:cxn ang="T33">
                          <a:pos x="T18" y="T19"/>
                        </a:cxn>
                        <a:cxn ang="T34">
                          <a:pos x="T20" y="T21"/>
                        </a:cxn>
                        <a:cxn ang="T35">
                          <a:pos x="T22" y="T23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0" scaled="1"/>
                    </a:gra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vi-VN"/>
                    </a:p>
                  </p:txBody>
                </p:sp>
              </p:grpSp>
              <p:grpSp>
                <p:nvGrpSpPr>
                  <p:cNvPr id="41" name="Group 30"/>
                  <p:cNvGrpSpPr>
                    <a:grpSpLocks/>
                  </p:cNvGrpSpPr>
                  <p:nvPr/>
                </p:nvGrpSpPr>
                <p:grpSpPr bwMode="auto">
                  <a:xfrm>
                    <a:off x="3012" y="890"/>
                    <a:ext cx="1879" cy="426"/>
                    <a:chOff x="2938" y="918"/>
                    <a:chExt cx="1879" cy="426"/>
                  </a:xfrm>
                </p:grpSpPr>
                <p:sp>
                  <p:nvSpPr>
                    <p:cNvPr id="119" name="Freeform 31"/>
                    <p:cNvSpPr>
                      <a:spLocks/>
                    </p:cNvSpPr>
                    <p:nvPr/>
                  </p:nvSpPr>
                  <p:spPr bwMode="hidden">
                    <a:xfrm rot="-802576">
                      <a:off x="2938" y="1128"/>
                      <a:ext cx="1232" cy="215"/>
                    </a:xfrm>
                    <a:custGeom>
                      <a:avLst/>
                      <a:gdLst>
                        <a:gd name="T0" fmla="*/ 0 w 2736"/>
                        <a:gd name="T1" fmla="*/ 215 h 504"/>
                        <a:gd name="T2" fmla="*/ 389 w 2736"/>
                        <a:gd name="T3" fmla="*/ 72 h 504"/>
                        <a:gd name="T4" fmla="*/ 800 w 2736"/>
                        <a:gd name="T5" fmla="*/ 10 h 504"/>
                        <a:gd name="T6" fmla="*/ 1232 w 2736"/>
                        <a:gd name="T7" fmla="*/ 10 h 504"/>
                        <a:gd name="T8" fmla="*/ 1225 w 2736"/>
                        <a:gd name="T9" fmla="*/ 44 h 504"/>
                        <a:gd name="T10" fmla="*/ 794 w 2736"/>
                        <a:gd name="T11" fmla="*/ 44 h 504"/>
                        <a:gd name="T12" fmla="*/ 294 w 2736"/>
                        <a:gd name="T13" fmla="*/ 125 h 504"/>
                        <a:gd name="T14" fmla="*/ 0 w 2736"/>
                        <a:gd name="T15" fmla="*/ 215 h 504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</a:gdLst>
                      <a:ahLst/>
                      <a:cxnLst>
                        <a:cxn ang="T16">
                          <a:pos x="T0" y="T1"/>
                        </a:cxn>
                        <a:cxn ang="T17">
                          <a:pos x="T2" y="T3"/>
                        </a:cxn>
                        <a:cxn ang="T18">
                          <a:pos x="T4" y="T5"/>
                        </a:cxn>
                        <a:cxn ang="T19">
                          <a:pos x="T6" y="T7"/>
                        </a:cxn>
                        <a:cxn ang="T20">
                          <a:pos x="T8" y="T9"/>
                        </a:cxn>
                        <a:cxn ang="T21">
                          <a:pos x="T10" y="T11"/>
                        </a:cxn>
                        <a:cxn ang="T22">
                          <a:pos x="T12" y="T13"/>
                        </a:cxn>
                        <a:cxn ang="T23">
                          <a:pos x="T14" y="T15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14:hiddenLine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vi-VN"/>
                    </a:p>
                  </p:txBody>
                </p:sp>
                <p:sp>
                  <p:nvSpPr>
                    <p:cNvPr id="120" name="Freeform 32"/>
                    <p:cNvSpPr>
                      <a:spLocks/>
                    </p:cNvSpPr>
                    <p:nvPr/>
                  </p:nvSpPr>
                  <p:spPr bwMode="hidden">
                    <a:xfrm rot="-802576">
                      <a:off x="4155" y="919"/>
                      <a:ext cx="662" cy="336"/>
                    </a:xfrm>
                    <a:custGeom>
                      <a:avLst/>
                      <a:gdLst>
                        <a:gd name="T0" fmla="*/ 2 w 1769"/>
                        <a:gd name="T1" fmla="*/ 3 h 791"/>
                        <a:gd name="T2" fmla="*/ 181 w 1769"/>
                        <a:gd name="T3" fmla="*/ 24 h 791"/>
                        <a:gd name="T4" fmla="*/ 433 w 1769"/>
                        <a:gd name="T5" fmla="*/ 85 h 791"/>
                        <a:gd name="T6" fmla="*/ 603 w 1769"/>
                        <a:gd name="T7" fmla="*/ 184 h 791"/>
                        <a:gd name="T8" fmla="*/ 657 w 1769"/>
                        <a:gd name="T9" fmla="*/ 259 h 791"/>
                        <a:gd name="T10" fmla="*/ 632 w 1769"/>
                        <a:gd name="T11" fmla="*/ 334 h 791"/>
                        <a:gd name="T12" fmla="*/ 595 w 1769"/>
                        <a:gd name="T13" fmla="*/ 268 h 791"/>
                        <a:gd name="T14" fmla="*/ 520 w 1769"/>
                        <a:gd name="T15" fmla="*/ 193 h 791"/>
                        <a:gd name="T16" fmla="*/ 415 w 1769"/>
                        <a:gd name="T17" fmla="*/ 126 h 791"/>
                        <a:gd name="T18" fmla="*/ 217 w 1769"/>
                        <a:gd name="T19" fmla="*/ 65 h 791"/>
                        <a:gd name="T20" fmla="*/ 0 w 1769"/>
                        <a:gd name="T21" fmla="*/ 32 h 791"/>
                        <a:gd name="T22" fmla="*/ 2 w 1769"/>
                        <a:gd name="T23" fmla="*/ 3 h 791"/>
                        <a:gd name="T24" fmla="*/ 0 60000 65536"/>
                        <a:gd name="T25" fmla="*/ 0 60000 65536"/>
                        <a:gd name="T26" fmla="*/ 0 60000 65536"/>
                        <a:gd name="T27" fmla="*/ 0 60000 65536"/>
                        <a:gd name="T28" fmla="*/ 0 60000 65536"/>
                        <a:gd name="T29" fmla="*/ 0 60000 65536"/>
                        <a:gd name="T30" fmla="*/ 0 60000 65536"/>
                        <a:gd name="T31" fmla="*/ 0 60000 65536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</a:gdLst>
                      <a:ahLst/>
                      <a:cxnLst>
                        <a:cxn ang="T24">
                          <a:pos x="T0" y="T1"/>
                        </a:cxn>
                        <a:cxn ang="T25">
                          <a:pos x="T2" y="T3"/>
                        </a:cxn>
                        <a:cxn ang="T26">
                          <a:pos x="T4" y="T5"/>
                        </a:cxn>
                        <a:cxn ang="T27">
                          <a:pos x="T6" y="T7"/>
                        </a:cxn>
                        <a:cxn ang="T28">
                          <a:pos x="T8" y="T9"/>
                        </a:cxn>
                        <a:cxn ang="T29">
                          <a:pos x="T10" y="T11"/>
                        </a:cxn>
                        <a:cxn ang="T30">
                          <a:pos x="T12" y="T13"/>
                        </a:cxn>
                        <a:cxn ang="T31">
                          <a:pos x="T14" y="T15"/>
                        </a:cxn>
                        <a:cxn ang="T32">
                          <a:pos x="T16" y="T17"/>
                        </a:cxn>
                        <a:cxn ang="T33">
                          <a:pos x="T18" y="T19"/>
                        </a:cxn>
                        <a:cxn ang="T34">
                          <a:pos x="T20" y="T21"/>
                        </a:cxn>
                        <a:cxn ang="T35">
                          <a:pos x="T22" y="T23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0" scaled="1"/>
                    </a:gra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vi-VN"/>
                    </a:p>
                  </p:txBody>
                </p:sp>
              </p:grpSp>
              <p:grpSp>
                <p:nvGrpSpPr>
                  <p:cNvPr id="42" name="Group 33"/>
                  <p:cNvGrpSpPr>
                    <a:grpSpLocks/>
                  </p:cNvGrpSpPr>
                  <p:nvPr/>
                </p:nvGrpSpPr>
                <p:grpSpPr bwMode="auto">
                  <a:xfrm>
                    <a:off x="711" y="1625"/>
                    <a:ext cx="1257" cy="2326"/>
                    <a:chOff x="637" y="1653"/>
                    <a:chExt cx="1257" cy="2326"/>
                  </a:xfrm>
                </p:grpSpPr>
                <p:sp>
                  <p:nvSpPr>
                    <p:cNvPr id="117" name="Freeform 34"/>
                    <p:cNvSpPr>
                      <a:spLocks/>
                    </p:cNvSpPr>
                    <p:nvPr/>
                  </p:nvSpPr>
                  <p:spPr bwMode="hidden">
                    <a:xfrm rot="18888116" flipH="1">
                      <a:off x="875" y="2358"/>
                      <a:ext cx="1724" cy="313"/>
                    </a:xfrm>
                    <a:custGeom>
                      <a:avLst/>
                      <a:gdLst>
                        <a:gd name="T0" fmla="*/ 0 w 2736"/>
                        <a:gd name="T1" fmla="*/ 313 h 504"/>
                        <a:gd name="T2" fmla="*/ 544 w 2736"/>
                        <a:gd name="T3" fmla="*/ 104 h 504"/>
                        <a:gd name="T4" fmla="*/ 1119 w 2736"/>
                        <a:gd name="T5" fmla="*/ 15 h 504"/>
                        <a:gd name="T6" fmla="*/ 1724 w 2736"/>
                        <a:gd name="T7" fmla="*/ 15 h 504"/>
                        <a:gd name="T8" fmla="*/ 1714 w 2736"/>
                        <a:gd name="T9" fmla="*/ 64 h 504"/>
                        <a:gd name="T10" fmla="*/ 1112 w 2736"/>
                        <a:gd name="T11" fmla="*/ 64 h 504"/>
                        <a:gd name="T12" fmla="*/ 412 w 2736"/>
                        <a:gd name="T13" fmla="*/ 181 h 504"/>
                        <a:gd name="T14" fmla="*/ 0 w 2736"/>
                        <a:gd name="T15" fmla="*/ 313 h 504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</a:gdLst>
                      <a:ahLst/>
                      <a:cxnLst>
                        <a:cxn ang="T16">
                          <a:pos x="T0" y="T1"/>
                        </a:cxn>
                        <a:cxn ang="T17">
                          <a:pos x="T2" y="T3"/>
                        </a:cxn>
                        <a:cxn ang="T18">
                          <a:pos x="T4" y="T5"/>
                        </a:cxn>
                        <a:cxn ang="T19">
                          <a:pos x="T6" y="T7"/>
                        </a:cxn>
                        <a:cxn ang="T20">
                          <a:pos x="T8" y="T9"/>
                        </a:cxn>
                        <a:cxn ang="T21">
                          <a:pos x="T10" y="T11"/>
                        </a:cxn>
                        <a:cxn ang="T22">
                          <a:pos x="T12" y="T13"/>
                        </a:cxn>
                        <a:cxn ang="T23">
                          <a:pos x="T14" y="T15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accent2"/>
                        </a:gs>
                      </a:gsLst>
                      <a:lin ang="0" scaled="1"/>
                    </a:gra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14:hiddenLine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vi-VN"/>
                    </a:p>
                  </p:txBody>
                </p:sp>
                <p:sp>
                  <p:nvSpPr>
                    <p:cNvPr id="118" name="Freeform 35"/>
                    <p:cNvSpPr>
                      <a:spLocks/>
                    </p:cNvSpPr>
                    <p:nvPr/>
                  </p:nvSpPr>
                  <p:spPr bwMode="hidden">
                    <a:xfrm rot="18888116" flipH="1">
                      <a:off x="419" y="3271"/>
                      <a:ext cx="926" cy="489"/>
                    </a:xfrm>
                    <a:custGeom>
                      <a:avLst/>
                      <a:gdLst>
                        <a:gd name="T0" fmla="*/ 3 w 1769"/>
                        <a:gd name="T1" fmla="*/ 5 h 791"/>
                        <a:gd name="T2" fmla="*/ 254 w 1769"/>
                        <a:gd name="T3" fmla="*/ 35 h 791"/>
                        <a:gd name="T4" fmla="*/ 606 w 1769"/>
                        <a:gd name="T5" fmla="*/ 124 h 791"/>
                        <a:gd name="T6" fmla="*/ 843 w 1769"/>
                        <a:gd name="T7" fmla="*/ 267 h 791"/>
                        <a:gd name="T8" fmla="*/ 919 w 1769"/>
                        <a:gd name="T9" fmla="*/ 376 h 791"/>
                        <a:gd name="T10" fmla="*/ 884 w 1769"/>
                        <a:gd name="T11" fmla="*/ 487 h 791"/>
                        <a:gd name="T12" fmla="*/ 832 w 1769"/>
                        <a:gd name="T13" fmla="*/ 391 h 791"/>
                        <a:gd name="T14" fmla="*/ 727 w 1769"/>
                        <a:gd name="T15" fmla="*/ 281 h 791"/>
                        <a:gd name="T16" fmla="*/ 581 w 1769"/>
                        <a:gd name="T17" fmla="*/ 183 h 791"/>
                        <a:gd name="T18" fmla="*/ 304 w 1769"/>
                        <a:gd name="T19" fmla="*/ 94 h 791"/>
                        <a:gd name="T20" fmla="*/ 0 w 1769"/>
                        <a:gd name="T21" fmla="*/ 47 h 791"/>
                        <a:gd name="T22" fmla="*/ 3 w 1769"/>
                        <a:gd name="T23" fmla="*/ 5 h 791"/>
                        <a:gd name="T24" fmla="*/ 0 60000 65536"/>
                        <a:gd name="T25" fmla="*/ 0 60000 65536"/>
                        <a:gd name="T26" fmla="*/ 0 60000 65536"/>
                        <a:gd name="T27" fmla="*/ 0 60000 65536"/>
                        <a:gd name="T28" fmla="*/ 0 60000 65536"/>
                        <a:gd name="T29" fmla="*/ 0 60000 65536"/>
                        <a:gd name="T30" fmla="*/ 0 60000 65536"/>
                        <a:gd name="T31" fmla="*/ 0 60000 65536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</a:gdLst>
                      <a:ahLst/>
                      <a:cxnLst>
                        <a:cxn ang="T24">
                          <a:pos x="T0" y="T1"/>
                        </a:cxn>
                        <a:cxn ang="T25">
                          <a:pos x="T2" y="T3"/>
                        </a:cxn>
                        <a:cxn ang="T26">
                          <a:pos x="T4" y="T5"/>
                        </a:cxn>
                        <a:cxn ang="T27">
                          <a:pos x="T6" y="T7"/>
                        </a:cxn>
                        <a:cxn ang="T28">
                          <a:pos x="T8" y="T9"/>
                        </a:cxn>
                        <a:cxn ang="T29">
                          <a:pos x="T10" y="T11"/>
                        </a:cxn>
                        <a:cxn ang="T30">
                          <a:pos x="T12" y="T13"/>
                        </a:cxn>
                        <a:cxn ang="T31">
                          <a:pos x="T14" y="T15"/>
                        </a:cxn>
                        <a:cxn ang="T32">
                          <a:pos x="T16" y="T17"/>
                        </a:cxn>
                        <a:cxn ang="T33">
                          <a:pos x="T18" y="T19"/>
                        </a:cxn>
                        <a:cxn ang="T34">
                          <a:pos x="T20" y="T21"/>
                        </a:cxn>
                        <a:cxn ang="T35">
                          <a:pos x="T22" y="T23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5400000" scaled="1"/>
                    </a:gra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14:hiddenLine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vi-VN"/>
                    </a:p>
                  </p:txBody>
                </p:sp>
              </p:grpSp>
              <p:grpSp>
                <p:nvGrpSpPr>
                  <p:cNvPr id="43" name="Group 36"/>
                  <p:cNvGrpSpPr>
                    <a:grpSpLocks/>
                  </p:cNvGrpSpPr>
                  <p:nvPr/>
                </p:nvGrpSpPr>
                <p:grpSpPr bwMode="auto">
                  <a:xfrm>
                    <a:off x="70" y="2168"/>
                    <a:ext cx="2462" cy="1333"/>
                    <a:chOff x="-4" y="2196"/>
                    <a:chExt cx="2462" cy="1333"/>
                  </a:xfrm>
                </p:grpSpPr>
                <p:sp>
                  <p:nvSpPr>
                    <p:cNvPr id="115" name="Freeform 37"/>
                    <p:cNvSpPr>
                      <a:spLocks/>
                    </p:cNvSpPr>
                    <p:nvPr/>
                  </p:nvSpPr>
                  <p:spPr bwMode="hidden">
                    <a:xfrm rot="19495919" flipH="1">
                      <a:off x="643" y="2196"/>
                      <a:ext cx="1814" cy="348"/>
                    </a:xfrm>
                    <a:custGeom>
                      <a:avLst/>
                      <a:gdLst>
                        <a:gd name="T0" fmla="*/ 0 w 2736"/>
                        <a:gd name="T1" fmla="*/ 348 h 504"/>
                        <a:gd name="T2" fmla="*/ 573 w 2736"/>
                        <a:gd name="T3" fmla="*/ 116 h 504"/>
                        <a:gd name="T4" fmla="*/ 1178 w 2736"/>
                        <a:gd name="T5" fmla="*/ 17 h 504"/>
                        <a:gd name="T6" fmla="*/ 1814 w 2736"/>
                        <a:gd name="T7" fmla="*/ 17 h 504"/>
                        <a:gd name="T8" fmla="*/ 1803 w 2736"/>
                        <a:gd name="T9" fmla="*/ 71 h 504"/>
                        <a:gd name="T10" fmla="*/ 1170 w 2736"/>
                        <a:gd name="T11" fmla="*/ 71 h 504"/>
                        <a:gd name="T12" fmla="*/ 434 w 2736"/>
                        <a:gd name="T13" fmla="*/ 202 h 504"/>
                        <a:gd name="T14" fmla="*/ 0 w 2736"/>
                        <a:gd name="T15" fmla="*/ 348 h 504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</a:gdLst>
                      <a:ahLst/>
                      <a:cxnLst>
                        <a:cxn ang="T16">
                          <a:pos x="T0" y="T1"/>
                        </a:cxn>
                        <a:cxn ang="T17">
                          <a:pos x="T2" y="T3"/>
                        </a:cxn>
                        <a:cxn ang="T18">
                          <a:pos x="T4" y="T5"/>
                        </a:cxn>
                        <a:cxn ang="T19">
                          <a:pos x="T6" y="T7"/>
                        </a:cxn>
                        <a:cxn ang="T20">
                          <a:pos x="T8" y="T9"/>
                        </a:cxn>
                        <a:cxn ang="T21">
                          <a:pos x="T10" y="T11"/>
                        </a:cxn>
                        <a:cxn ang="T22">
                          <a:pos x="T12" y="T13"/>
                        </a:cxn>
                        <a:cxn ang="T23">
                          <a:pos x="T14" y="T15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accent2"/>
                        </a:gs>
                      </a:gsLst>
                      <a:lin ang="0" scaled="1"/>
                    </a:gra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14:hiddenLine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vi-VN"/>
                    </a:p>
                  </p:txBody>
                </p:sp>
                <p:sp>
                  <p:nvSpPr>
                    <p:cNvPr id="116" name="Freeform 38"/>
                    <p:cNvSpPr>
                      <a:spLocks/>
                    </p:cNvSpPr>
                    <p:nvPr/>
                  </p:nvSpPr>
                  <p:spPr bwMode="hidden">
                    <a:xfrm rot="19495919" flipH="1">
                      <a:off x="-4" y="2984"/>
                      <a:ext cx="975" cy="546"/>
                    </a:xfrm>
                    <a:custGeom>
                      <a:avLst/>
                      <a:gdLst>
                        <a:gd name="T0" fmla="*/ 3 w 1769"/>
                        <a:gd name="T1" fmla="*/ 6 h 791"/>
                        <a:gd name="T2" fmla="*/ 267 w 1769"/>
                        <a:gd name="T3" fmla="*/ 39 h 791"/>
                        <a:gd name="T4" fmla="*/ 638 w 1769"/>
                        <a:gd name="T5" fmla="*/ 138 h 791"/>
                        <a:gd name="T6" fmla="*/ 888 w 1769"/>
                        <a:gd name="T7" fmla="*/ 298 h 791"/>
                        <a:gd name="T8" fmla="*/ 968 w 1769"/>
                        <a:gd name="T9" fmla="*/ 420 h 791"/>
                        <a:gd name="T10" fmla="*/ 931 w 1769"/>
                        <a:gd name="T11" fmla="*/ 543 h 791"/>
                        <a:gd name="T12" fmla="*/ 876 w 1769"/>
                        <a:gd name="T13" fmla="*/ 436 h 791"/>
                        <a:gd name="T14" fmla="*/ 766 w 1769"/>
                        <a:gd name="T15" fmla="*/ 313 h 791"/>
                        <a:gd name="T16" fmla="*/ 611 w 1769"/>
                        <a:gd name="T17" fmla="*/ 204 h 791"/>
                        <a:gd name="T18" fmla="*/ 320 w 1769"/>
                        <a:gd name="T19" fmla="*/ 105 h 791"/>
                        <a:gd name="T20" fmla="*/ 0 w 1769"/>
                        <a:gd name="T21" fmla="*/ 52 h 791"/>
                        <a:gd name="T22" fmla="*/ 3 w 1769"/>
                        <a:gd name="T23" fmla="*/ 6 h 791"/>
                        <a:gd name="T24" fmla="*/ 0 60000 65536"/>
                        <a:gd name="T25" fmla="*/ 0 60000 65536"/>
                        <a:gd name="T26" fmla="*/ 0 60000 65536"/>
                        <a:gd name="T27" fmla="*/ 0 60000 65536"/>
                        <a:gd name="T28" fmla="*/ 0 60000 65536"/>
                        <a:gd name="T29" fmla="*/ 0 60000 65536"/>
                        <a:gd name="T30" fmla="*/ 0 60000 65536"/>
                        <a:gd name="T31" fmla="*/ 0 60000 65536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</a:gdLst>
                      <a:ahLst/>
                      <a:cxnLst>
                        <a:cxn ang="T24">
                          <a:pos x="T0" y="T1"/>
                        </a:cxn>
                        <a:cxn ang="T25">
                          <a:pos x="T2" y="T3"/>
                        </a:cxn>
                        <a:cxn ang="T26">
                          <a:pos x="T4" y="T5"/>
                        </a:cxn>
                        <a:cxn ang="T27">
                          <a:pos x="T6" y="T7"/>
                        </a:cxn>
                        <a:cxn ang="T28">
                          <a:pos x="T8" y="T9"/>
                        </a:cxn>
                        <a:cxn ang="T29">
                          <a:pos x="T10" y="T11"/>
                        </a:cxn>
                        <a:cxn ang="T30">
                          <a:pos x="T12" y="T13"/>
                        </a:cxn>
                        <a:cxn ang="T31">
                          <a:pos x="T14" y="T15"/>
                        </a:cxn>
                        <a:cxn ang="T32">
                          <a:pos x="T16" y="T17"/>
                        </a:cxn>
                        <a:cxn ang="T33">
                          <a:pos x="T18" y="T19"/>
                        </a:cxn>
                        <a:cxn ang="T34">
                          <a:pos x="T20" y="T21"/>
                        </a:cxn>
                        <a:cxn ang="T35">
                          <a:pos x="T22" y="T23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5400000" scaled="1"/>
                    </a:gra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14:hiddenLine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vi-VN"/>
                    </a:p>
                  </p:txBody>
                </p:sp>
              </p:grpSp>
              <p:grpSp>
                <p:nvGrpSpPr>
                  <p:cNvPr id="44" name="Group 39"/>
                  <p:cNvGrpSpPr>
                    <a:grpSpLocks/>
                  </p:cNvGrpSpPr>
                  <p:nvPr/>
                </p:nvGrpSpPr>
                <p:grpSpPr bwMode="auto">
                  <a:xfrm>
                    <a:off x="22" y="1981"/>
                    <a:ext cx="2476" cy="1063"/>
                    <a:chOff x="-52" y="2009"/>
                    <a:chExt cx="2476" cy="1063"/>
                  </a:xfrm>
                </p:grpSpPr>
                <p:sp>
                  <p:nvSpPr>
                    <p:cNvPr id="113" name="Freeform 40"/>
                    <p:cNvSpPr>
                      <a:spLocks/>
                    </p:cNvSpPr>
                    <p:nvPr/>
                  </p:nvSpPr>
                  <p:spPr bwMode="hidden">
                    <a:xfrm rot="20017085" flipH="1">
                      <a:off x="690" y="2009"/>
                      <a:ext cx="1734" cy="304"/>
                    </a:xfrm>
                    <a:custGeom>
                      <a:avLst/>
                      <a:gdLst>
                        <a:gd name="T0" fmla="*/ 0 w 2736"/>
                        <a:gd name="T1" fmla="*/ 304 h 504"/>
                        <a:gd name="T2" fmla="*/ 548 w 2736"/>
                        <a:gd name="T3" fmla="*/ 101 h 504"/>
                        <a:gd name="T4" fmla="*/ 1126 w 2736"/>
                        <a:gd name="T5" fmla="*/ 14 h 504"/>
                        <a:gd name="T6" fmla="*/ 1734 w 2736"/>
                        <a:gd name="T7" fmla="*/ 14 h 504"/>
                        <a:gd name="T8" fmla="*/ 1724 w 2736"/>
                        <a:gd name="T9" fmla="*/ 62 h 504"/>
                        <a:gd name="T10" fmla="*/ 1118 w 2736"/>
                        <a:gd name="T11" fmla="*/ 62 h 504"/>
                        <a:gd name="T12" fmla="*/ 414 w 2736"/>
                        <a:gd name="T13" fmla="*/ 176 h 504"/>
                        <a:gd name="T14" fmla="*/ 0 w 2736"/>
                        <a:gd name="T15" fmla="*/ 304 h 504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</a:gdLst>
                      <a:ahLst/>
                      <a:cxnLst>
                        <a:cxn ang="T16">
                          <a:pos x="T0" y="T1"/>
                        </a:cxn>
                        <a:cxn ang="T17">
                          <a:pos x="T2" y="T3"/>
                        </a:cxn>
                        <a:cxn ang="T18">
                          <a:pos x="T4" y="T5"/>
                        </a:cxn>
                        <a:cxn ang="T19">
                          <a:pos x="T6" y="T7"/>
                        </a:cxn>
                        <a:cxn ang="T20">
                          <a:pos x="T8" y="T9"/>
                        </a:cxn>
                        <a:cxn ang="T21">
                          <a:pos x="T10" y="T11"/>
                        </a:cxn>
                        <a:cxn ang="T22">
                          <a:pos x="T12" y="T13"/>
                        </a:cxn>
                        <a:cxn ang="T23">
                          <a:pos x="T14" y="T15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accent2"/>
                        </a:gs>
                      </a:gsLst>
                      <a:lin ang="0" scaled="1"/>
                    </a:gra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14:hiddenLine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vi-VN"/>
                    </a:p>
                  </p:txBody>
                </p:sp>
                <p:sp>
                  <p:nvSpPr>
                    <p:cNvPr id="114" name="Freeform 41"/>
                    <p:cNvSpPr>
                      <a:spLocks/>
                    </p:cNvSpPr>
                    <p:nvPr/>
                  </p:nvSpPr>
                  <p:spPr bwMode="hidden">
                    <a:xfrm rot="20017085" flipH="1">
                      <a:off x="-52" y="2596"/>
                      <a:ext cx="932" cy="476"/>
                    </a:xfrm>
                    <a:custGeom>
                      <a:avLst/>
                      <a:gdLst>
                        <a:gd name="T0" fmla="*/ 3 w 1769"/>
                        <a:gd name="T1" fmla="*/ 5 h 791"/>
                        <a:gd name="T2" fmla="*/ 256 w 1769"/>
                        <a:gd name="T3" fmla="*/ 34 h 791"/>
                        <a:gd name="T4" fmla="*/ 610 w 1769"/>
                        <a:gd name="T5" fmla="*/ 120 h 791"/>
                        <a:gd name="T6" fmla="*/ 849 w 1769"/>
                        <a:gd name="T7" fmla="*/ 260 h 791"/>
                        <a:gd name="T8" fmla="*/ 925 w 1769"/>
                        <a:gd name="T9" fmla="*/ 366 h 791"/>
                        <a:gd name="T10" fmla="*/ 890 w 1769"/>
                        <a:gd name="T11" fmla="*/ 474 h 791"/>
                        <a:gd name="T12" fmla="*/ 837 w 1769"/>
                        <a:gd name="T13" fmla="*/ 380 h 791"/>
                        <a:gd name="T14" fmla="*/ 732 w 1769"/>
                        <a:gd name="T15" fmla="*/ 273 h 791"/>
                        <a:gd name="T16" fmla="*/ 584 w 1769"/>
                        <a:gd name="T17" fmla="*/ 178 h 791"/>
                        <a:gd name="T18" fmla="*/ 306 w 1769"/>
                        <a:gd name="T19" fmla="*/ 91 h 791"/>
                        <a:gd name="T20" fmla="*/ 0 w 1769"/>
                        <a:gd name="T21" fmla="*/ 46 h 791"/>
                        <a:gd name="T22" fmla="*/ 3 w 1769"/>
                        <a:gd name="T23" fmla="*/ 5 h 791"/>
                        <a:gd name="T24" fmla="*/ 0 60000 65536"/>
                        <a:gd name="T25" fmla="*/ 0 60000 65536"/>
                        <a:gd name="T26" fmla="*/ 0 60000 65536"/>
                        <a:gd name="T27" fmla="*/ 0 60000 65536"/>
                        <a:gd name="T28" fmla="*/ 0 60000 65536"/>
                        <a:gd name="T29" fmla="*/ 0 60000 65536"/>
                        <a:gd name="T30" fmla="*/ 0 60000 65536"/>
                        <a:gd name="T31" fmla="*/ 0 60000 65536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</a:gdLst>
                      <a:ahLst/>
                      <a:cxnLst>
                        <a:cxn ang="T24">
                          <a:pos x="T0" y="T1"/>
                        </a:cxn>
                        <a:cxn ang="T25">
                          <a:pos x="T2" y="T3"/>
                        </a:cxn>
                        <a:cxn ang="T26">
                          <a:pos x="T4" y="T5"/>
                        </a:cxn>
                        <a:cxn ang="T27">
                          <a:pos x="T6" y="T7"/>
                        </a:cxn>
                        <a:cxn ang="T28">
                          <a:pos x="T8" y="T9"/>
                        </a:cxn>
                        <a:cxn ang="T29">
                          <a:pos x="T10" y="T11"/>
                        </a:cxn>
                        <a:cxn ang="T30">
                          <a:pos x="T12" y="T13"/>
                        </a:cxn>
                        <a:cxn ang="T31">
                          <a:pos x="T14" y="T15"/>
                        </a:cxn>
                        <a:cxn ang="T32">
                          <a:pos x="T16" y="T17"/>
                        </a:cxn>
                        <a:cxn ang="T33">
                          <a:pos x="T18" y="T19"/>
                        </a:cxn>
                        <a:cxn ang="T34">
                          <a:pos x="T20" y="T21"/>
                        </a:cxn>
                        <a:cxn ang="T35">
                          <a:pos x="T22" y="T23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bg1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14:hiddenLine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vi-VN"/>
                    </a:p>
                  </p:txBody>
                </p:sp>
              </p:grpSp>
              <p:grpSp>
                <p:nvGrpSpPr>
                  <p:cNvPr id="45" name="Group 42"/>
                  <p:cNvGrpSpPr>
                    <a:grpSpLocks/>
                  </p:cNvGrpSpPr>
                  <p:nvPr/>
                </p:nvGrpSpPr>
                <p:grpSpPr bwMode="auto">
                  <a:xfrm>
                    <a:off x="0" y="1786"/>
                    <a:ext cx="2471" cy="927"/>
                    <a:chOff x="-74" y="1814"/>
                    <a:chExt cx="2471" cy="927"/>
                  </a:xfrm>
                </p:grpSpPr>
                <p:sp>
                  <p:nvSpPr>
                    <p:cNvPr id="111" name="Freeform 43"/>
                    <p:cNvSpPr>
                      <a:spLocks/>
                    </p:cNvSpPr>
                    <p:nvPr/>
                  </p:nvSpPr>
                  <p:spPr bwMode="hidden">
                    <a:xfrm rot="20519637" flipH="1">
                      <a:off x="720" y="1813"/>
                      <a:ext cx="1677" cy="335"/>
                    </a:xfrm>
                    <a:custGeom>
                      <a:avLst/>
                      <a:gdLst>
                        <a:gd name="T0" fmla="*/ 0 w 2736"/>
                        <a:gd name="T1" fmla="*/ 335 h 504"/>
                        <a:gd name="T2" fmla="*/ 530 w 2736"/>
                        <a:gd name="T3" fmla="*/ 112 h 504"/>
                        <a:gd name="T4" fmla="*/ 1089 w 2736"/>
                        <a:gd name="T5" fmla="*/ 16 h 504"/>
                        <a:gd name="T6" fmla="*/ 1677 w 2736"/>
                        <a:gd name="T7" fmla="*/ 16 h 504"/>
                        <a:gd name="T8" fmla="*/ 1667 w 2736"/>
                        <a:gd name="T9" fmla="*/ 68 h 504"/>
                        <a:gd name="T10" fmla="*/ 1081 w 2736"/>
                        <a:gd name="T11" fmla="*/ 68 h 504"/>
                        <a:gd name="T12" fmla="*/ 401 w 2736"/>
                        <a:gd name="T13" fmla="*/ 194 h 504"/>
                        <a:gd name="T14" fmla="*/ 0 w 2736"/>
                        <a:gd name="T15" fmla="*/ 335 h 504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</a:gdLst>
                      <a:ahLst/>
                      <a:cxnLst>
                        <a:cxn ang="T16">
                          <a:pos x="T0" y="T1"/>
                        </a:cxn>
                        <a:cxn ang="T17">
                          <a:pos x="T2" y="T3"/>
                        </a:cxn>
                        <a:cxn ang="T18">
                          <a:pos x="T4" y="T5"/>
                        </a:cxn>
                        <a:cxn ang="T19">
                          <a:pos x="T6" y="T7"/>
                        </a:cxn>
                        <a:cxn ang="T20">
                          <a:pos x="T8" y="T9"/>
                        </a:cxn>
                        <a:cxn ang="T21">
                          <a:pos x="T10" y="T11"/>
                        </a:cxn>
                        <a:cxn ang="T22">
                          <a:pos x="T12" y="T13"/>
                        </a:cxn>
                        <a:cxn ang="T23">
                          <a:pos x="T14" y="T15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accent2"/>
                        </a:gs>
                      </a:gsLst>
                      <a:lin ang="0" scaled="1"/>
                    </a:gra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14:hiddenLine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vi-VN"/>
                    </a:p>
                  </p:txBody>
                </p:sp>
                <p:sp>
                  <p:nvSpPr>
                    <p:cNvPr id="112" name="Freeform 44"/>
                    <p:cNvSpPr>
                      <a:spLocks/>
                    </p:cNvSpPr>
                    <p:nvPr/>
                  </p:nvSpPr>
                  <p:spPr bwMode="hidden">
                    <a:xfrm rot="20519637" flipH="1">
                      <a:off x="-74" y="2214"/>
                      <a:ext cx="901" cy="527"/>
                    </a:xfrm>
                    <a:custGeom>
                      <a:avLst/>
                      <a:gdLst>
                        <a:gd name="T0" fmla="*/ 3 w 1769"/>
                        <a:gd name="T1" fmla="*/ 5 h 791"/>
                        <a:gd name="T2" fmla="*/ 247 w 1769"/>
                        <a:gd name="T3" fmla="*/ 37 h 791"/>
                        <a:gd name="T4" fmla="*/ 589 w 1769"/>
                        <a:gd name="T5" fmla="*/ 133 h 791"/>
                        <a:gd name="T6" fmla="*/ 821 w 1769"/>
                        <a:gd name="T7" fmla="*/ 288 h 791"/>
                        <a:gd name="T8" fmla="*/ 894 w 1769"/>
                        <a:gd name="T9" fmla="*/ 406 h 791"/>
                        <a:gd name="T10" fmla="*/ 860 w 1769"/>
                        <a:gd name="T11" fmla="*/ 524 h 791"/>
                        <a:gd name="T12" fmla="*/ 809 w 1769"/>
                        <a:gd name="T13" fmla="*/ 421 h 791"/>
                        <a:gd name="T14" fmla="*/ 707 w 1769"/>
                        <a:gd name="T15" fmla="*/ 302 h 791"/>
                        <a:gd name="T16" fmla="*/ 565 w 1769"/>
                        <a:gd name="T17" fmla="*/ 197 h 791"/>
                        <a:gd name="T18" fmla="*/ 296 w 1769"/>
                        <a:gd name="T19" fmla="*/ 101 h 791"/>
                        <a:gd name="T20" fmla="*/ 0 w 1769"/>
                        <a:gd name="T21" fmla="*/ 51 h 791"/>
                        <a:gd name="T22" fmla="*/ 3 w 1769"/>
                        <a:gd name="T23" fmla="*/ 5 h 791"/>
                        <a:gd name="T24" fmla="*/ 0 60000 65536"/>
                        <a:gd name="T25" fmla="*/ 0 60000 65536"/>
                        <a:gd name="T26" fmla="*/ 0 60000 65536"/>
                        <a:gd name="T27" fmla="*/ 0 60000 65536"/>
                        <a:gd name="T28" fmla="*/ 0 60000 65536"/>
                        <a:gd name="T29" fmla="*/ 0 60000 65536"/>
                        <a:gd name="T30" fmla="*/ 0 60000 65536"/>
                        <a:gd name="T31" fmla="*/ 0 60000 65536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</a:gdLst>
                      <a:ahLst/>
                      <a:cxnLst>
                        <a:cxn ang="T24">
                          <a:pos x="T0" y="T1"/>
                        </a:cxn>
                        <a:cxn ang="T25">
                          <a:pos x="T2" y="T3"/>
                        </a:cxn>
                        <a:cxn ang="T26">
                          <a:pos x="T4" y="T5"/>
                        </a:cxn>
                        <a:cxn ang="T27">
                          <a:pos x="T6" y="T7"/>
                        </a:cxn>
                        <a:cxn ang="T28">
                          <a:pos x="T8" y="T9"/>
                        </a:cxn>
                        <a:cxn ang="T29">
                          <a:pos x="T10" y="T11"/>
                        </a:cxn>
                        <a:cxn ang="T30">
                          <a:pos x="T12" y="T13"/>
                        </a:cxn>
                        <a:cxn ang="T31">
                          <a:pos x="T14" y="T15"/>
                        </a:cxn>
                        <a:cxn ang="T32">
                          <a:pos x="T16" y="T17"/>
                        </a:cxn>
                        <a:cxn ang="T33">
                          <a:pos x="T18" y="T19"/>
                        </a:cxn>
                        <a:cxn ang="T34">
                          <a:pos x="T20" y="T21"/>
                        </a:cxn>
                        <a:cxn ang="T35">
                          <a:pos x="T22" y="T23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bg1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14:hiddenLine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vi-VN"/>
                    </a:p>
                  </p:txBody>
                </p:sp>
              </p:grpSp>
              <p:grpSp>
                <p:nvGrpSpPr>
                  <p:cNvPr id="46" name="Group 183"/>
                  <p:cNvGrpSpPr>
                    <a:grpSpLocks/>
                  </p:cNvGrpSpPr>
                  <p:nvPr/>
                </p:nvGrpSpPr>
                <p:grpSpPr bwMode="auto">
                  <a:xfrm>
                    <a:off x="97" y="1563"/>
                    <a:ext cx="2341" cy="656"/>
                    <a:chOff x="23" y="1591"/>
                    <a:chExt cx="2341" cy="656"/>
                  </a:xfrm>
                </p:grpSpPr>
                <p:sp>
                  <p:nvSpPr>
                    <p:cNvPr id="109" name="Freeform 46"/>
                    <p:cNvSpPr>
                      <a:spLocks/>
                    </p:cNvSpPr>
                    <p:nvPr/>
                  </p:nvSpPr>
                  <p:spPr bwMode="hidden">
                    <a:xfrm rot="21136207" flipH="1">
                      <a:off x="818" y="1591"/>
                      <a:ext cx="1545" cy="313"/>
                    </a:xfrm>
                    <a:custGeom>
                      <a:avLst/>
                      <a:gdLst>
                        <a:gd name="T0" fmla="*/ 0 w 2736"/>
                        <a:gd name="T1" fmla="*/ 313 h 504"/>
                        <a:gd name="T2" fmla="*/ 488 w 2736"/>
                        <a:gd name="T3" fmla="*/ 104 h 504"/>
                        <a:gd name="T4" fmla="*/ 1003 w 2736"/>
                        <a:gd name="T5" fmla="*/ 15 h 504"/>
                        <a:gd name="T6" fmla="*/ 1545 w 2736"/>
                        <a:gd name="T7" fmla="*/ 15 h 504"/>
                        <a:gd name="T8" fmla="*/ 1536 w 2736"/>
                        <a:gd name="T9" fmla="*/ 64 h 504"/>
                        <a:gd name="T10" fmla="*/ 996 w 2736"/>
                        <a:gd name="T11" fmla="*/ 64 h 504"/>
                        <a:gd name="T12" fmla="*/ 369 w 2736"/>
                        <a:gd name="T13" fmla="*/ 181 h 504"/>
                        <a:gd name="T14" fmla="*/ 0 w 2736"/>
                        <a:gd name="T15" fmla="*/ 313 h 504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</a:gdLst>
                      <a:ahLst/>
                      <a:cxnLst>
                        <a:cxn ang="T16">
                          <a:pos x="T0" y="T1"/>
                        </a:cxn>
                        <a:cxn ang="T17">
                          <a:pos x="T2" y="T3"/>
                        </a:cxn>
                        <a:cxn ang="T18">
                          <a:pos x="T4" y="T5"/>
                        </a:cxn>
                        <a:cxn ang="T19">
                          <a:pos x="T6" y="T7"/>
                        </a:cxn>
                        <a:cxn ang="T20">
                          <a:pos x="T8" y="T9"/>
                        </a:cxn>
                        <a:cxn ang="T21">
                          <a:pos x="T10" y="T11"/>
                        </a:cxn>
                        <a:cxn ang="T22">
                          <a:pos x="T12" y="T13"/>
                        </a:cxn>
                        <a:cxn ang="T23">
                          <a:pos x="T14" y="T15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accent2"/>
                        </a:gs>
                      </a:gsLst>
                      <a:lin ang="0" scaled="1"/>
                    </a:gra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14:hiddenLine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vi-VN"/>
                    </a:p>
                  </p:txBody>
                </p:sp>
                <p:sp>
                  <p:nvSpPr>
                    <p:cNvPr id="110" name="Freeform 47"/>
                    <p:cNvSpPr>
                      <a:spLocks/>
                    </p:cNvSpPr>
                    <p:nvPr/>
                  </p:nvSpPr>
                  <p:spPr bwMode="hidden">
                    <a:xfrm rot="21136207" flipH="1">
                      <a:off x="23" y="1758"/>
                      <a:ext cx="831" cy="489"/>
                    </a:xfrm>
                    <a:custGeom>
                      <a:avLst/>
                      <a:gdLst>
                        <a:gd name="T0" fmla="*/ 2 w 1769"/>
                        <a:gd name="T1" fmla="*/ 5 h 791"/>
                        <a:gd name="T2" fmla="*/ 228 w 1769"/>
                        <a:gd name="T3" fmla="*/ 35 h 791"/>
                        <a:gd name="T4" fmla="*/ 544 w 1769"/>
                        <a:gd name="T5" fmla="*/ 124 h 791"/>
                        <a:gd name="T6" fmla="*/ 757 w 1769"/>
                        <a:gd name="T7" fmla="*/ 267 h 791"/>
                        <a:gd name="T8" fmla="*/ 825 w 1769"/>
                        <a:gd name="T9" fmla="*/ 376 h 791"/>
                        <a:gd name="T10" fmla="*/ 793 w 1769"/>
                        <a:gd name="T11" fmla="*/ 487 h 791"/>
                        <a:gd name="T12" fmla="*/ 746 w 1769"/>
                        <a:gd name="T13" fmla="*/ 391 h 791"/>
                        <a:gd name="T14" fmla="*/ 652 w 1769"/>
                        <a:gd name="T15" fmla="*/ 281 h 791"/>
                        <a:gd name="T16" fmla="*/ 521 w 1769"/>
                        <a:gd name="T17" fmla="*/ 183 h 791"/>
                        <a:gd name="T18" fmla="*/ 273 w 1769"/>
                        <a:gd name="T19" fmla="*/ 94 h 791"/>
                        <a:gd name="T20" fmla="*/ 0 w 1769"/>
                        <a:gd name="T21" fmla="*/ 47 h 791"/>
                        <a:gd name="T22" fmla="*/ 2 w 1769"/>
                        <a:gd name="T23" fmla="*/ 5 h 791"/>
                        <a:gd name="T24" fmla="*/ 0 60000 65536"/>
                        <a:gd name="T25" fmla="*/ 0 60000 65536"/>
                        <a:gd name="T26" fmla="*/ 0 60000 65536"/>
                        <a:gd name="T27" fmla="*/ 0 60000 65536"/>
                        <a:gd name="T28" fmla="*/ 0 60000 65536"/>
                        <a:gd name="T29" fmla="*/ 0 60000 65536"/>
                        <a:gd name="T30" fmla="*/ 0 60000 65536"/>
                        <a:gd name="T31" fmla="*/ 0 60000 65536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</a:gdLst>
                      <a:ahLst/>
                      <a:cxnLst>
                        <a:cxn ang="T24">
                          <a:pos x="T0" y="T1"/>
                        </a:cxn>
                        <a:cxn ang="T25">
                          <a:pos x="T2" y="T3"/>
                        </a:cxn>
                        <a:cxn ang="T26">
                          <a:pos x="T4" y="T5"/>
                        </a:cxn>
                        <a:cxn ang="T27">
                          <a:pos x="T6" y="T7"/>
                        </a:cxn>
                        <a:cxn ang="T28">
                          <a:pos x="T8" y="T9"/>
                        </a:cxn>
                        <a:cxn ang="T29">
                          <a:pos x="T10" y="T11"/>
                        </a:cxn>
                        <a:cxn ang="T30">
                          <a:pos x="T12" y="T13"/>
                        </a:cxn>
                        <a:cxn ang="T31">
                          <a:pos x="T14" y="T15"/>
                        </a:cxn>
                        <a:cxn ang="T32">
                          <a:pos x="T16" y="T17"/>
                        </a:cxn>
                        <a:cxn ang="T33">
                          <a:pos x="T18" y="T19"/>
                        </a:cxn>
                        <a:cxn ang="T34">
                          <a:pos x="T20" y="T21"/>
                        </a:cxn>
                        <a:cxn ang="T35">
                          <a:pos x="T22" y="T23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bg1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14:hiddenLine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vi-VN"/>
                    </a:p>
                  </p:txBody>
                </p:sp>
              </p:grpSp>
              <p:grpSp>
                <p:nvGrpSpPr>
                  <p:cNvPr id="47" name="Group 48"/>
                  <p:cNvGrpSpPr>
                    <a:grpSpLocks/>
                  </p:cNvGrpSpPr>
                  <p:nvPr/>
                </p:nvGrpSpPr>
                <p:grpSpPr bwMode="auto">
                  <a:xfrm>
                    <a:off x="263" y="1417"/>
                    <a:ext cx="2149" cy="344"/>
                    <a:chOff x="189" y="1445"/>
                    <a:chExt cx="2149" cy="344"/>
                  </a:xfrm>
                </p:grpSpPr>
                <p:sp>
                  <p:nvSpPr>
                    <p:cNvPr id="107" name="Freeform 49"/>
                    <p:cNvSpPr>
                      <a:spLocks/>
                    </p:cNvSpPr>
                    <p:nvPr/>
                  </p:nvSpPr>
                  <p:spPr bwMode="hidden">
                    <a:xfrm rot="84182" flipH="1">
                      <a:off x="934" y="1466"/>
                      <a:ext cx="1404" cy="219"/>
                    </a:xfrm>
                    <a:custGeom>
                      <a:avLst/>
                      <a:gdLst>
                        <a:gd name="T0" fmla="*/ 0 w 2736"/>
                        <a:gd name="T1" fmla="*/ 219 h 504"/>
                        <a:gd name="T2" fmla="*/ 443 w 2736"/>
                        <a:gd name="T3" fmla="*/ 73 h 504"/>
                        <a:gd name="T4" fmla="*/ 911 w 2736"/>
                        <a:gd name="T5" fmla="*/ 10 h 504"/>
                        <a:gd name="T6" fmla="*/ 1404 w 2736"/>
                        <a:gd name="T7" fmla="*/ 10 h 504"/>
                        <a:gd name="T8" fmla="*/ 1396 w 2736"/>
                        <a:gd name="T9" fmla="*/ 45 h 504"/>
                        <a:gd name="T10" fmla="*/ 905 w 2736"/>
                        <a:gd name="T11" fmla="*/ 45 h 504"/>
                        <a:gd name="T12" fmla="*/ 336 w 2736"/>
                        <a:gd name="T13" fmla="*/ 127 h 504"/>
                        <a:gd name="T14" fmla="*/ 0 w 2736"/>
                        <a:gd name="T15" fmla="*/ 219 h 504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</a:gdLst>
                      <a:ahLst/>
                      <a:cxnLst>
                        <a:cxn ang="T16">
                          <a:pos x="T0" y="T1"/>
                        </a:cxn>
                        <a:cxn ang="T17">
                          <a:pos x="T2" y="T3"/>
                        </a:cxn>
                        <a:cxn ang="T18">
                          <a:pos x="T4" y="T5"/>
                        </a:cxn>
                        <a:cxn ang="T19">
                          <a:pos x="T6" y="T7"/>
                        </a:cxn>
                        <a:cxn ang="T20">
                          <a:pos x="T8" y="T9"/>
                        </a:cxn>
                        <a:cxn ang="T21">
                          <a:pos x="T10" y="T11"/>
                        </a:cxn>
                        <a:cxn ang="T22">
                          <a:pos x="T12" y="T13"/>
                        </a:cxn>
                        <a:cxn ang="T23">
                          <a:pos x="T14" y="T15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accent2"/>
                        </a:gs>
                      </a:gsLst>
                      <a:lin ang="0" scaled="1"/>
                    </a:gra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14:hiddenLine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vi-VN"/>
                    </a:p>
                  </p:txBody>
                </p:sp>
                <p:sp>
                  <p:nvSpPr>
                    <p:cNvPr id="108" name="Freeform 50"/>
                    <p:cNvSpPr>
                      <a:spLocks/>
                    </p:cNvSpPr>
                    <p:nvPr/>
                  </p:nvSpPr>
                  <p:spPr bwMode="hidden">
                    <a:xfrm rot="84182" flipH="1">
                      <a:off x="189" y="1445"/>
                      <a:ext cx="755" cy="344"/>
                    </a:xfrm>
                    <a:custGeom>
                      <a:avLst/>
                      <a:gdLst>
                        <a:gd name="T0" fmla="*/ 2 w 1769"/>
                        <a:gd name="T1" fmla="*/ 3 h 791"/>
                        <a:gd name="T2" fmla="*/ 207 w 1769"/>
                        <a:gd name="T3" fmla="*/ 24 h 791"/>
                        <a:gd name="T4" fmla="*/ 494 w 1769"/>
                        <a:gd name="T5" fmla="*/ 87 h 791"/>
                        <a:gd name="T6" fmla="*/ 688 w 1769"/>
                        <a:gd name="T7" fmla="*/ 188 h 791"/>
                        <a:gd name="T8" fmla="*/ 749 w 1769"/>
                        <a:gd name="T9" fmla="*/ 265 h 791"/>
                        <a:gd name="T10" fmla="*/ 721 w 1769"/>
                        <a:gd name="T11" fmla="*/ 342 h 791"/>
                        <a:gd name="T12" fmla="*/ 678 w 1769"/>
                        <a:gd name="T13" fmla="*/ 275 h 791"/>
                        <a:gd name="T14" fmla="*/ 593 w 1769"/>
                        <a:gd name="T15" fmla="*/ 197 h 791"/>
                        <a:gd name="T16" fmla="*/ 473 w 1769"/>
                        <a:gd name="T17" fmla="*/ 129 h 791"/>
                        <a:gd name="T18" fmla="*/ 248 w 1769"/>
                        <a:gd name="T19" fmla="*/ 66 h 791"/>
                        <a:gd name="T20" fmla="*/ 0 w 1769"/>
                        <a:gd name="T21" fmla="*/ 33 h 791"/>
                        <a:gd name="T22" fmla="*/ 2 w 1769"/>
                        <a:gd name="T23" fmla="*/ 3 h 791"/>
                        <a:gd name="T24" fmla="*/ 0 60000 65536"/>
                        <a:gd name="T25" fmla="*/ 0 60000 65536"/>
                        <a:gd name="T26" fmla="*/ 0 60000 65536"/>
                        <a:gd name="T27" fmla="*/ 0 60000 65536"/>
                        <a:gd name="T28" fmla="*/ 0 60000 65536"/>
                        <a:gd name="T29" fmla="*/ 0 60000 65536"/>
                        <a:gd name="T30" fmla="*/ 0 60000 65536"/>
                        <a:gd name="T31" fmla="*/ 0 60000 65536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</a:gdLst>
                      <a:ahLst/>
                      <a:cxnLst>
                        <a:cxn ang="T24">
                          <a:pos x="T0" y="T1"/>
                        </a:cxn>
                        <a:cxn ang="T25">
                          <a:pos x="T2" y="T3"/>
                        </a:cxn>
                        <a:cxn ang="T26">
                          <a:pos x="T4" y="T5"/>
                        </a:cxn>
                        <a:cxn ang="T27">
                          <a:pos x="T6" y="T7"/>
                        </a:cxn>
                        <a:cxn ang="T28">
                          <a:pos x="T8" y="T9"/>
                        </a:cxn>
                        <a:cxn ang="T29">
                          <a:pos x="T10" y="T11"/>
                        </a:cxn>
                        <a:cxn ang="T30">
                          <a:pos x="T12" y="T13"/>
                        </a:cxn>
                        <a:cxn ang="T31">
                          <a:pos x="T14" y="T15"/>
                        </a:cxn>
                        <a:cxn ang="T32">
                          <a:pos x="T16" y="T17"/>
                        </a:cxn>
                        <a:cxn ang="T33">
                          <a:pos x="T18" y="T19"/>
                        </a:cxn>
                        <a:cxn ang="T34">
                          <a:pos x="T20" y="T21"/>
                        </a:cxn>
                        <a:cxn ang="T35">
                          <a:pos x="T22" y="T23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bg1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14:hiddenLine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vi-VN"/>
                    </a:p>
                  </p:txBody>
                </p:sp>
              </p:grpSp>
              <p:grpSp>
                <p:nvGrpSpPr>
                  <p:cNvPr id="48" name="Group 51"/>
                  <p:cNvGrpSpPr>
                    <a:grpSpLocks/>
                  </p:cNvGrpSpPr>
                  <p:nvPr/>
                </p:nvGrpSpPr>
                <p:grpSpPr bwMode="auto">
                  <a:xfrm>
                    <a:off x="579" y="1066"/>
                    <a:ext cx="1879" cy="427"/>
                    <a:chOff x="505" y="1094"/>
                    <a:chExt cx="1879" cy="427"/>
                  </a:xfrm>
                </p:grpSpPr>
                <p:sp>
                  <p:nvSpPr>
                    <p:cNvPr id="105" name="Freeform 52"/>
                    <p:cNvSpPr>
                      <a:spLocks/>
                    </p:cNvSpPr>
                    <p:nvPr/>
                  </p:nvSpPr>
                  <p:spPr bwMode="hidden">
                    <a:xfrm rot="802576" flipH="1">
                      <a:off x="1152" y="1306"/>
                      <a:ext cx="1232" cy="215"/>
                    </a:xfrm>
                    <a:custGeom>
                      <a:avLst/>
                      <a:gdLst>
                        <a:gd name="T0" fmla="*/ 0 w 2736"/>
                        <a:gd name="T1" fmla="*/ 215 h 504"/>
                        <a:gd name="T2" fmla="*/ 389 w 2736"/>
                        <a:gd name="T3" fmla="*/ 72 h 504"/>
                        <a:gd name="T4" fmla="*/ 800 w 2736"/>
                        <a:gd name="T5" fmla="*/ 10 h 504"/>
                        <a:gd name="T6" fmla="*/ 1232 w 2736"/>
                        <a:gd name="T7" fmla="*/ 10 h 504"/>
                        <a:gd name="T8" fmla="*/ 1225 w 2736"/>
                        <a:gd name="T9" fmla="*/ 44 h 504"/>
                        <a:gd name="T10" fmla="*/ 794 w 2736"/>
                        <a:gd name="T11" fmla="*/ 44 h 504"/>
                        <a:gd name="T12" fmla="*/ 294 w 2736"/>
                        <a:gd name="T13" fmla="*/ 125 h 504"/>
                        <a:gd name="T14" fmla="*/ 0 w 2736"/>
                        <a:gd name="T15" fmla="*/ 215 h 504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</a:gdLst>
                      <a:ahLst/>
                      <a:cxnLst>
                        <a:cxn ang="T16">
                          <a:pos x="T0" y="T1"/>
                        </a:cxn>
                        <a:cxn ang="T17">
                          <a:pos x="T2" y="T3"/>
                        </a:cxn>
                        <a:cxn ang="T18">
                          <a:pos x="T4" y="T5"/>
                        </a:cxn>
                        <a:cxn ang="T19">
                          <a:pos x="T6" y="T7"/>
                        </a:cxn>
                        <a:cxn ang="T20">
                          <a:pos x="T8" y="T9"/>
                        </a:cxn>
                        <a:cxn ang="T21">
                          <a:pos x="T10" y="T11"/>
                        </a:cxn>
                        <a:cxn ang="T22">
                          <a:pos x="T12" y="T13"/>
                        </a:cxn>
                        <a:cxn ang="T23">
                          <a:pos x="T14" y="T15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accent2"/>
                        </a:gs>
                      </a:gsLst>
                      <a:lin ang="0" scaled="1"/>
                    </a:gra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14:hiddenLine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vi-VN"/>
                    </a:p>
                  </p:txBody>
                </p:sp>
                <p:sp>
                  <p:nvSpPr>
                    <p:cNvPr id="106" name="Freeform 53"/>
                    <p:cNvSpPr>
                      <a:spLocks/>
                    </p:cNvSpPr>
                    <p:nvPr/>
                  </p:nvSpPr>
                  <p:spPr bwMode="hidden">
                    <a:xfrm rot="802576" flipH="1">
                      <a:off x="505" y="1094"/>
                      <a:ext cx="662" cy="340"/>
                    </a:xfrm>
                    <a:custGeom>
                      <a:avLst/>
                      <a:gdLst>
                        <a:gd name="T0" fmla="*/ 2 w 1769"/>
                        <a:gd name="T1" fmla="*/ 3 h 791"/>
                        <a:gd name="T2" fmla="*/ 181 w 1769"/>
                        <a:gd name="T3" fmla="*/ 24 h 791"/>
                        <a:gd name="T4" fmla="*/ 433 w 1769"/>
                        <a:gd name="T5" fmla="*/ 86 h 791"/>
                        <a:gd name="T6" fmla="*/ 603 w 1769"/>
                        <a:gd name="T7" fmla="*/ 186 h 791"/>
                        <a:gd name="T8" fmla="*/ 657 w 1769"/>
                        <a:gd name="T9" fmla="*/ 262 h 791"/>
                        <a:gd name="T10" fmla="*/ 632 w 1769"/>
                        <a:gd name="T11" fmla="*/ 338 h 791"/>
                        <a:gd name="T12" fmla="*/ 595 w 1769"/>
                        <a:gd name="T13" fmla="*/ 272 h 791"/>
                        <a:gd name="T14" fmla="*/ 520 w 1769"/>
                        <a:gd name="T15" fmla="*/ 195 h 791"/>
                        <a:gd name="T16" fmla="*/ 415 w 1769"/>
                        <a:gd name="T17" fmla="*/ 127 h 791"/>
                        <a:gd name="T18" fmla="*/ 217 w 1769"/>
                        <a:gd name="T19" fmla="*/ 65 h 791"/>
                        <a:gd name="T20" fmla="*/ 0 w 1769"/>
                        <a:gd name="T21" fmla="*/ 33 h 791"/>
                        <a:gd name="T22" fmla="*/ 2 w 1769"/>
                        <a:gd name="T23" fmla="*/ 3 h 791"/>
                        <a:gd name="T24" fmla="*/ 0 60000 65536"/>
                        <a:gd name="T25" fmla="*/ 0 60000 65536"/>
                        <a:gd name="T26" fmla="*/ 0 60000 65536"/>
                        <a:gd name="T27" fmla="*/ 0 60000 65536"/>
                        <a:gd name="T28" fmla="*/ 0 60000 65536"/>
                        <a:gd name="T29" fmla="*/ 0 60000 65536"/>
                        <a:gd name="T30" fmla="*/ 0 60000 65536"/>
                        <a:gd name="T31" fmla="*/ 0 60000 65536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</a:gdLst>
                      <a:ahLst/>
                      <a:cxnLst>
                        <a:cxn ang="T24">
                          <a:pos x="T0" y="T1"/>
                        </a:cxn>
                        <a:cxn ang="T25">
                          <a:pos x="T2" y="T3"/>
                        </a:cxn>
                        <a:cxn ang="T26">
                          <a:pos x="T4" y="T5"/>
                        </a:cxn>
                        <a:cxn ang="T27">
                          <a:pos x="T6" y="T7"/>
                        </a:cxn>
                        <a:cxn ang="T28">
                          <a:pos x="T8" y="T9"/>
                        </a:cxn>
                        <a:cxn ang="T29">
                          <a:pos x="T10" y="T11"/>
                        </a:cxn>
                        <a:cxn ang="T30">
                          <a:pos x="T12" y="T13"/>
                        </a:cxn>
                        <a:cxn ang="T31">
                          <a:pos x="T14" y="T15"/>
                        </a:cxn>
                        <a:cxn ang="T32">
                          <a:pos x="T16" y="T17"/>
                        </a:cxn>
                        <a:cxn ang="T33">
                          <a:pos x="T18" y="T19"/>
                        </a:cxn>
                        <a:cxn ang="T34">
                          <a:pos x="T20" y="T21"/>
                        </a:cxn>
                        <a:cxn ang="T35">
                          <a:pos x="T22" y="T23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bg1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vi-VN"/>
                    </a:p>
                  </p:txBody>
                </p:sp>
              </p:grpSp>
              <p:grpSp>
                <p:nvGrpSpPr>
                  <p:cNvPr id="49" name="Group 54"/>
                  <p:cNvGrpSpPr>
                    <a:grpSpLocks/>
                  </p:cNvGrpSpPr>
                  <p:nvPr/>
                </p:nvGrpSpPr>
                <p:grpSpPr bwMode="auto">
                  <a:xfrm>
                    <a:off x="690" y="872"/>
                    <a:ext cx="1850" cy="553"/>
                    <a:chOff x="616" y="900"/>
                    <a:chExt cx="1850" cy="553"/>
                  </a:xfrm>
                </p:grpSpPr>
                <p:sp>
                  <p:nvSpPr>
                    <p:cNvPr id="103" name="Freeform 55"/>
                    <p:cNvSpPr>
                      <a:spLocks/>
                    </p:cNvSpPr>
                    <p:nvPr/>
                  </p:nvSpPr>
                  <p:spPr bwMode="hidden">
                    <a:xfrm rot="1277471" flipH="1">
                      <a:off x="1233" y="1238"/>
                      <a:ext cx="1234" cy="215"/>
                    </a:xfrm>
                    <a:custGeom>
                      <a:avLst/>
                      <a:gdLst>
                        <a:gd name="T0" fmla="*/ 0 w 2736"/>
                        <a:gd name="T1" fmla="*/ 215 h 504"/>
                        <a:gd name="T2" fmla="*/ 390 w 2736"/>
                        <a:gd name="T3" fmla="*/ 72 h 504"/>
                        <a:gd name="T4" fmla="*/ 801 w 2736"/>
                        <a:gd name="T5" fmla="*/ 10 h 504"/>
                        <a:gd name="T6" fmla="*/ 1234 w 2736"/>
                        <a:gd name="T7" fmla="*/ 10 h 504"/>
                        <a:gd name="T8" fmla="*/ 1227 w 2736"/>
                        <a:gd name="T9" fmla="*/ 44 h 504"/>
                        <a:gd name="T10" fmla="*/ 796 w 2736"/>
                        <a:gd name="T11" fmla="*/ 44 h 504"/>
                        <a:gd name="T12" fmla="*/ 295 w 2736"/>
                        <a:gd name="T13" fmla="*/ 125 h 504"/>
                        <a:gd name="T14" fmla="*/ 0 w 2736"/>
                        <a:gd name="T15" fmla="*/ 215 h 504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</a:gdLst>
                      <a:ahLst/>
                      <a:cxnLst>
                        <a:cxn ang="T16">
                          <a:pos x="T0" y="T1"/>
                        </a:cxn>
                        <a:cxn ang="T17">
                          <a:pos x="T2" y="T3"/>
                        </a:cxn>
                        <a:cxn ang="T18">
                          <a:pos x="T4" y="T5"/>
                        </a:cxn>
                        <a:cxn ang="T19">
                          <a:pos x="T6" y="T7"/>
                        </a:cxn>
                        <a:cxn ang="T20">
                          <a:pos x="T8" y="T9"/>
                        </a:cxn>
                        <a:cxn ang="T21">
                          <a:pos x="T10" y="T11"/>
                        </a:cxn>
                        <a:cxn ang="T22">
                          <a:pos x="T12" y="T13"/>
                        </a:cxn>
                        <a:cxn ang="T23">
                          <a:pos x="T14" y="T15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accent2"/>
                        </a:gs>
                      </a:gsLst>
                      <a:lin ang="0" scaled="1"/>
                    </a:gra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14:hiddenLine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vi-VN"/>
                    </a:p>
                  </p:txBody>
                </p:sp>
                <p:sp>
                  <p:nvSpPr>
                    <p:cNvPr id="104" name="Freeform 56"/>
                    <p:cNvSpPr>
                      <a:spLocks/>
                    </p:cNvSpPr>
                    <p:nvPr/>
                  </p:nvSpPr>
                  <p:spPr bwMode="hidden">
                    <a:xfrm rot="1277471" flipH="1">
                      <a:off x="616" y="901"/>
                      <a:ext cx="662" cy="336"/>
                    </a:xfrm>
                    <a:custGeom>
                      <a:avLst/>
                      <a:gdLst>
                        <a:gd name="T0" fmla="*/ 2 w 1769"/>
                        <a:gd name="T1" fmla="*/ 3 h 791"/>
                        <a:gd name="T2" fmla="*/ 181 w 1769"/>
                        <a:gd name="T3" fmla="*/ 24 h 791"/>
                        <a:gd name="T4" fmla="*/ 433 w 1769"/>
                        <a:gd name="T5" fmla="*/ 85 h 791"/>
                        <a:gd name="T6" fmla="*/ 603 w 1769"/>
                        <a:gd name="T7" fmla="*/ 184 h 791"/>
                        <a:gd name="T8" fmla="*/ 657 w 1769"/>
                        <a:gd name="T9" fmla="*/ 259 h 791"/>
                        <a:gd name="T10" fmla="*/ 632 w 1769"/>
                        <a:gd name="T11" fmla="*/ 334 h 791"/>
                        <a:gd name="T12" fmla="*/ 595 w 1769"/>
                        <a:gd name="T13" fmla="*/ 268 h 791"/>
                        <a:gd name="T14" fmla="*/ 520 w 1769"/>
                        <a:gd name="T15" fmla="*/ 193 h 791"/>
                        <a:gd name="T16" fmla="*/ 415 w 1769"/>
                        <a:gd name="T17" fmla="*/ 126 h 791"/>
                        <a:gd name="T18" fmla="*/ 217 w 1769"/>
                        <a:gd name="T19" fmla="*/ 65 h 791"/>
                        <a:gd name="T20" fmla="*/ 0 w 1769"/>
                        <a:gd name="T21" fmla="*/ 32 h 791"/>
                        <a:gd name="T22" fmla="*/ 2 w 1769"/>
                        <a:gd name="T23" fmla="*/ 3 h 791"/>
                        <a:gd name="T24" fmla="*/ 0 60000 65536"/>
                        <a:gd name="T25" fmla="*/ 0 60000 65536"/>
                        <a:gd name="T26" fmla="*/ 0 60000 65536"/>
                        <a:gd name="T27" fmla="*/ 0 60000 65536"/>
                        <a:gd name="T28" fmla="*/ 0 60000 65536"/>
                        <a:gd name="T29" fmla="*/ 0 60000 65536"/>
                        <a:gd name="T30" fmla="*/ 0 60000 65536"/>
                        <a:gd name="T31" fmla="*/ 0 60000 65536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</a:gdLst>
                      <a:ahLst/>
                      <a:cxnLst>
                        <a:cxn ang="T24">
                          <a:pos x="T0" y="T1"/>
                        </a:cxn>
                        <a:cxn ang="T25">
                          <a:pos x="T2" y="T3"/>
                        </a:cxn>
                        <a:cxn ang="T26">
                          <a:pos x="T4" y="T5"/>
                        </a:cxn>
                        <a:cxn ang="T27">
                          <a:pos x="T6" y="T7"/>
                        </a:cxn>
                        <a:cxn ang="T28">
                          <a:pos x="T8" y="T9"/>
                        </a:cxn>
                        <a:cxn ang="T29">
                          <a:pos x="T10" y="T11"/>
                        </a:cxn>
                        <a:cxn ang="T30">
                          <a:pos x="T12" y="T13"/>
                        </a:cxn>
                        <a:cxn ang="T31">
                          <a:pos x="T14" y="T15"/>
                        </a:cxn>
                        <a:cxn ang="T32">
                          <a:pos x="T16" y="T17"/>
                        </a:cxn>
                        <a:cxn ang="T33">
                          <a:pos x="T18" y="T19"/>
                        </a:cxn>
                        <a:cxn ang="T34">
                          <a:pos x="T20" y="T21"/>
                        </a:cxn>
                        <a:cxn ang="T35">
                          <a:pos x="T22" y="T23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bg1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vi-VN"/>
                    </a:p>
                  </p:txBody>
                </p:sp>
              </p:grpSp>
              <p:grpSp>
                <p:nvGrpSpPr>
                  <p:cNvPr id="50" name="Group 57"/>
                  <p:cNvGrpSpPr>
                    <a:grpSpLocks/>
                  </p:cNvGrpSpPr>
                  <p:nvPr/>
                </p:nvGrpSpPr>
                <p:grpSpPr bwMode="auto">
                  <a:xfrm>
                    <a:off x="911" y="590"/>
                    <a:ext cx="1767" cy="742"/>
                    <a:chOff x="911" y="590"/>
                    <a:chExt cx="1767" cy="742"/>
                  </a:xfrm>
                </p:grpSpPr>
                <p:sp>
                  <p:nvSpPr>
                    <p:cNvPr id="101" name="Freeform 58"/>
                    <p:cNvSpPr>
                      <a:spLocks/>
                    </p:cNvSpPr>
                    <p:nvPr/>
                  </p:nvSpPr>
                  <p:spPr bwMode="hidden">
                    <a:xfrm rot="2028410" flipH="1">
                      <a:off x="1446" y="1117"/>
                      <a:ext cx="1232" cy="215"/>
                    </a:xfrm>
                    <a:custGeom>
                      <a:avLst/>
                      <a:gdLst>
                        <a:gd name="T0" fmla="*/ 0 w 2736"/>
                        <a:gd name="T1" fmla="*/ 215 h 504"/>
                        <a:gd name="T2" fmla="*/ 389 w 2736"/>
                        <a:gd name="T3" fmla="*/ 72 h 504"/>
                        <a:gd name="T4" fmla="*/ 800 w 2736"/>
                        <a:gd name="T5" fmla="*/ 10 h 504"/>
                        <a:gd name="T6" fmla="*/ 1232 w 2736"/>
                        <a:gd name="T7" fmla="*/ 10 h 504"/>
                        <a:gd name="T8" fmla="*/ 1225 w 2736"/>
                        <a:gd name="T9" fmla="*/ 44 h 504"/>
                        <a:gd name="T10" fmla="*/ 794 w 2736"/>
                        <a:gd name="T11" fmla="*/ 44 h 504"/>
                        <a:gd name="T12" fmla="*/ 294 w 2736"/>
                        <a:gd name="T13" fmla="*/ 125 h 504"/>
                        <a:gd name="T14" fmla="*/ 0 w 2736"/>
                        <a:gd name="T15" fmla="*/ 215 h 504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</a:gdLst>
                      <a:ahLst/>
                      <a:cxnLst>
                        <a:cxn ang="T16">
                          <a:pos x="T0" y="T1"/>
                        </a:cxn>
                        <a:cxn ang="T17">
                          <a:pos x="T2" y="T3"/>
                        </a:cxn>
                        <a:cxn ang="T18">
                          <a:pos x="T4" y="T5"/>
                        </a:cxn>
                        <a:cxn ang="T19">
                          <a:pos x="T6" y="T7"/>
                        </a:cxn>
                        <a:cxn ang="T20">
                          <a:pos x="T8" y="T9"/>
                        </a:cxn>
                        <a:cxn ang="T21">
                          <a:pos x="T10" y="T11"/>
                        </a:cxn>
                        <a:cxn ang="T22">
                          <a:pos x="T12" y="T13"/>
                        </a:cxn>
                        <a:cxn ang="T23">
                          <a:pos x="T14" y="T15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accent2"/>
                        </a:gs>
                      </a:gsLst>
                      <a:lin ang="0" scaled="1"/>
                    </a:gra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14:hiddenLine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vi-VN"/>
                    </a:p>
                  </p:txBody>
                </p:sp>
                <p:sp>
                  <p:nvSpPr>
                    <p:cNvPr id="102" name="Freeform 59"/>
                    <p:cNvSpPr>
                      <a:spLocks/>
                    </p:cNvSpPr>
                    <p:nvPr/>
                  </p:nvSpPr>
                  <p:spPr bwMode="hidden">
                    <a:xfrm rot="2028410" flipH="1">
                      <a:off x="910" y="589"/>
                      <a:ext cx="662" cy="337"/>
                    </a:xfrm>
                    <a:custGeom>
                      <a:avLst/>
                      <a:gdLst>
                        <a:gd name="T0" fmla="*/ 2 w 1769"/>
                        <a:gd name="T1" fmla="*/ 3 h 791"/>
                        <a:gd name="T2" fmla="*/ 181 w 1769"/>
                        <a:gd name="T3" fmla="*/ 24 h 791"/>
                        <a:gd name="T4" fmla="*/ 433 w 1769"/>
                        <a:gd name="T5" fmla="*/ 85 h 791"/>
                        <a:gd name="T6" fmla="*/ 603 w 1769"/>
                        <a:gd name="T7" fmla="*/ 184 h 791"/>
                        <a:gd name="T8" fmla="*/ 657 w 1769"/>
                        <a:gd name="T9" fmla="*/ 259 h 791"/>
                        <a:gd name="T10" fmla="*/ 632 w 1769"/>
                        <a:gd name="T11" fmla="*/ 335 h 791"/>
                        <a:gd name="T12" fmla="*/ 595 w 1769"/>
                        <a:gd name="T13" fmla="*/ 269 h 791"/>
                        <a:gd name="T14" fmla="*/ 520 w 1769"/>
                        <a:gd name="T15" fmla="*/ 193 h 791"/>
                        <a:gd name="T16" fmla="*/ 415 w 1769"/>
                        <a:gd name="T17" fmla="*/ 126 h 791"/>
                        <a:gd name="T18" fmla="*/ 217 w 1769"/>
                        <a:gd name="T19" fmla="*/ 65 h 791"/>
                        <a:gd name="T20" fmla="*/ 0 w 1769"/>
                        <a:gd name="T21" fmla="*/ 32 h 791"/>
                        <a:gd name="T22" fmla="*/ 2 w 1769"/>
                        <a:gd name="T23" fmla="*/ 3 h 791"/>
                        <a:gd name="T24" fmla="*/ 0 60000 65536"/>
                        <a:gd name="T25" fmla="*/ 0 60000 65536"/>
                        <a:gd name="T26" fmla="*/ 0 60000 65536"/>
                        <a:gd name="T27" fmla="*/ 0 60000 65536"/>
                        <a:gd name="T28" fmla="*/ 0 60000 65536"/>
                        <a:gd name="T29" fmla="*/ 0 60000 65536"/>
                        <a:gd name="T30" fmla="*/ 0 60000 65536"/>
                        <a:gd name="T31" fmla="*/ 0 60000 65536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</a:gdLst>
                      <a:ahLst/>
                      <a:cxnLst>
                        <a:cxn ang="T24">
                          <a:pos x="T0" y="T1"/>
                        </a:cxn>
                        <a:cxn ang="T25">
                          <a:pos x="T2" y="T3"/>
                        </a:cxn>
                        <a:cxn ang="T26">
                          <a:pos x="T4" y="T5"/>
                        </a:cxn>
                        <a:cxn ang="T27">
                          <a:pos x="T6" y="T7"/>
                        </a:cxn>
                        <a:cxn ang="T28">
                          <a:pos x="T8" y="T9"/>
                        </a:cxn>
                        <a:cxn ang="T29">
                          <a:pos x="T10" y="T11"/>
                        </a:cxn>
                        <a:cxn ang="T30">
                          <a:pos x="T12" y="T13"/>
                        </a:cxn>
                        <a:cxn ang="T31">
                          <a:pos x="T14" y="T15"/>
                        </a:cxn>
                        <a:cxn ang="T32">
                          <a:pos x="T16" y="T17"/>
                        </a:cxn>
                        <a:cxn ang="T33">
                          <a:pos x="T18" y="T19"/>
                        </a:cxn>
                        <a:cxn ang="T34">
                          <a:pos x="T20" y="T21"/>
                        </a:cxn>
                        <a:cxn ang="T35">
                          <a:pos x="T22" y="T23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bg1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vi-VN"/>
                    </a:p>
                  </p:txBody>
                </p:sp>
              </p:grpSp>
              <p:grpSp>
                <p:nvGrpSpPr>
                  <p:cNvPr id="51" name="Group 60"/>
                  <p:cNvGrpSpPr>
                    <a:grpSpLocks/>
                  </p:cNvGrpSpPr>
                  <p:nvPr/>
                </p:nvGrpSpPr>
                <p:grpSpPr bwMode="auto">
                  <a:xfrm>
                    <a:off x="1120" y="300"/>
                    <a:ext cx="1693" cy="892"/>
                    <a:chOff x="1120" y="300"/>
                    <a:chExt cx="1693" cy="892"/>
                  </a:xfrm>
                </p:grpSpPr>
                <p:sp>
                  <p:nvSpPr>
                    <p:cNvPr id="99" name="Freeform 61"/>
                    <p:cNvSpPr>
                      <a:spLocks/>
                    </p:cNvSpPr>
                    <p:nvPr/>
                  </p:nvSpPr>
                  <p:spPr bwMode="hidden">
                    <a:xfrm rot="2664424" flipH="1">
                      <a:off x="1562" y="977"/>
                      <a:ext cx="1252" cy="215"/>
                    </a:xfrm>
                    <a:custGeom>
                      <a:avLst/>
                      <a:gdLst>
                        <a:gd name="T0" fmla="*/ 0 w 2736"/>
                        <a:gd name="T1" fmla="*/ 215 h 504"/>
                        <a:gd name="T2" fmla="*/ 395 w 2736"/>
                        <a:gd name="T3" fmla="*/ 72 h 504"/>
                        <a:gd name="T4" fmla="*/ 813 w 2736"/>
                        <a:gd name="T5" fmla="*/ 10 h 504"/>
                        <a:gd name="T6" fmla="*/ 1252 w 2736"/>
                        <a:gd name="T7" fmla="*/ 10 h 504"/>
                        <a:gd name="T8" fmla="*/ 1245 w 2736"/>
                        <a:gd name="T9" fmla="*/ 44 h 504"/>
                        <a:gd name="T10" fmla="*/ 807 w 2736"/>
                        <a:gd name="T11" fmla="*/ 44 h 504"/>
                        <a:gd name="T12" fmla="*/ 299 w 2736"/>
                        <a:gd name="T13" fmla="*/ 125 h 504"/>
                        <a:gd name="T14" fmla="*/ 0 w 2736"/>
                        <a:gd name="T15" fmla="*/ 215 h 504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</a:gdLst>
                      <a:ahLst/>
                      <a:cxnLst>
                        <a:cxn ang="T16">
                          <a:pos x="T0" y="T1"/>
                        </a:cxn>
                        <a:cxn ang="T17">
                          <a:pos x="T2" y="T3"/>
                        </a:cxn>
                        <a:cxn ang="T18">
                          <a:pos x="T4" y="T5"/>
                        </a:cxn>
                        <a:cxn ang="T19">
                          <a:pos x="T6" y="T7"/>
                        </a:cxn>
                        <a:cxn ang="T20">
                          <a:pos x="T8" y="T9"/>
                        </a:cxn>
                        <a:cxn ang="T21">
                          <a:pos x="T10" y="T11"/>
                        </a:cxn>
                        <a:cxn ang="T22">
                          <a:pos x="T12" y="T13"/>
                        </a:cxn>
                        <a:cxn ang="T23">
                          <a:pos x="T14" y="T15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accent2"/>
                        </a:gs>
                      </a:gsLst>
                      <a:lin ang="0" scaled="1"/>
                    </a:gra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14:hiddenLine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vi-VN"/>
                    </a:p>
                  </p:txBody>
                </p:sp>
                <p:sp>
                  <p:nvSpPr>
                    <p:cNvPr id="100" name="Freeform 62"/>
                    <p:cNvSpPr>
                      <a:spLocks/>
                    </p:cNvSpPr>
                    <p:nvPr/>
                  </p:nvSpPr>
                  <p:spPr bwMode="hidden">
                    <a:xfrm rot="2664424" flipH="1">
                      <a:off x="1120" y="300"/>
                      <a:ext cx="672" cy="339"/>
                    </a:xfrm>
                    <a:custGeom>
                      <a:avLst/>
                      <a:gdLst>
                        <a:gd name="T0" fmla="*/ 2 w 1769"/>
                        <a:gd name="T1" fmla="*/ 3 h 791"/>
                        <a:gd name="T2" fmla="*/ 184 w 1769"/>
                        <a:gd name="T3" fmla="*/ 24 h 791"/>
                        <a:gd name="T4" fmla="*/ 440 w 1769"/>
                        <a:gd name="T5" fmla="*/ 86 h 791"/>
                        <a:gd name="T6" fmla="*/ 612 w 1769"/>
                        <a:gd name="T7" fmla="*/ 185 h 791"/>
                        <a:gd name="T8" fmla="*/ 667 w 1769"/>
                        <a:gd name="T9" fmla="*/ 261 h 791"/>
                        <a:gd name="T10" fmla="*/ 642 w 1769"/>
                        <a:gd name="T11" fmla="*/ 337 h 791"/>
                        <a:gd name="T12" fmla="*/ 604 w 1769"/>
                        <a:gd name="T13" fmla="*/ 271 h 791"/>
                        <a:gd name="T14" fmla="*/ 528 w 1769"/>
                        <a:gd name="T15" fmla="*/ 195 h 791"/>
                        <a:gd name="T16" fmla="*/ 421 w 1769"/>
                        <a:gd name="T17" fmla="*/ 127 h 791"/>
                        <a:gd name="T18" fmla="*/ 221 w 1769"/>
                        <a:gd name="T19" fmla="*/ 65 h 791"/>
                        <a:gd name="T20" fmla="*/ 0 w 1769"/>
                        <a:gd name="T21" fmla="*/ 33 h 791"/>
                        <a:gd name="T22" fmla="*/ 2 w 1769"/>
                        <a:gd name="T23" fmla="*/ 3 h 791"/>
                        <a:gd name="T24" fmla="*/ 0 60000 65536"/>
                        <a:gd name="T25" fmla="*/ 0 60000 65536"/>
                        <a:gd name="T26" fmla="*/ 0 60000 65536"/>
                        <a:gd name="T27" fmla="*/ 0 60000 65536"/>
                        <a:gd name="T28" fmla="*/ 0 60000 65536"/>
                        <a:gd name="T29" fmla="*/ 0 60000 65536"/>
                        <a:gd name="T30" fmla="*/ 0 60000 65536"/>
                        <a:gd name="T31" fmla="*/ 0 60000 65536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</a:gdLst>
                      <a:ahLst/>
                      <a:cxnLst>
                        <a:cxn ang="T24">
                          <a:pos x="T0" y="T1"/>
                        </a:cxn>
                        <a:cxn ang="T25">
                          <a:pos x="T2" y="T3"/>
                        </a:cxn>
                        <a:cxn ang="T26">
                          <a:pos x="T4" y="T5"/>
                        </a:cxn>
                        <a:cxn ang="T27">
                          <a:pos x="T6" y="T7"/>
                        </a:cxn>
                        <a:cxn ang="T28">
                          <a:pos x="T8" y="T9"/>
                        </a:cxn>
                        <a:cxn ang="T29">
                          <a:pos x="T10" y="T11"/>
                        </a:cxn>
                        <a:cxn ang="T30">
                          <a:pos x="T12" y="T13"/>
                        </a:cxn>
                        <a:cxn ang="T31">
                          <a:pos x="T14" y="T15"/>
                        </a:cxn>
                        <a:cxn ang="T32">
                          <a:pos x="T16" y="T17"/>
                        </a:cxn>
                        <a:cxn ang="T33">
                          <a:pos x="T18" y="T19"/>
                        </a:cxn>
                        <a:cxn ang="T34">
                          <a:pos x="T20" y="T21"/>
                        </a:cxn>
                        <a:cxn ang="T35">
                          <a:pos x="T22" y="T23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bg1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vi-VN"/>
                    </a:p>
                  </p:txBody>
                </p:sp>
              </p:grpSp>
              <p:grpSp>
                <p:nvGrpSpPr>
                  <p:cNvPr id="52" name="Group 63"/>
                  <p:cNvGrpSpPr>
                    <a:grpSpLocks/>
                  </p:cNvGrpSpPr>
                  <p:nvPr/>
                </p:nvGrpSpPr>
                <p:grpSpPr bwMode="auto">
                  <a:xfrm>
                    <a:off x="1707" y="76"/>
                    <a:ext cx="778" cy="1513"/>
                    <a:chOff x="1633" y="104"/>
                    <a:chExt cx="778" cy="1513"/>
                  </a:xfrm>
                </p:grpSpPr>
                <p:sp>
                  <p:nvSpPr>
                    <p:cNvPr id="97" name="Freeform 64"/>
                    <p:cNvSpPr>
                      <a:spLocks/>
                    </p:cNvSpPr>
                    <p:nvPr/>
                  </p:nvSpPr>
                  <p:spPr bwMode="hidden">
                    <a:xfrm rot="3473776" flipH="1">
                      <a:off x="1753" y="959"/>
                      <a:ext cx="1101" cy="215"/>
                    </a:xfrm>
                    <a:custGeom>
                      <a:avLst/>
                      <a:gdLst>
                        <a:gd name="T0" fmla="*/ 0 w 2736"/>
                        <a:gd name="T1" fmla="*/ 215 h 504"/>
                        <a:gd name="T2" fmla="*/ 348 w 2736"/>
                        <a:gd name="T3" fmla="*/ 72 h 504"/>
                        <a:gd name="T4" fmla="*/ 715 w 2736"/>
                        <a:gd name="T5" fmla="*/ 10 h 504"/>
                        <a:gd name="T6" fmla="*/ 1101 w 2736"/>
                        <a:gd name="T7" fmla="*/ 10 h 504"/>
                        <a:gd name="T8" fmla="*/ 1095 w 2736"/>
                        <a:gd name="T9" fmla="*/ 44 h 504"/>
                        <a:gd name="T10" fmla="*/ 710 w 2736"/>
                        <a:gd name="T11" fmla="*/ 44 h 504"/>
                        <a:gd name="T12" fmla="*/ 263 w 2736"/>
                        <a:gd name="T13" fmla="*/ 125 h 504"/>
                        <a:gd name="T14" fmla="*/ 0 w 2736"/>
                        <a:gd name="T15" fmla="*/ 215 h 504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</a:gdLst>
                      <a:ahLst/>
                      <a:cxnLst>
                        <a:cxn ang="T16">
                          <a:pos x="T0" y="T1"/>
                        </a:cxn>
                        <a:cxn ang="T17">
                          <a:pos x="T2" y="T3"/>
                        </a:cxn>
                        <a:cxn ang="T18">
                          <a:pos x="T4" y="T5"/>
                        </a:cxn>
                        <a:cxn ang="T19">
                          <a:pos x="T6" y="T7"/>
                        </a:cxn>
                        <a:cxn ang="T20">
                          <a:pos x="T8" y="T9"/>
                        </a:cxn>
                        <a:cxn ang="T21">
                          <a:pos x="T10" y="T11"/>
                        </a:cxn>
                        <a:cxn ang="T22">
                          <a:pos x="T12" y="T13"/>
                        </a:cxn>
                        <a:cxn ang="T23">
                          <a:pos x="T14" y="T15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accent2"/>
                        </a:gs>
                      </a:gsLst>
                      <a:lin ang="0" scaled="1"/>
                    </a:gra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14:hiddenLine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vi-VN"/>
                    </a:p>
                  </p:txBody>
                </p:sp>
                <p:sp>
                  <p:nvSpPr>
                    <p:cNvPr id="98" name="Freeform 65"/>
                    <p:cNvSpPr>
                      <a:spLocks/>
                    </p:cNvSpPr>
                    <p:nvPr/>
                  </p:nvSpPr>
                  <p:spPr bwMode="hidden">
                    <a:xfrm rot="3473776" flipH="1">
                      <a:off x="1507" y="230"/>
                      <a:ext cx="591" cy="337"/>
                    </a:xfrm>
                    <a:custGeom>
                      <a:avLst/>
                      <a:gdLst>
                        <a:gd name="T0" fmla="*/ 2 w 1769"/>
                        <a:gd name="T1" fmla="*/ 3 h 791"/>
                        <a:gd name="T2" fmla="*/ 162 w 1769"/>
                        <a:gd name="T3" fmla="*/ 24 h 791"/>
                        <a:gd name="T4" fmla="*/ 387 w 1769"/>
                        <a:gd name="T5" fmla="*/ 85 h 791"/>
                        <a:gd name="T6" fmla="*/ 538 w 1769"/>
                        <a:gd name="T7" fmla="*/ 184 h 791"/>
                        <a:gd name="T8" fmla="*/ 587 w 1769"/>
                        <a:gd name="T9" fmla="*/ 259 h 791"/>
                        <a:gd name="T10" fmla="*/ 564 w 1769"/>
                        <a:gd name="T11" fmla="*/ 335 h 791"/>
                        <a:gd name="T12" fmla="*/ 531 w 1769"/>
                        <a:gd name="T13" fmla="*/ 269 h 791"/>
                        <a:gd name="T14" fmla="*/ 464 w 1769"/>
                        <a:gd name="T15" fmla="*/ 193 h 791"/>
                        <a:gd name="T16" fmla="*/ 371 w 1769"/>
                        <a:gd name="T17" fmla="*/ 126 h 791"/>
                        <a:gd name="T18" fmla="*/ 194 w 1769"/>
                        <a:gd name="T19" fmla="*/ 65 h 791"/>
                        <a:gd name="T20" fmla="*/ 0 w 1769"/>
                        <a:gd name="T21" fmla="*/ 32 h 791"/>
                        <a:gd name="T22" fmla="*/ 2 w 1769"/>
                        <a:gd name="T23" fmla="*/ 3 h 791"/>
                        <a:gd name="T24" fmla="*/ 0 60000 65536"/>
                        <a:gd name="T25" fmla="*/ 0 60000 65536"/>
                        <a:gd name="T26" fmla="*/ 0 60000 65536"/>
                        <a:gd name="T27" fmla="*/ 0 60000 65536"/>
                        <a:gd name="T28" fmla="*/ 0 60000 65536"/>
                        <a:gd name="T29" fmla="*/ 0 60000 65536"/>
                        <a:gd name="T30" fmla="*/ 0 60000 65536"/>
                        <a:gd name="T31" fmla="*/ 0 60000 65536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</a:gdLst>
                      <a:ahLst/>
                      <a:cxnLst>
                        <a:cxn ang="T24">
                          <a:pos x="T0" y="T1"/>
                        </a:cxn>
                        <a:cxn ang="T25">
                          <a:pos x="T2" y="T3"/>
                        </a:cxn>
                        <a:cxn ang="T26">
                          <a:pos x="T4" y="T5"/>
                        </a:cxn>
                        <a:cxn ang="T27">
                          <a:pos x="T6" y="T7"/>
                        </a:cxn>
                        <a:cxn ang="T28">
                          <a:pos x="T8" y="T9"/>
                        </a:cxn>
                        <a:cxn ang="T29">
                          <a:pos x="T10" y="T11"/>
                        </a:cxn>
                        <a:cxn ang="T30">
                          <a:pos x="T12" y="T13"/>
                        </a:cxn>
                        <a:cxn ang="T31">
                          <a:pos x="T14" y="T15"/>
                        </a:cxn>
                        <a:cxn ang="T32">
                          <a:pos x="T16" y="T17"/>
                        </a:cxn>
                        <a:cxn ang="T33">
                          <a:pos x="T18" y="T19"/>
                        </a:cxn>
                        <a:cxn ang="T34">
                          <a:pos x="T20" y="T21"/>
                        </a:cxn>
                        <a:cxn ang="T35">
                          <a:pos x="T22" y="T23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bg1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vi-VN"/>
                    </a:p>
                  </p:txBody>
                </p:sp>
              </p:grpSp>
              <p:grpSp>
                <p:nvGrpSpPr>
                  <p:cNvPr id="53" name="Group 66"/>
                  <p:cNvGrpSpPr>
                    <a:grpSpLocks/>
                  </p:cNvGrpSpPr>
                  <p:nvPr/>
                </p:nvGrpSpPr>
                <p:grpSpPr bwMode="auto">
                  <a:xfrm>
                    <a:off x="2009" y="1"/>
                    <a:ext cx="634" cy="1534"/>
                    <a:chOff x="1935" y="29"/>
                    <a:chExt cx="634" cy="1534"/>
                  </a:xfrm>
                </p:grpSpPr>
                <p:sp>
                  <p:nvSpPr>
                    <p:cNvPr id="95" name="Freeform 67"/>
                    <p:cNvSpPr>
                      <a:spLocks/>
                    </p:cNvSpPr>
                    <p:nvPr/>
                  </p:nvSpPr>
                  <p:spPr bwMode="hidden">
                    <a:xfrm rot="4126480" flipH="1">
                      <a:off x="1932" y="926"/>
                      <a:ext cx="1061" cy="215"/>
                    </a:xfrm>
                    <a:custGeom>
                      <a:avLst/>
                      <a:gdLst>
                        <a:gd name="T0" fmla="*/ 0 w 2736"/>
                        <a:gd name="T1" fmla="*/ 215 h 504"/>
                        <a:gd name="T2" fmla="*/ 335 w 2736"/>
                        <a:gd name="T3" fmla="*/ 72 h 504"/>
                        <a:gd name="T4" fmla="*/ 689 w 2736"/>
                        <a:gd name="T5" fmla="*/ 10 h 504"/>
                        <a:gd name="T6" fmla="*/ 1061 w 2736"/>
                        <a:gd name="T7" fmla="*/ 10 h 504"/>
                        <a:gd name="T8" fmla="*/ 1055 w 2736"/>
                        <a:gd name="T9" fmla="*/ 44 h 504"/>
                        <a:gd name="T10" fmla="*/ 684 w 2736"/>
                        <a:gd name="T11" fmla="*/ 44 h 504"/>
                        <a:gd name="T12" fmla="*/ 254 w 2736"/>
                        <a:gd name="T13" fmla="*/ 125 h 504"/>
                        <a:gd name="T14" fmla="*/ 0 w 2736"/>
                        <a:gd name="T15" fmla="*/ 215 h 504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</a:gdLst>
                      <a:ahLst/>
                      <a:cxnLst>
                        <a:cxn ang="T16">
                          <a:pos x="T0" y="T1"/>
                        </a:cxn>
                        <a:cxn ang="T17">
                          <a:pos x="T2" y="T3"/>
                        </a:cxn>
                        <a:cxn ang="T18">
                          <a:pos x="T4" y="T5"/>
                        </a:cxn>
                        <a:cxn ang="T19">
                          <a:pos x="T6" y="T7"/>
                        </a:cxn>
                        <a:cxn ang="T20">
                          <a:pos x="T8" y="T9"/>
                        </a:cxn>
                        <a:cxn ang="T21">
                          <a:pos x="T10" y="T11"/>
                        </a:cxn>
                        <a:cxn ang="T22">
                          <a:pos x="T12" y="T13"/>
                        </a:cxn>
                        <a:cxn ang="T23">
                          <a:pos x="T14" y="T15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accent2"/>
                        </a:gs>
                      </a:gsLst>
                      <a:lin ang="0" scaled="1"/>
                    </a:gra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14:hiddenLine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vi-VN"/>
                    </a:p>
                  </p:txBody>
                </p:sp>
                <p:sp>
                  <p:nvSpPr>
                    <p:cNvPr id="96" name="Freeform 68"/>
                    <p:cNvSpPr>
                      <a:spLocks/>
                    </p:cNvSpPr>
                    <p:nvPr/>
                  </p:nvSpPr>
                  <p:spPr bwMode="hidden">
                    <a:xfrm rot="4126480" flipH="1">
                      <a:off x="1818" y="145"/>
                      <a:ext cx="570" cy="337"/>
                    </a:xfrm>
                    <a:custGeom>
                      <a:avLst/>
                      <a:gdLst>
                        <a:gd name="T0" fmla="*/ 2 w 1769"/>
                        <a:gd name="T1" fmla="*/ 3 h 791"/>
                        <a:gd name="T2" fmla="*/ 156 w 1769"/>
                        <a:gd name="T3" fmla="*/ 24 h 791"/>
                        <a:gd name="T4" fmla="*/ 373 w 1769"/>
                        <a:gd name="T5" fmla="*/ 85 h 791"/>
                        <a:gd name="T6" fmla="*/ 519 w 1769"/>
                        <a:gd name="T7" fmla="*/ 184 h 791"/>
                        <a:gd name="T8" fmla="*/ 566 w 1769"/>
                        <a:gd name="T9" fmla="*/ 259 h 791"/>
                        <a:gd name="T10" fmla="*/ 544 w 1769"/>
                        <a:gd name="T11" fmla="*/ 335 h 791"/>
                        <a:gd name="T12" fmla="*/ 512 w 1769"/>
                        <a:gd name="T13" fmla="*/ 269 h 791"/>
                        <a:gd name="T14" fmla="*/ 448 w 1769"/>
                        <a:gd name="T15" fmla="*/ 193 h 791"/>
                        <a:gd name="T16" fmla="*/ 357 w 1769"/>
                        <a:gd name="T17" fmla="*/ 126 h 791"/>
                        <a:gd name="T18" fmla="*/ 187 w 1769"/>
                        <a:gd name="T19" fmla="*/ 65 h 791"/>
                        <a:gd name="T20" fmla="*/ 0 w 1769"/>
                        <a:gd name="T21" fmla="*/ 32 h 791"/>
                        <a:gd name="T22" fmla="*/ 2 w 1769"/>
                        <a:gd name="T23" fmla="*/ 3 h 791"/>
                        <a:gd name="T24" fmla="*/ 0 60000 65536"/>
                        <a:gd name="T25" fmla="*/ 0 60000 65536"/>
                        <a:gd name="T26" fmla="*/ 0 60000 65536"/>
                        <a:gd name="T27" fmla="*/ 0 60000 65536"/>
                        <a:gd name="T28" fmla="*/ 0 60000 65536"/>
                        <a:gd name="T29" fmla="*/ 0 60000 65536"/>
                        <a:gd name="T30" fmla="*/ 0 60000 65536"/>
                        <a:gd name="T31" fmla="*/ 0 60000 65536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</a:gdLst>
                      <a:ahLst/>
                      <a:cxnLst>
                        <a:cxn ang="T24">
                          <a:pos x="T0" y="T1"/>
                        </a:cxn>
                        <a:cxn ang="T25">
                          <a:pos x="T2" y="T3"/>
                        </a:cxn>
                        <a:cxn ang="T26">
                          <a:pos x="T4" y="T5"/>
                        </a:cxn>
                        <a:cxn ang="T27">
                          <a:pos x="T6" y="T7"/>
                        </a:cxn>
                        <a:cxn ang="T28">
                          <a:pos x="T8" y="T9"/>
                        </a:cxn>
                        <a:cxn ang="T29">
                          <a:pos x="T10" y="T11"/>
                        </a:cxn>
                        <a:cxn ang="T30">
                          <a:pos x="T12" y="T13"/>
                        </a:cxn>
                        <a:cxn ang="T31">
                          <a:pos x="T14" y="T15"/>
                        </a:cxn>
                        <a:cxn ang="T32">
                          <a:pos x="T16" y="T17"/>
                        </a:cxn>
                        <a:cxn ang="T33">
                          <a:pos x="T18" y="T19"/>
                        </a:cxn>
                        <a:cxn ang="T34">
                          <a:pos x="T20" y="T21"/>
                        </a:cxn>
                        <a:cxn ang="T35">
                          <a:pos x="T22" y="T23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bg1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vi-VN"/>
                    </a:p>
                  </p:txBody>
                </p:sp>
              </p:grpSp>
              <p:grpSp>
                <p:nvGrpSpPr>
                  <p:cNvPr id="54" name="Group 69"/>
                  <p:cNvGrpSpPr>
                    <a:grpSpLocks/>
                  </p:cNvGrpSpPr>
                  <p:nvPr/>
                </p:nvGrpSpPr>
                <p:grpSpPr bwMode="auto">
                  <a:xfrm>
                    <a:off x="2897" y="644"/>
                    <a:ext cx="1845" cy="566"/>
                    <a:chOff x="2823" y="672"/>
                    <a:chExt cx="1845" cy="566"/>
                  </a:xfrm>
                </p:grpSpPr>
                <p:sp>
                  <p:nvSpPr>
                    <p:cNvPr id="93" name="Freeform 70"/>
                    <p:cNvSpPr>
                      <a:spLocks/>
                    </p:cNvSpPr>
                    <p:nvPr/>
                  </p:nvSpPr>
                  <p:spPr bwMode="hidden">
                    <a:xfrm rot="-1325434">
                      <a:off x="2823" y="1023"/>
                      <a:ext cx="1234" cy="215"/>
                    </a:xfrm>
                    <a:custGeom>
                      <a:avLst/>
                      <a:gdLst>
                        <a:gd name="T0" fmla="*/ 0 w 2736"/>
                        <a:gd name="T1" fmla="*/ 215 h 504"/>
                        <a:gd name="T2" fmla="*/ 390 w 2736"/>
                        <a:gd name="T3" fmla="*/ 72 h 504"/>
                        <a:gd name="T4" fmla="*/ 801 w 2736"/>
                        <a:gd name="T5" fmla="*/ 10 h 504"/>
                        <a:gd name="T6" fmla="*/ 1234 w 2736"/>
                        <a:gd name="T7" fmla="*/ 10 h 504"/>
                        <a:gd name="T8" fmla="*/ 1227 w 2736"/>
                        <a:gd name="T9" fmla="*/ 44 h 504"/>
                        <a:gd name="T10" fmla="*/ 796 w 2736"/>
                        <a:gd name="T11" fmla="*/ 44 h 504"/>
                        <a:gd name="T12" fmla="*/ 295 w 2736"/>
                        <a:gd name="T13" fmla="*/ 125 h 504"/>
                        <a:gd name="T14" fmla="*/ 0 w 2736"/>
                        <a:gd name="T15" fmla="*/ 215 h 504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</a:gdLst>
                      <a:ahLst/>
                      <a:cxnLst>
                        <a:cxn ang="T16">
                          <a:pos x="T0" y="T1"/>
                        </a:cxn>
                        <a:cxn ang="T17">
                          <a:pos x="T2" y="T3"/>
                        </a:cxn>
                        <a:cxn ang="T18">
                          <a:pos x="T4" y="T5"/>
                        </a:cxn>
                        <a:cxn ang="T19">
                          <a:pos x="T6" y="T7"/>
                        </a:cxn>
                        <a:cxn ang="T20">
                          <a:pos x="T8" y="T9"/>
                        </a:cxn>
                        <a:cxn ang="T21">
                          <a:pos x="T10" y="T11"/>
                        </a:cxn>
                        <a:cxn ang="T22">
                          <a:pos x="T12" y="T13"/>
                        </a:cxn>
                        <a:cxn ang="T23">
                          <a:pos x="T14" y="T15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14:hiddenLine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vi-VN"/>
                    </a:p>
                  </p:txBody>
                </p:sp>
                <p:sp>
                  <p:nvSpPr>
                    <p:cNvPr id="94" name="Freeform 71"/>
                    <p:cNvSpPr>
                      <a:spLocks/>
                    </p:cNvSpPr>
                    <p:nvPr/>
                  </p:nvSpPr>
                  <p:spPr bwMode="hidden">
                    <a:xfrm rot="-1325434">
                      <a:off x="4007" y="671"/>
                      <a:ext cx="662" cy="340"/>
                    </a:xfrm>
                    <a:custGeom>
                      <a:avLst/>
                      <a:gdLst>
                        <a:gd name="T0" fmla="*/ 2 w 1769"/>
                        <a:gd name="T1" fmla="*/ 3 h 791"/>
                        <a:gd name="T2" fmla="*/ 181 w 1769"/>
                        <a:gd name="T3" fmla="*/ 24 h 791"/>
                        <a:gd name="T4" fmla="*/ 433 w 1769"/>
                        <a:gd name="T5" fmla="*/ 86 h 791"/>
                        <a:gd name="T6" fmla="*/ 603 w 1769"/>
                        <a:gd name="T7" fmla="*/ 186 h 791"/>
                        <a:gd name="T8" fmla="*/ 657 w 1769"/>
                        <a:gd name="T9" fmla="*/ 262 h 791"/>
                        <a:gd name="T10" fmla="*/ 632 w 1769"/>
                        <a:gd name="T11" fmla="*/ 338 h 791"/>
                        <a:gd name="T12" fmla="*/ 595 w 1769"/>
                        <a:gd name="T13" fmla="*/ 272 h 791"/>
                        <a:gd name="T14" fmla="*/ 520 w 1769"/>
                        <a:gd name="T15" fmla="*/ 195 h 791"/>
                        <a:gd name="T16" fmla="*/ 415 w 1769"/>
                        <a:gd name="T17" fmla="*/ 127 h 791"/>
                        <a:gd name="T18" fmla="*/ 217 w 1769"/>
                        <a:gd name="T19" fmla="*/ 65 h 791"/>
                        <a:gd name="T20" fmla="*/ 0 w 1769"/>
                        <a:gd name="T21" fmla="*/ 33 h 791"/>
                        <a:gd name="T22" fmla="*/ 2 w 1769"/>
                        <a:gd name="T23" fmla="*/ 3 h 791"/>
                        <a:gd name="T24" fmla="*/ 0 60000 65536"/>
                        <a:gd name="T25" fmla="*/ 0 60000 65536"/>
                        <a:gd name="T26" fmla="*/ 0 60000 65536"/>
                        <a:gd name="T27" fmla="*/ 0 60000 65536"/>
                        <a:gd name="T28" fmla="*/ 0 60000 65536"/>
                        <a:gd name="T29" fmla="*/ 0 60000 65536"/>
                        <a:gd name="T30" fmla="*/ 0 60000 65536"/>
                        <a:gd name="T31" fmla="*/ 0 60000 65536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</a:gdLst>
                      <a:ahLst/>
                      <a:cxnLst>
                        <a:cxn ang="T24">
                          <a:pos x="T0" y="T1"/>
                        </a:cxn>
                        <a:cxn ang="T25">
                          <a:pos x="T2" y="T3"/>
                        </a:cxn>
                        <a:cxn ang="T26">
                          <a:pos x="T4" y="T5"/>
                        </a:cxn>
                        <a:cxn ang="T27">
                          <a:pos x="T6" y="T7"/>
                        </a:cxn>
                        <a:cxn ang="T28">
                          <a:pos x="T8" y="T9"/>
                        </a:cxn>
                        <a:cxn ang="T29">
                          <a:pos x="T10" y="T11"/>
                        </a:cxn>
                        <a:cxn ang="T30">
                          <a:pos x="T12" y="T13"/>
                        </a:cxn>
                        <a:cxn ang="T31">
                          <a:pos x="T14" y="T15"/>
                        </a:cxn>
                        <a:cxn ang="T32">
                          <a:pos x="T16" y="T17"/>
                        </a:cxn>
                        <a:cxn ang="T33">
                          <a:pos x="T18" y="T19"/>
                        </a:cxn>
                        <a:cxn ang="T34">
                          <a:pos x="T20" y="T21"/>
                        </a:cxn>
                        <a:cxn ang="T35">
                          <a:pos x="T22" y="T23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0" scaled="1"/>
                    </a:gra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vi-VN"/>
                    </a:p>
                  </p:txBody>
                </p:sp>
              </p:grpSp>
              <p:grpSp>
                <p:nvGrpSpPr>
                  <p:cNvPr id="55" name="Group 72"/>
                  <p:cNvGrpSpPr>
                    <a:grpSpLocks/>
                  </p:cNvGrpSpPr>
                  <p:nvPr/>
                </p:nvGrpSpPr>
                <p:grpSpPr bwMode="auto">
                  <a:xfrm>
                    <a:off x="2757" y="417"/>
                    <a:ext cx="1781" cy="717"/>
                    <a:chOff x="2683" y="445"/>
                    <a:chExt cx="1781" cy="717"/>
                  </a:xfrm>
                </p:grpSpPr>
                <p:sp>
                  <p:nvSpPr>
                    <p:cNvPr id="91" name="Freeform 73"/>
                    <p:cNvSpPr>
                      <a:spLocks/>
                    </p:cNvSpPr>
                    <p:nvPr/>
                  </p:nvSpPr>
                  <p:spPr bwMode="hidden">
                    <a:xfrm rot="-1921064">
                      <a:off x="2683" y="947"/>
                      <a:ext cx="1232" cy="215"/>
                    </a:xfrm>
                    <a:custGeom>
                      <a:avLst/>
                      <a:gdLst>
                        <a:gd name="T0" fmla="*/ 0 w 2736"/>
                        <a:gd name="T1" fmla="*/ 215 h 504"/>
                        <a:gd name="T2" fmla="*/ 389 w 2736"/>
                        <a:gd name="T3" fmla="*/ 72 h 504"/>
                        <a:gd name="T4" fmla="*/ 800 w 2736"/>
                        <a:gd name="T5" fmla="*/ 10 h 504"/>
                        <a:gd name="T6" fmla="*/ 1232 w 2736"/>
                        <a:gd name="T7" fmla="*/ 10 h 504"/>
                        <a:gd name="T8" fmla="*/ 1225 w 2736"/>
                        <a:gd name="T9" fmla="*/ 44 h 504"/>
                        <a:gd name="T10" fmla="*/ 794 w 2736"/>
                        <a:gd name="T11" fmla="*/ 44 h 504"/>
                        <a:gd name="T12" fmla="*/ 294 w 2736"/>
                        <a:gd name="T13" fmla="*/ 125 h 504"/>
                        <a:gd name="T14" fmla="*/ 0 w 2736"/>
                        <a:gd name="T15" fmla="*/ 215 h 504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</a:gdLst>
                      <a:ahLst/>
                      <a:cxnLst>
                        <a:cxn ang="T16">
                          <a:pos x="T0" y="T1"/>
                        </a:cxn>
                        <a:cxn ang="T17">
                          <a:pos x="T2" y="T3"/>
                        </a:cxn>
                        <a:cxn ang="T18">
                          <a:pos x="T4" y="T5"/>
                        </a:cxn>
                        <a:cxn ang="T19">
                          <a:pos x="T6" y="T7"/>
                        </a:cxn>
                        <a:cxn ang="T20">
                          <a:pos x="T8" y="T9"/>
                        </a:cxn>
                        <a:cxn ang="T21">
                          <a:pos x="T10" y="T11"/>
                        </a:cxn>
                        <a:cxn ang="T22">
                          <a:pos x="T12" y="T13"/>
                        </a:cxn>
                        <a:cxn ang="T23">
                          <a:pos x="T14" y="T15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14:hiddenLine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vi-VN"/>
                    </a:p>
                  </p:txBody>
                </p:sp>
                <p:sp>
                  <p:nvSpPr>
                    <p:cNvPr id="92" name="Freeform 74"/>
                    <p:cNvSpPr>
                      <a:spLocks/>
                    </p:cNvSpPr>
                    <p:nvPr/>
                  </p:nvSpPr>
                  <p:spPr bwMode="hidden">
                    <a:xfrm rot="-1921064">
                      <a:off x="3802" y="445"/>
                      <a:ext cx="662" cy="339"/>
                    </a:xfrm>
                    <a:custGeom>
                      <a:avLst/>
                      <a:gdLst>
                        <a:gd name="T0" fmla="*/ 2 w 1769"/>
                        <a:gd name="T1" fmla="*/ 3 h 791"/>
                        <a:gd name="T2" fmla="*/ 181 w 1769"/>
                        <a:gd name="T3" fmla="*/ 24 h 791"/>
                        <a:gd name="T4" fmla="*/ 433 w 1769"/>
                        <a:gd name="T5" fmla="*/ 86 h 791"/>
                        <a:gd name="T6" fmla="*/ 603 w 1769"/>
                        <a:gd name="T7" fmla="*/ 185 h 791"/>
                        <a:gd name="T8" fmla="*/ 657 w 1769"/>
                        <a:gd name="T9" fmla="*/ 261 h 791"/>
                        <a:gd name="T10" fmla="*/ 632 w 1769"/>
                        <a:gd name="T11" fmla="*/ 337 h 791"/>
                        <a:gd name="T12" fmla="*/ 595 w 1769"/>
                        <a:gd name="T13" fmla="*/ 271 h 791"/>
                        <a:gd name="T14" fmla="*/ 520 w 1769"/>
                        <a:gd name="T15" fmla="*/ 195 h 791"/>
                        <a:gd name="T16" fmla="*/ 415 w 1769"/>
                        <a:gd name="T17" fmla="*/ 127 h 791"/>
                        <a:gd name="T18" fmla="*/ 217 w 1769"/>
                        <a:gd name="T19" fmla="*/ 65 h 791"/>
                        <a:gd name="T20" fmla="*/ 0 w 1769"/>
                        <a:gd name="T21" fmla="*/ 33 h 791"/>
                        <a:gd name="T22" fmla="*/ 2 w 1769"/>
                        <a:gd name="T23" fmla="*/ 3 h 791"/>
                        <a:gd name="T24" fmla="*/ 0 60000 65536"/>
                        <a:gd name="T25" fmla="*/ 0 60000 65536"/>
                        <a:gd name="T26" fmla="*/ 0 60000 65536"/>
                        <a:gd name="T27" fmla="*/ 0 60000 65536"/>
                        <a:gd name="T28" fmla="*/ 0 60000 65536"/>
                        <a:gd name="T29" fmla="*/ 0 60000 65536"/>
                        <a:gd name="T30" fmla="*/ 0 60000 65536"/>
                        <a:gd name="T31" fmla="*/ 0 60000 65536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</a:gdLst>
                      <a:ahLst/>
                      <a:cxnLst>
                        <a:cxn ang="T24">
                          <a:pos x="T0" y="T1"/>
                        </a:cxn>
                        <a:cxn ang="T25">
                          <a:pos x="T2" y="T3"/>
                        </a:cxn>
                        <a:cxn ang="T26">
                          <a:pos x="T4" y="T5"/>
                        </a:cxn>
                        <a:cxn ang="T27">
                          <a:pos x="T6" y="T7"/>
                        </a:cxn>
                        <a:cxn ang="T28">
                          <a:pos x="T8" y="T9"/>
                        </a:cxn>
                        <a:cxn ang="T29">
                          <a:pos x="T10" y="T11"/>
                        </a:cxn>
                        <a:cxn ang="T30">
                          <a:pos x="T12" y="T13"/>
                        </a:cxn>
                        <a:cxn ang="T31">
                          <a:pos x="T14" y="T15"/>
                        </a:cxn>
                        <a:cxn ang="T32">
                          <a:pos x="T16" y="T17"/>
                        </a:cxn>
                        <a:cxn ang="T33">
                          <a:pos x="T18" y="T19"/>
                        </a:cxn>
                        <a:cxn ang="T34">
                          <a:pos x="T20" y="T21"/>
                        </a:cxn>
                        <a:cxn ang="T35">
                          <a:pos x="T22" y="T23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0" scaled="1"/>
                    </a:gra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vi-VN"/>
                    </a:p>
                  </p:txBody>
                </p:sp>
              </p:grpSp>
              <p:sp>
                <p:nvSpPr>
                  <p:cNvPr id="56" name="Freeform 75"/>
                  <p:cNvSpPr>
                    <a:spLocks/>
                  </p:cNvSpPr>
                  <p:nvPr/>
                </p:nvSpPr>
                <p:spPr bwMode="hidden">
                  <a:xfrm rot="4578755" flipH="1">
                    <a:off x="2176" y="950"/>
                    <a:ext cx="1026" cy="144"/>
                  </a:xfrm>
                  <a:custGeom>
                    <a:avLst/>
                    <a:gdLst>
                      <a:gd name="T0" fmla="*/ 0 w 2736"/>
                      <a:gd name="T1" fmla="*/ 144 h 504"/>
                      <a:gd name="T2" fmla="*/ 324 w 2736"/>
                      <a:gd name="T3" fmla="*/ 48 h 504"/>
                      <a:gd name="T4" fmla="*/ 666 w 2736"/>
                      <a:gd name="T5" fmla="*/ 7 h 504"/>
                      <a:gd name="T6" fmla="*/ 1026 w 2736"/>
                      <a:gd name="T7" fmla="*/ 7 h 504"/>
                      <a:gd name="T8" fmla="*/ 1020 w 2736"/>
                      <a:gd name="T9" fmla="*/ 29 h 504"/>
                      <a:gd name="T10" fmla="*/ 662 w 2736"/>
                      <a:gd name="T11" fmla="*/ 29 h 504"/>
                      <a:gd name="T12" fmla="*/ 245 w 2736"/>
                      <a:gd name="T13" fmla="*/ 83 h 504"/>
                      <a:gd name="T14" fmla="*/ 0 w 2736"/>
                      <a:gd name="T15" fmla="*/ 144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vi-VN"/>
                  </a:p>
                </p:txBody>
              </p:sp>
              <p:sp>
                <p:nvSpPr>
                  <p:cNvPr id="57" name="Freeform 76"/>
                  <p:cNvSpPr>
                    <a:spLocks/>
                  </p:cNvSpPr>
                  <p:nvPr/>
                </p:nvSpPr>
                <p:spPr bwMode="hidden">
                  <a:xfrm rot="4578755" flipH="1">
                    <a:off x="2197" y="196"/>
                    <a:ext cx="552" cy="229"/>
                  </a:xfrm>
                  <a:custGeom>
                    <a:avLst/>
                    <a:gdLst>
                      <a:gd name="T0" fmla="*/ 2 w 1769"/>
                      <a:gd name="T1" fmla="*/ 2 h 791"/>
                      <a:gd name="T2" fmla="*/ 151 w 1769"/>
                      <a:gd name="T3" fmla="*/ 16 h 791"/>
                      <a:gd name="T4" fmla="*/ 361 w 1769"/>
                      <a:gd name="T5" fmla="*/ 58 h 791"/>
                      <a:gd name="T6" fmla="*/ 503 w 1769"/>
                      <a:gd name="T7" fmla="*/ 125 h 791"/>
                      <a:gd name="T8" fmla="*/ 548 w 1769"/>
                      <a:gd name="T9" fmla="*/ 176 h 791"/>
                      <a:gd name="T10" fmla="*/ 527 w 1769"/>
                      <a:gd name="T11" fmla="*/ 228 h 791"/>
                      <a:gd name="T12" fmla="*/ 496 w 1769"/>
                      <a:gd name="T13" fmla="*/ 183 h 791"/>
                      <a:gd name="T14" fmla="*/ 433 w 1769"/>
                      <a:gd name="T15" fmla="*/ 131 h 791"/>
                      <a:gd name="T16" fmla="*/ 346 w 1769"/>
                      <a:gd name="T17" fmla="*/ 86 h 791"/>
                      <a:gd name="T18" fmla="*/ 181 w 1769"/>
                      <a:gd name="T19" fmla="*/ 44 h 791"/>
                      <a:gd name="T20" fmla="*/ 0 w 1769"/>
                      <a:gd name="T21" fmla="*/ 22 h 791"/>
                      <a:gd name="T22" fmla="*/ 2 w 1769"/>
                      <a:gd name="T23" fmla="*/ 2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vi-VN"/>
                  </a:p>
                </p:txBody>
              </p:sp>
              <p:grpSp>
                <p:nvGrpSpPr>
                  <p:cNvPr id="58" name="Group 77"/>
                  <p:cNvGrpSpPr>
                    <a:grpSpLocks/>
                  </p:cNvGrpSpPr>
                  <p:nvPr/>
                </p:nvGrpSpPr>
                <p:grpSpPr bwMode="auto">
                  <a:xfrm>
                    <a:off x="2873" y="13"/>
                    <a:ext cx="641" cy="1520"/>
                    <a:chOff x="2799" y="41"/>
                    <a:chExt cx="641" cy="1520"/>
                  </a:xfrm>
                </p:grpSpPr>
                <p:sp>
                  <p:nvSpPr>
                    <p:cNvPr id="89" name="Freeform 78"/>
                    <p:cNvSpPr>
                      <a:spLocks/>
                    </p:cNvSpPr>
                    <p:nvPr/>
                  </p:nvSpPr>
                  <p:spPr bwMode="hidden">
                    <a:xfrm rot="-3857755">
                      <a:off x="2360" y="938"/>
                      <a:ext cx="1062" cy="184"/>
                    </a:xfrm>
                    <a:custGeom>
                      <a:avLst/>
                      <a:gdLst>
                        <a:gd name="T0" fmla="*/ 0 w 2736"/>
                        <a:gd name="T1" fmla="*/ 184 h 504"/>
                        <a:gd name="T2" fmla="*/ 335 w 2736"/>
                        <a:gd name="T3" fmla="*/ 61 h 504"/>
                        <a:gd name="T4" fmla="*/ 689 w 2736"/>
                        <a:gd name="T5" fmla="*/ 9 h 504"/>
                        <a:gd name="T6" fmla="*/ 1062 w 2736"/>
                        <a:gd name="T7" fmla="*/ 9 h 504"/>
                        <a:gd name="T8" fmla="*/ 1056 w 2736"/>
                        <a:gd name="T9" fmla="*/ 38 h 504"/>
                        <a:gd name="T10" fmla="*/ 685 w 2736"/>
                        <a:gd name="T11" fmla="*/ 38 h 504"/>
                        <a:gd name="T12" fmla="*/ 254 w 2736"/>
                        <a:gd name="T13" fmla="*/ 107 h 504"/>
                        <a:gd name="T14" fmla="*/ 0 w 2736"/>
                        <a:gd name="T15" fmla="*/ 184 h 504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</a:gdLst>
                      <a:ahLst/>
                      <a:cxnLst>
                        <a:cxn ang="T16">
                          <a:pos x="T0" y="T1"/>
                        </a:cxn>
                        <a:cxn ang="T17">
                          <a:pos x="T2" y="T3"/>
                        </a:cxn>
                        <a:cxn ang="T18">
                          <a:pos x="T4" y="T5"/>
                        </a:cxn>
                        <a:cxn ang="T19">
                          <a:pos x="T6" y="T7"/>
                        </a:cxn>
                        <a:cxn ang="T20">
                          <a:pos x="T8" y="T9"/>
                        </a:cxn>
                        <a:cxn ang="T21">
                          <a:pos x="T10" y="T11"/>
                        </a:cxn>
                        <a:cxn ang="T22">
                          <a:pos x="T12" y="T13"/>
                        </a:cxn>
                        <a:cxn ang="T23">
                          <a:pos x="T14" y="T15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14:hiddenLine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vi-VN"/>
                    </a:p>
                  </p:txBody>
                </p:sp>
                <p:sp>
                  <p:nvSpPr>
                    <p:cNvPr id="90" name="Freeform 79"/>
                    <p:cNvSpPr>
                      <a:spLocks/>
                    </p:cNvSpPr>
                    <p:nvPr/>
                  </p:nvSpPr>
                  <p:spPr bwMode="hidden">
                    <a:xfrm rot="-3857755">
                      <a:off x="3010" y="181"/>
                      <a:ext cx="570" cy="290"/>
                    </a:xfrm>
                    <a:custGeom>
                      <a:avLst/>
                      <a:gdLst>
                        <a:gd name="T0" fmla="*/ 2 w 1769"/>
                        <a:gd name="T1" fmla="*/ 3 h 791"/>
                        <a:gd name="T2" fmla="*/ 156 w 1769"/>
                        <a:gd name="T3" fmla="*/ 21 h 791"/>
                        <a:gd name="T4" fmla="*/ 373 w 1769"/>
                        <a:gd name="T5" fmla="*/ 73 h 791"/>
                        <a:gd name="T6" fmla="*/ 519 w 1769"/>
                        <a:gd name="T7" fmla="*/ 158 h 791"/>
                        <a:gd name="T8" fmla="*/ 566 w 1769"/>
                        <a:gd name="T9" fmla="*/ 223 h 791"/>
                        <a:gd name="T10" fmla="*/ 544 w 1769"/>
                        <a:gd name="T11" fmla="*/ 289 h 791"/>
                        <a:gd name="T12" fmla="*/ 512 w 1769"/>
                        <a:gd name="T13" fmla="*/ 232 h 791"/>
                        <a:gd name="T14" fmla="*/ 448 w 1769"/>
                        <a:gd name="T15" fmla="*/ 166 h 791"/>
                        <a:gd name="T16" fmla="*/ 357 w 1769"/>
                        <a:gd name="T17" fmla="*/ 109 h 791"/>
                        <a:gd name="T18" fmla="*/ 187 w 1769"/>
                        <a:gd name="T19" fmla="*/ 56 h 791"/>
                        <a:gd name="T20" fmla="*/ 0 w 1769"/>
                        <a:gd name="T21" fmla="*/ 28 h 791"/>
                        <a:gd name="T22" fmla="*/ 2 w 1769"/>
                        <a:gd name="T23" fmla="*/ 3 h 791"/>
                        <a:gd name="T24" fmla="*/ 0 60000 65536"/>
                        <a:gd name="T25" fmla="*/ 0 60000 65536"/>
                        <a:gd name="T26" fmla="*/ 0 60000 65536"/>
                        <a:gd name="T27" fmla="*/ 0 60000 65536"/>
                        <a:gd name="T28" fmla="*/ 0 60000 65536"/>
                        <a:gd name="T29" fmla="*/ 0 60000 65536"/>
                        <a:gd name="T30" fmla="*/ 0 60000 65536"/>
                        <a:gd name="T31" fmla="*/ 0 60000 65536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</a:gdLst>
                      <a:ahLst/>
                      <a:cxnLst>
                        <a:cxn ang="T24">
                          <a:pos x="T0" y="T1"/>
                        </a:cxn>
                        <a:cxn ang="T25">
                          <a:pos x="T2" y="T3"/>
                        </a:cxn>
                        <a:cxn ang="T26">
                          <a:pos x="T4" y="T5"/>
                        </a:cxn>
                        <a:cxn ang="T27">
                          <a:pos x="T6" y="T7"/>
                        </a:cxn>
                        <a:cxn ang="T28">
                          <a:pos x="T8" y="T9"/>
                        </a:cxn>
                        <a:cxn ang="T29">
                          <a:pos x="T10" y="T11"/>
                        </a:cxn>
                        <a:cxn ang="T30">
                          <a:pos x="T12" y="T13"/>
                        </a:cxn>
                        <a:cxn ang="T31">
                          <a:pos x="T14" y="T15"/>
                        </a:cxn>
                        <a:cxn ang="T32">
                          <a:pos x="T16" y="T17"/>
                        </a:cxn>
                        <a:cxn ang="T33">
                          <a:pos x="T18" y="T19"/>
                        </a:cxn>
                        <a:cxn ang="T34">
                          <a:pos x="T20" y="T21"/>
                        </a:cxn>
                        <a:cxn ang="T35">
                          <a:pos x="T22" y="T23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0" scaled="1"/>
                    </a:gra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vi-VN"/>
                    </a:p>
                  </p:txBody>
                </p:sp>
              </p:grpSp>
              <p:grpSp>
                <p:nvGrpSpPr>
                  <p:cNvPr id="59" name="Group 80"/>
                  <p:cNvGrpSpPr>
                    <a:grpSpLocks/>
                  </p:cNvGrpSpPr>
                  <p:nvPr/>
                </p:nvGrpSpPr>
                <p:grpSpPr bwMode="auto">
                  <a:xfrm>
                    <a:off x="3009" y="135"/>
                    <a:ext cx="1017" cy="1463"/>
                    <a:chOff x="2935" y="163"/>
                    <a:chExt cx="1017" cy="1463"/>
                  </a:xfrm>
                </p:grpSpPr>
                <p:sp>
                  <p:nvSpPr>
                    <p:cNvPr id="87" name="Freeform 81"/>
                    <p:cNvSpPr>
                      <a:spLocks/>
                    </p:cNvSpPr>
                    <p:nvPr/>
                  </p:nvSpPr>
                  <p:spPr bwMode="hidden">
                    <a:xfrm rot="-2777260">
                      <a:off x="2493" y="913"/>
                      <a:ext cx="1155" cy="270"/>
                    </a:xfrm>
                    <a:custGeom>
                      <a:avLst/>
                      <a:gdLst>
                        <a:gd name="T0" fmla="*/ 0 w 2736"/>
                        <a:gd name="T1" fmla="*/ 270 h 504"/>
                        <a:gd name="T2" fmla="*/ 365 w 2736"/>
                        <a:gd name="T3" fmla="*/ 90 h 504"/>
                        <a:gd name="T4" fmla="*/ 750 w 2736"/>
                        <a:gd name="T5" fmla="*/ 13 h 504"/>
                        <a:gd name="T6" fmla="*/ 1155 w 2736"/>
                        <a:gd name="T7" fmla="*/ 13 h 504"/>
                        <a:gd name="T8" fmla="*/ 1148 w 2736"/>
                        <a:gd name="T9" fmla="*/ 55 h 504"/>
                        <a:gd name="T10" fmla="*/ 745 w 2736"/>
                        <a:gd name="T11" fmla="*/ 55 h 504"/>
                        <a:gd name="T12" fmla="*/ 276 w 2736"/>
                        <a:gd name="T13" fmla="*/ 156 h 504"/>
                        <a:gd name="T14" fmla="*/ 0 w 2736"/>
                        <a:gd name="T15" fmla="*/ 270 h 504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</a:gdLst>
                      <a:ahLst/>
                      <a:cxnLst>
                        <a:cxn ang="T16">
                          <a:pos x="T0" y="T1"/>
                        </a:cxn>
                        <a:cxn ang="T17">
                          <a:pos x="T2" y="T3"/>
                        </a:cxn>
                        <a:cxn ang="T18">
                          <a:pos x="T4" y="T5"/>
                        </a:cxn>
                        <a:cxn ang="T19">
                          <a:pos x="T6" y="T7"/>
                        </a:cxn>
                        <a:cxn ang="T20">
                          <a:pos x="T8" y="T9"/>
                        </a:cxn>
                        <a:cxn ang="T21">
                          <a:pos x="T10" y="T11"/>
                        </a:cxn>
                        <a:cxn ang="T22">
                          <a:pos x="T12" y="T13"/>
                        </a:cxn>
                        <a:cxn ang="T23">
                          <a:pos x="T14" y="T15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14:hiddenLine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vi-VN"/>
                    </a:p>
                  </p:txBody>
                </p:sp>
                <p:sp>
                  <p:nvSpPr>
                    <p:cNvPr id="88" name="Freeform 82"/>
                    <p:cNvSpPr>
                      <a:spLocks/>
                    </p:cNvSpPr>
                    <p:nvPr/>
                  </p:nvSpPr>
                  <p:spPr bwMode="hidden">
                    <a:xfrm rot="-2777260">
                      <a:off x="3430" y="261"/>
                      <a:ext cx="621" cy="424"/>
                    </a:xfrm>
                    <a:custGeom>
                      <a:avLst/>
                      <a:gdLst>
                        <a:gd name="T0" fmla="*/ 2 w 1769"/>
                        <a:gd name="T1" fmla="*/ 4 h 791"/>
                        <a:gd name="T2" fmla="*/ 170 w 1769"/>
                        <a:gd name="T3" fmla="*/ 30 h 791"/>
                        <a:gd name="T4" fmla="*/ 406 w 1769"/>
                        <a:gd name="T5" fmla="*/ 107 h 791"/>
                        <a:gd name="T6" fmla="*/ 566 w 1769"/>
                        <a:gd name="T7" fmla="*/ 232 h 791"/>
                        <a:gd name="T8" fmla="*/ 616 w 1769"/>
                        <a:gd name="T9" fmla="*/ 326 h 791"/>
                        <a:gd name="T10" fmla="*/ 593 w 1769"/>
                        <a:gd name="T11" fmla="*/ 422 h 791"/>
                        <a:gd name="T12" fmla="*/ 558 w 1769"/>
                        <a:gd name="T13" fmla="*/ 339 h 791"/>
                        <a:gd name="T14" fmla="*/ 488 w 1769"/>
                        <a:gd name="T15" fmla="*/ 243 h 791"/>
                        <a:gd name="T16" fmla="*/ 389 w 1769"/>
                        <a:gd name="T17" fmla="*/ 159 h 791"/>
                        <a:gd name="T18" fmla="*/ 204 w 1769"/>
                        <a:gd name="T19" fmla="*/ 81 h 791"/>
                        <a:gd name="T20" fmla="*/ 0 w 1769"/>
                        <a:gd name="T21" fmla="*/ 41 h 791"/>
                        <a:gd name="T22" fmla="*/ 2 w 1769"/>
                        <a:gd name="T23" fmla="*/ 4 h 791"/>
                        <a:gd name="T24" fmla="*/ 0 60000 65536"/>
                        <a:gd name="T25" fmla="*/ 0 60000 65536"/>
                        <a:gd name="T26" fmla="*/ 0 60000 65536"/>
                        <a:gd name="T27" fmla="*/ 0 60000 65536"/>
                        <a:gd name="T28" fmla="*/ 0 60000 65536"/>
                        <a:gd name="T29" fmla="*/ 0 60000 65536"/>
                        <a:gd name="T30" fmla="*/ 0 60000 65536"/>
                        <a:gd name="T31" fmla="*/ 0 60000 65536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</a:gdLst>
                      <a:ahLst/>
                      <a:cxnLst>
                        <a:cxn ang="T24">
                          <a:pos x="T0" y="T1"/>
                        </a:cxn>
                        <a:cxn ang="T25">
                          <a:pos x="T2" y="T3"/>
                        </a:cxn>
                        <a:cxn ang="T26">
                          <a:pos x="T4" y="T5"/>
                        </a:cxn>
                        <a:cxn ang="T27">
                          <a:pos x="T6" y="T7"/>
                        </a:cxn>
                        <a:cxn ang="T28">
                          <a:pos x="T8" y="T9"/>
                        </a:cxn>
                        <a:cxn ang="T29">
                          <a:pos x="T10" y="T11"/>
                        </a:cxn>
                        <a:cxn ang="T30">
                          <a:pos x="T12" y="T13"/>
                        </a:cxn>
                        <a:cxn ang="T31">
                          <a:pos x="T14" y="T15"/>
                        </a:cxn>
                        <a:cxn ang="T32">
                          <a:pos x="T16" y="T17"/>
                        </a:cxn>
                        <a:cxn ang="T33">
                          <a:pos x="T18" y="T19"/>
                        </a:cxn>
                        <a:cxn ang="T34">
                          <a:pos x="T20" y="T21"/>
                        </a:cxn>
                        <a:cxn ang="T35">
                          <a:pos x="T22" y="T23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0" scaled="1"/>
                    </a:gra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vi-VN"/>
                    </a:p>
                  </p:txBody>
                </p:sp>
              </p:grpSp>
              <p:grpSp>
                <p:nvGrpSpPr>
                  <p:cNvPr id="60" name="Group 83"/>
                  <p:cNvGrpSpPr>
                    <a:grpSpLocks/>
                  </p:cNvGrpSpPr>
                  <p:nvPr/>
                </p:nvGrpSpPr>
                <p:grpSpPr bwMode="auto">
                  <a:xfrm>
                    <a:off x="2804" y="4"/>
                    <a:ext cx="242" cy="1448"/>
                    <a:chOff x="2730" y="32"/>
                    <a:chExt cx="242" cy="1448"/>
                  </a:xfrm>
                </p:grpSpPr>
                <p:sp>
                  <p:nvSpPr>
                    <p:cNvPr id="85" name="Freeform 222"/>
                    <p:cNvSpPr>
                      <a:spLocks/>
                    </p:cNvSpPr>
                    <p:nvPr/>
                  </p:nvSpPr>
                  <p:spPr bwMode="hidden">
                    <a:xfrm rot="-4903748">
                      <a:off x="2297" y="960"/>
                      <a:ext cx="954" cy="86"/>
                    </a:xfrm>
                    <a:custGeom>
                      <a:avLst/>
                      <a:gdLst>
                        <a:gd name="T0" fmla="*/ 0 w 2736"/>
                        <a:gd name="T1" fmla="*/ 86 h 504"/>
                        <a:gd name="T2" fmla="*/ 301 w 2736"/>
                        <a:gd name="T3" fmla="*/ 29 h 504"/>
                        <a:gd name="T4" fmla="*/ 619 w 2736"/>
                        <a:gd name="T5" fmla="*/ 4 h 504"/>
                        <a:gd name="T6" fmla="*/ 954 w 2736"/>
                        <a:gd name="T7" fmla="*/ 4 h 504"/>
                        <a:gd name="T8" fmla="*/ 948 w 2736"/>
                        <a:gd name="T9" fmla="*/ 18 h 504"/>
                        <a:gd name="T10" fmla="*/ 615 w 2736"/>
                        <a:gd name="T11" fmla="*/ 18 h 504"/>
                        <a:gd name="T12" fmla="*/ 228 w 2736"/>
                        <a:gd name="T13" fmla="*/ 50 h 504"/>
                        <a:gd name="T14" fmla="*/ 0 w 2736"/>
                        <a:gd name="T15" fmla="*/ 86 h 504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</a:gdLst>
                      <a:ahLst/>
                      <a:cxnLst>
                        <a:cxn ang="T16">
                          <a:pos x="T0" y="T1"/>
                        </a:cxn>
                        <a:cxn ang="T17">
                          <a:pos x="T2" y="T3"/>
                        </a:cxn>
                        <a:cxn ang="T18">
                          <a:pos x="T4" y="T5"/>
                        </a:cxn>
                        <a:cxn ang="T19">
                          <a:pos x="T6" y="T7"/>
                        </a:cxn>
                        <a:cxn ang="T20">
                          <a:pos x="T8" y="T9"/>
                        </a:cxn>
                        <a:cxn ang="T21">
                          <a:pos x="T10" y="T11"/>
                        </a:cxn>
                        <a:cxn ang="T22">
                          <a:pos x="T12" y="T13"/>
                        </a:cxn>
                        <a:cxn ang="T23">
                          <a:pos x="T14" y="T15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14:hiddenLine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vi-VN"/>
                    </a:p>
                  </p:txBody>
                </p:sp>
                <p:sp>
                  <p:nvSpPr>
                    <p:cNvPr id="86" name="Freeform 223"/>
                    <p:cNvSpPr>
                      <a:spLocks/>
                    </p:cNvSpPr>
                    <p:nvPr/>
                  </p:nvSpPr>
                  <p:spPr bwMode="hidden">
                    <a:xfrm rot="-4903748">
                      <a:off x="2649" y="220"/>
                      <a:ext cx="512" cy="135"/>
                    </a:xfrm>
                    <a:custGeom>
                      <a:avLst/>
                      <a:gdLst>
                        <a:gd name="T0" fmla="*/ 1 w 1769"/>
                        <a:gd name="T1" fmla="*/ 1 h 791"/>
                        <a:gd name="T2" fmla="*/ 140 w 1769"/>
                        <a:gd name="T3" fmla="*/ 10 h 791"/>
                        <a:gd name="T4" fmla="*/ 335 w 1769"/>
                        <a:gd name="T5" fmla="*/ 34 h 791"/>
                        <a:gd name="T6" fmla="*/ 466 w 1769"/>
                        <a:gd name="T7" fmla="*/ 74 h 791"/>
                        <a:gd name="T8" fmla="*/ 508 w 1769"/>
                        <a:gd name="T9" fmla="*/ 104 h 791"/>
                        <a:gd name="T10" fmla="*/ 489 w 1769"/>
                        <a:gd name="T11" fmla="*/ 134 h 791"/>
                        <a:gd name="T12" fmla="*/ 460 w 1769"/>
                        <a:gd name="T13" fmla="*/ 108 h 791"/>
                        <a:gd name="T14" fmla="*/ 402 w 1769"/>
                        <a:gd name="T15" fmla="*/ 77 h 791"/>
                        <a:gd name="T16" fmla="*/ 321 w 1769"/>
                        <a:gd name="T17" fmla="*/ 51 h 791"/>
                        <a:gd name="T18" fmla="*/ 168 w 1769"/>
                        <a:gd name="T19" fmla="*/ 26 h 791"/>
                        <a:gd name="T20" fmla="*/ 0 w 1769"/>
                        <a:gd name="T21" fmla="*/ 13 h 791"/>
                        <a:gd name="T22" fmla="*/ 1 w 1769"/>
                        <a:gd name="T23" fmla="*/ 1 h 791"/>
                        <a:gd name="T24" fmla="*/ 0 60000 65536"/>
                        <a:gd name="T25" fmla="*/ 0 60000 65536"/>
                        <a:gd name="T26" fmla="*/ 0 60000 65536"/>
                        <a:gd name="T27" fmla="*/ 0 60000 65536"/>
                        <a:gd name="T28" fmla="*/ 0 60000 65536"/>
                        <a:gd name="T29" fmla="*/ 0 60000 65536"/>
                        <a:gd name="T30" fmla="*/ 0 60000 65536"/>
                        <a:gd name="T31" fmla="*/ 0 60000 65536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</a:gdLst>
                      <a:ahLst/>
                      <a:cxnLst>
                        <a:cxn ang="T24">
                          <a:pos x="T0" y="T1"/>
                        </a:cxn>
                        <a:cxn ang="T25">
                          <a:pos x="T2" y="T3"/>
                        </a:cxn>
                        <a:cxn ang="T26">
                          <a:pos x="T4" y="T5"/>
                        </a:cxn>
                        <a:cxn ang="T27">
                          <a:pos x="T6" y="T7"/>
                        </a:cxn>
                        <a:cxn ang="T28">
                          <a:pos x="T8" y="T9"/>
                        </a:cxn>
                        <a:cxn ang="T29">
                          <a:pos x="T10" y="T11"/>
                        </a:cxn>
                        <a:cxn ang="T30">
                          <a:pos x="T12" y="T13"/>
                        </a:cxn>
                        <a:cxn ang="T31">
                          <a:pos x="T14" y="T15"/>
                        </a:cxn>
                        <a:cxn ang="T32">
                          <a:pos x="T16" y="T17"/>
                        </a:cxn>
                        <a:cxn ang="T33">
                          <a:pos x="T18" y="T19"/>
                        </a:cxn>
                        <a:cxn ang="T34">
                          <a:pos x="T20" y="T21"/>
                        </a:cxn>
                        <a:cxn ang="T35">
                          <a:pos x="T22" y="T23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0" scaled="1"/>
                    </a:gra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vi-VN"/>
                    </a:p>
                  </p:txBody>
                </p:sp>
              </p:grpSp>
              <p:grpSp>
                <p:nvGrpSpPr>
                  <p:cNvPr id="61" name="Group 86"/>
                  <p:cNvGrpSpPr>
                    <a:grpSpLocks/>
                  </p:cNvGrpSpPr>
                  <p:nvPr/>
                </p:nvGrpSpPr>
                <p:grpSpPr bwMode="auto">
                  <a:xfrm>
                    <a:off x="1017" y="1741"/>
                    <a:ext cx="1086" cy="2449"/>
                    <a:chOff x="943" y="1769"/>
                    <a:chExt cx="1086" cy="2449"/>
                  </a:xfrm>
                </p:grpSpPr>
                <p:sp>
                  <p:nvSpPr>
                    <p:cNvPr id="83" name="Freeform 87"/>
                    <p:cNvSpPr>
                      <a:spLocks/>
                    </p:cNvSpPr>
                    <p:nvPr/>
                  </p:nvSpPr>
                  <p:spPr bwMode="hidden">
                    <a:xfrm rot="18335692" flipH="1">
                      <a:off x="1011" y="2476"/>
                      <a:ext cx="1724" cy="312"/>
                    </a:xfrm>
                    <a:custGeom>
                      <a:avLst/>
                      <a:gdLst>
                        <a:gd name="T0" fmla="*/ 0 w 2736"/>
                        <a:gd name="T1" fmla="*/ 312 h 504"/>
                        <a:gd name="T2" fmla="*/ 544 w 2736"/>
                        <a:gd name="T3" fmla="*/ 104 h 504"/>
                        <a:gd name="T4" fmla="*/ 1119 w 2736"/>
                        <a:gd name="T5" fmla="*/ 15 h 504"/>
                        <a:gd name="T6" fmla="*/ 1724 w 2736"/>
                        <a:gd name="T7" fmla="*/ 15 h 504"/>
                        <a:gd name="T8" fmla="*/ 1714 w 2736"/>
                        <a:gd name="T9" fmla="*/ 64 h 504"/>
                        <a:gd name="T10" fmla="*/ 1112 w 2736"/>
                        <a:gd name="T11" fmla="*/ 64 h 504"/>
                        <a:gd name="T12" fmla="*/ 412 w 2736"/>
                        <a:gd name="T13" fmla="*/ 181 h 504"/>
                        <a:gd name="T14" fmla="*/ 0 w 2736"/>
                        <a:gd name="T15" fmla="*/ 312 h 504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</a:gdLst>
                      <a:ahLst/>
                      <a:cxnLst>
                        <a:cxn ang="T16">
                          <a:pos x="T0" y="T1"/>
                        </a:cxn>
                        <a:cxn ang="T17">
                          <a:pos x="T2" y="T3"/>
                        </a:cxn>
                        <a:cxn ang="T18">
                          <a:pos x="T4" y="T5"/>
                        </a:cxn>
                        <a:cxn ang="T19">
                          <a:pos x="T6" y="T7"/>
                        </a:cxn>
                        <a:cxn ang="T20">
                          <a:pos x="T8" y="T9"/>
                        </a:cxn>
                        <a:cxn ang="T21">
                          <a:pos x="T10" y="T11"/>
                        </a:cxn>
                        <a:cxn ang="T22">
                          <a:pos x="T12" y="T13"/>
                        </a:cxn>
                        <a:cxn ang="T23">
                          <a:pos x="T14" y="T15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accent2"/>
                        </a:gs>
                      </a:gsLst>
                      <a:lin ang="0" scaled="1"/>
                    </a:gra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14:hiddenLine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vi-VN"/>
                    </a:p>
                  </p:txBody>
                </p:sp>
                <p:sp>
                  <p:nvSpPr>
                    <p:cNvPr id="84" name="Freeform 88"/>
                    <p:cNvSpPr>
                      <a:spLocks/>
                    </p:cNvSpPr>
                    <p:nvPr/>
                  </p:nvSpPr>
                  <p:spPr bwMode="hidden">
                    <a:xfrm rot="18335692" flipH="1">
                      <a:off x="726" y="3512"/>
                      <a:ext cx="924" cy="489"/>
                    </a:xfrm>
                    <a:custGeom>
                      <a:avLst/>
                      <a:gdLst>
                        <a:gd name="T0" fmla="*/ 3 w 1769"/>
                        <a:gd name="T1" fmla="*/ 5 h 791"/>
                        <a:gd name="T2" fmla="*/ 253 w 1769"/>
                        <a:gd name="T3" fmla="*/ 35 h 791"/>
                        <a:gd name="T4" fmla="*/ 604 w 1769"/>
                        <a:gd name="T5" fmla="*/ 124 h 791"/>
                        <a:gd name="T6" fmla="*/ 841 w 1769"/>
                        <a:gd name="T7" fmla="*/ 267 h 791"/>
                        <a:gd name="T8" fmla="*/ 917 w 1769"/>
                        <a:gd name="T9" fmla="*/ 376 h 791"/>
                        <a:gd name="T10" fmla="*/ 882 w 1769"/>
                        <a:gd name="T11" fmla="*/ 487 h 791"/>
                        <a:gd name="T12" fmla="*/ 830 w 1769"/>
                        <a:gd name="T13" fmla="*/ 391 h 791"/>
                        <a:gd name="T14" fmla="*/ 726 w 1769"/>
                        <a:gd name="T15" fmla="*/ 281 h 791"/>
                        <a:gd name="T16" fmla="*/ 579 w 1769"/>
                        <a:gd name="T17" fmla="*/ 183 h 791"/>
                        <a:gd name="T18" fmla="*/ 303 w 1769"/>
                        <a:gd name="T19" fmla="*/ 94 h 791"/>
                        <a:gd name="T20" fmla="*/ 0 w 1769"/>
                        <a:gd name="T21" fmla="*/ 47 h 791"/>
                        <a:gd name="T22" fmla="*/ 3 w 1769"/>
                        <a:gd name="T23" fmla="*/ 5 h 791"/>
                        <a:gd name="T24" fmla="*/ 0 60000 65536"/>
                        <a:gd name="T25" fmla="*/ 0 60000 65536"/>
                        <a:gd name="T26" fmla="*/ 0 60000 65536"/>
                        <a:gd name="T27" fmla="*/ 0 60000 65536"/>
                        <a:gd name="T28" fmla="*/ 0 60000 65536"/>
                        <a:gd name="T29" fmla="*/ 0 60000 65536"/>
                        <a:gd name="T30" fmla="*/ 0 60000 65536"/>
                        <a:gd name="T31" fmla="*/ 0 60000 65536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</a:gdLst>
                      <a:ahLst/>
                      <a:cxnLst>
                        <a:cxn ang="T24">
                          <a:pos x="T0" y="T1"/>
                        </a:cxn>
                        <a:cxn ang="T25">
                          <a:pos x="T2" y="T3"/>
                        </a:cxn>
                        <a:cxn ang="T26">
                          <a:pos x="T4" y="T5"/>
                        </a:cxn>
                        <a:cxn ang="T27">
                          <a:pos x="T6" y="T7"/>
                        </a:cxn>
                        <a:cxn ang="T28">
                          <a:pos x="T8" y="T9"/>
                        </a:cxn>
                        <a:cxn ang="T29">
                          <a:pos x="T10" y="T11"/>
                        </a:cxn>
                        <a:cxn ang="T30">
                          <a:pos x="T12" y="T13"/>
                        </a:cxn>
                        <a:cxn ang="T31">
                          <a:pos x="T14" y="T15"/>
                        </a:cxn>
                        <a:cxn ang="T32">
                          <a:pos x="T16" y="T17"/>
                        </a:cxn>
                        <a:cxn ang="T33">
                          <a:pos x="T18" y="T19"/>
                        </a:cxn>
                        <a:cxn ang="T34">
                          <a:pos x="T20" y="T21"/>
                        </a:cxn>
                        <a:cxn ang="T35">
                          <a:pos x="T22" y="T23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5400000" scaled="1"/>
                    </a:gra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14:hiddenLine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vi-VN"/>
                    </a:p>
                  </p:txBody>
                </p:sp>
              </p:grpSp>
              <p:grpSp>
                <p:nvGrpSpPr>
                  <p:cNvPr id="62" name="Group 89"/>
                  <p:cNvGrpSpPr>
                    <a:grpSpLocks/>
                  </p:cNvGrpSpPr>
                  <p:nvPr/>
                </p:nvGrpSpPr>
                <p:grpSpPr bwMode="auto">
                  <a:xfrm>
                    <a:off x="1530" y="1908"/>
                    <a:ext cx="766" cy="2372"/>
                    <a:chOff x="1456" y="1936"/>
                    <a:chExt cx="766" cy="2372"/>
                  </a:xfrm>
                </p:grpSpPr>
                <p:sp>
                  <p:nvSpPr>
                    <p:cNvPr id="81" name="Freeform 90"/>
                    <p:cNvSpPr>
                      <a:spLocks/>
                    </p:cNvSpPr>
                    <p:nvPr/>
                  </p:nvSpPr>
                  <p:spPr bwMode="hidden">
                    <a:xfrm rot="17542885" flipH="1">
                      <a:off x="1268" y="2577"/>
                      <a:ext cx="1595" cy="312"/>
                    </a:xfrm>
                    <a:custGeom>
                      <a:avLst/>
                      <a:gdLst>
                        <a:gd name="T0" fmla="*/ 0 w 2736"/>
                        <a:gd name="T1" fmla="*/ 312 h 504"/>
                        <a:gd name="T2" fmla="*/ 504 w 2736"/>
                        <a:gd name="T3" fmla="*/ 104 h 504"/>
                        <a:gd name="T4" fmla="*/ 1035 w 2736"/>
                        <a:gd name="T5" fmla="*/ 15 h 504"/>
                        <a:gd name="T6" fmla="*/ 1595 w 2736"/>
                        <a:gd name="T7" fmla="*/ 15 h 504"/>
                        <a:gd name="T8" fmla="*/ 1586 w 2736"/>
                        <a:gd name="T9" fmla="*/ 64 h 504"/>
                        <a:gd name="T10" fmla="*/ 1028 w 2736"/>
                        <a:gd name="T11" fmla="*/ 64 h 504"/>
                        <a:gd name="T12" fmla="*/ 381 w 2736"/>
                        <a:gd name="T13" fmla="*/ 181 h 504"/>
                        <a:gd name="T14" fmla="*/ 0 w 2736"/>
                        <a:gd name="T15" fmla="*/ 312 h 504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</a:gdLst>
                      <a:ahLst/>
                      <a:cxnLst>
                        <a:cxn ang="T16">
                          <a:pos x="T0" y="T1"/>
                        </a:cxn>
                        <a:cxn ang="T17">
                          <a:pos x="T2" y="T3"/>
                        </a:cxn>
                        <a:cxn ang="T18">
                          <a:pos x="T4" y="T5"/>
                        </a:cxn>
                        <a:cxn ang="T19">
                          <a:pos x="T6" y="T7"/>
                        </a:cxn>
                        <a:cxn ang="T20">
                          <a:pos x="T8" y="T9"/>
                        </a:cxn>
                        <a:cxn ang="T21">
                          <a:pos x="T10" y="T11"/>
                        </a:cxn>
                        <a:cxn ang="T22">
                          <a:pos x="T12" y="T13"/>
                        </a:cxn>
                        <a:cxn ang="T23">
                          <a:pos x="T14" y="T15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accent2"/>
                        </a:gs>
                      </a:gsLst>
                      <a:lin ang="0" scaled="1"/>
                    </a:gra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14:hiddenLine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vi-VN"/>
                    </a:p>
                  </p:txBody>
                </p:sp>
                <p:sp>
                  <p:nvSpPr>
                    <p:cNvPr id="82" name="Freeform 91"/>
                    <p:cNvSpPr>
                      <a:spLocks/>
                    </p:cNvSpPr>
                    <p:nvPr/>
                  </p:nvSpPr>
                  <p:spPr bwMode="hidden">
                    <a:xfrm rot="17542885" flipH="1">
                      <a:off x="1273" y="3635"/>
                      <a:ext cx="856" cy="491"/>
                    </a:xfrm>
                    <a:custGeom>
                      <a:avLst/>
                      <a:gdLst>
                        <a:gd name="T0" fmla="*/ 2 w 1769"/>
                        <a:gd name="T1" fmla="*/ 5 h 791"/>
                        <a:gd name="T2" fmla="*/ 235 w 1769"/>
                        <a:gd name="T3" fmla="*/ 35 h 791"/>
                        <a:gd name="T4" fmla="*/ 560 w 1769"/>
                        <a:gd name="T5" fmla="*/ 124 h 791"/>
                        <a:gd name="T6" fmla="*/ 780 w 1769"/>
                        <a:gd name="T7" fmla="*/ 268 h 791"/>
                        <a:gd name="T8" fmla="*/ 850 w 1769"/>
                        <a:gd name="T9" fmla="*/ 378 h 791"/>
                        <a:gd name="T10" fmla="*/ 817 w 1769"/>
                        <a:gd name="T11" fmla="*/ 489 h 791"/>
                        <a:gd name="T12" fmla="*/ 769 w 1769"/>
                        <a:gd name="T13" fmla="*/ 392 h 791"/>
                        <a:gd name="T14" fmla="*/ 672 w 1769"/>
                        <a:gd name="T15" fmla="*/ 282 h 791"/>
                        <a:gd name="T16" fmla="*/ 537 w 1769"/>
                        <a:gd name="T17" fmla="*/ 184 h 791"/>
                        <a:gd name="T18" fmla="*/ 281 w 1769"/>
                        <a:gd name="T19" fmla="*/ 94 h 791"/>
                        <a:gd name="T20" fmla="*/ 0 w 1769"/>
                        <a:gd name="T21" fmla="*/ 47 h 791"/>
                        <a:gd name="T22" fmla="*/ 2 w 1769"/>
                        <a:gd name="T23" fmla="*/ 5 h 791"/>
                        <a:gd name="T24" fmla="*/ 0 60000 65536"/>
                        <a:gd name="T25" fmla="*/ 0 60000 65536"/>
                        <a:gd name="T26" fmla="*/ 0 60000 65536"/>
                        <a:gd name="T27" fmla="*/ 0 60000 65536"/>
                        <a:gd name="T28" fmla="*/ 0 60000 65536"/>
                        <a:gd name="T29" fmla="*/ 0 60000 65536"/>
                        <a:gd name="T30" fmla="*/ 0 60000 65536"/>
                        <a:gd name="T31" fmla="*/ 0 60000 65536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</a:gdLst>
                      <a:ahLst/>
                      <a:cxnLst>
                        <a:cxn ang="T24">
                          <a:pos x="T0" y="T1"/>
                        </a:cxn>
                        <a:cxn ang="T25">
                          <a:pos x="T2" y="T3"/>
                        </a:cxn>
                        <a:cxn ang="T26">
                          <a:pos x="T4" y="T5"/>
                        </a:cxn>
                        <a:cxn ang="T27">
                          <a:pos x="T6" y="T7"/>
                        </a:cxn>
                        <a:cxn ang="T28">
                          <a:pos x="T8" y="T9"/>
                        </a:cxn>
                        <a:cxn ang="T29">
                          <a:pos x="T10" y="T11"/>
                        </a:cxn>
                        <a:cxn ang="T30">
                          <a:pos x="T12" y="T13"/>
                        </a:cxn>
                        <a:cxn ang="T31">
                          <a:pos x="T14" y="T15"/>
                        </a:cxn>
                        <a:cxn ang="T32">
                          <a:pos x="T16" y="T17"/>
                        </a:cxn>
                        <a:cxn ang="T33">
                          <a:pos x="T18" y="T19"/>
                        </a:cxn>
                        <a:cxn ang="T34">
                          <a:pos x="T20" y="T21"/>
                        </a:cxn>
                        <a:cxn ang="T35">
                          <a:pos x="T22" y="T23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5400000" scaled="1"/>
                    </a:gra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14:hiddenLine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vi-VN"/>
                    </a:p>
                  </p:txBody>
                </p:sp>
              </p:grpSp>
              <p:grpSp>
                <p:nvGrpSpPr>
                  <p:cNvPr id="63" name="Group 92"/>
                  <p:cNvGrpSpPr>
                    <a:grpSpLocks/>
                  </p:cNvGrpSpPr>
                  <p:nvPr/>
                </p:nvGrpSpPr>
                <p:grpSpPr bwMode="auto">
                  <a:xfrm rot="88588">
                    <a:off x="2060" y="1961"/>
                    <a:ext cx="458" cy="2329"/>
                    <a:chOff x="1955" y="1989"/>
                    <a:chExt cx="491" cy="2604"/>
                  </a:xfrm>
                </p:grpSpPr>
                <p:sp>
                  <p:nvSpPr>
                    <p:cNvPr id="79" name="Freeform 93"/>
                    <p:cNvSpPr>
                      <a:spLocks/>
                    </p:cNvSpPr>
                    <p:nvPr/>
                  </p:nvSpPr>
                  <p:spPr bwMode="hidden">
                    <a:xfrm rot="16782062" flipH="1">
                      <a:off x="1438" y="2693"/>
                      <a:ext cx="1712" cy="301"/>
                    </a:xfrm>
                    <a:custGeom>
                      <a:avLst/>
                      <a:gdLst>
                        <a:gd name="T0" fmla="*/ 0 w 2736"/>
                        <a:gd name="T1" fmla="*/ 301 h 504"/>
                        <a:gd name="T2" fmla="*/ 541 w 2736"/>
                        <a:gd name="T3" fmla="*/ 100 h 504"/>
                        <a:gd name="T4" fmla="*/ 1111 w 2736"/>
                        <a:gd name="T5" fmla="*/ 14 h 504"/>
                        <a:gd name="T6" fmla="*/ 1712 w 2736"/>
                        <a:gd name="T7" fmla="*/ 14 h 504"/>
                        <a:gd name="T8" fmla="*/ 1702 w 2736"/>
                        <a:gd name="T9" fmla="*/ 62 h 504"/>
                        <a:gd name="T10" fmla="*/ 1104 w 2736"/>
                        <a:gd name="T11" fmla="*/ 62 h 504"/>
                        <a:gd name="T12" fmla="*/ 409 w 2736"/>
                        <a:gd name="T13" fmla="*/ 174 h 504"/>
                        <a:gd name="T14" fmla="*/ 0 w 2736"/>
                        <a:gd name="T15" fmla="*/ 301 h 504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</a:gdLst>
                      <a:ahLst/>
                      <a:cxnLst>
                        <a:cxn ang="T16">
                          <a:pos x="T0" y="T1"/>
                        </a:cxn>
                        <a:cxn ang="T17">
                          <a:pos x="T2" y="T3"/>
                        </a:cxn>
                        <a:cxn ang="T18">
                          <a:pos x="T4" y="T5"/>
                        </a:cxn>
                        <a:cxn ang="T19">
                          <a:pos x="T6" y="T7"/>
                        </a:cxn>
                        <a:cxn ang="T20">
                          <a:pos x="T8" y="T9"/>
                        </a:cxn>
                        <a:cxn ang="T21">
                          <a:pos x="T10" y="T11"/>
                        </a:cxn>
                        <a:cxn ang="T22">
                          <a:pos x="T12" y="T13"/>
                        </a:cxn>
                        <a:cxn ang="T23">
                          <a:pos x="T14" y="T15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accent2"/>
                        </a:gs>
                      </a:gsLst>
                      <a:lin ang="0" scaled="1"/>
                    </a:gra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14:hiddenLine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vi-VN"/>
                    </a:p>
                  </p:txBody>
                </p:sp>
                <p:sp>
                  <p:nvSpPr>
                    <p:cNvPr id="80" name="Freeform 94"/>
                    <p:cNvSpPr>
                      <a:spLocks/>
                    </p:cNvSpPr>
                    <p:nvPr/>
                  </p:nvSpPr>
                  <p:spPr bwMode="hidden">
                    <a:xfrm rot="16782062" flipH="1">
                      <a:off x="1730" y="3897"/>
                      <a:ext cx="918" cy="471"/>
                    </a:xfrm>
                    <a:custGeom>
                      <a:avLst/>
                      <a:gdLst>
                        <a:gd name="T0" fmla="*/ 3 w 1769"/>
                        <a:gd name="T1" fmla="*/ 5 h 791"/>
                        <a:gd name="T2" fmla="*/ 252 w 1769"/>
                        <a:gd name="T3" fmla="*/ 33 h 791"/>
                        <a:gd name="T4" fmla="*/ 600 w 1769"/>
                        <a:gd name="T5" fmla="*/ 119 h 791"/>
                        <a:gd name="T6" fmla="*/ 836 w 1769"/>
                        <a:gd name="T7" fmla="*/ 257 h 791"/>
                        <a:gd name="T8" fmla="*/ 911 w 1769"/>
                        <a:gd name="T9" fmla="*/ 363 h 791"/>
                        <a:gd name="T10" fmla="*/ 876 w 1769"/>
                        <a:gd name="T11" fmla="*/ 469 h 791"/>
                        <a:gd name="T12" fmla="*/ 825 w 1769"/>
                        <a:gd name="T13" fmla="*/ 376 h 791"/>
                        <a:gd name="T14" fmla="*/ 721 w 1769"/>
                        <a:gd name="T15" fmla="*/ 270 h 791"/>
                        <a:gd name="T16" fmla="*/ 576 w 1769"/>
                        <a:gd name="T17" fmla="*/ 176 h 791"/>
                        <a:gd name="T18" fmla="*/ 302 w 1769"/>
                        <a:gd name="T19" fmla="*/ 91 h 791"/>
                        <a:gd name="T20" fmla="*/ 0 w 1769"/>
                        <a:gd name="T21" fmla="*/ 45 h 791"/>
                        <a:gd name="T22" fmla="*/ 3 w 1769"/>
                        <a:gd name="T23" fmla="*/ 5 h 791"/>
                        <a:gd name="T24" fmla="*/ 0 60000 65536"/>
                        <a:gd name="T25" fmla="*/ 0 60000 65536"/>
                        <a:gd name="T26" fmla="*/ 0 60000 65536"/>
                        <a:gd name="T27" fmla="*/ 0 60000 65536"/>
                        <a:gd name="T28" fmla="*/ 0 60000 65536"/>
                        <a:gd name="T29" fmla="*/ 0 60000 65536"/>
                        <a:gd name="T30" fmla="*/ 0 60000 65536"/>
                        <a:gd name="T31" fmla="*/ 0 60000 65536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</a:gdLst>
                      <a:ahLst/>
                      <a:cxnLst>
                        <a:cxn ang="T24">
                          <a:pos x="T0" y="T1"/>
                        </a:cxn>
                        <a:cxn ang="T25">
                          <a:pos x="T2" y="T3"/>
                        </a:cxn>
                        <a:cxn ang="T26">
                          <a:pos x="T4" y="T5"/>
                        </a:cxn>
                        <a:cxn ang="T27">
                          <a:pos x="T6" y="T7"/>
                        </a:cxn>
                        <a:cxn ang="T28">
                          <a:pos x="T8" y="T9"/>
                        </a:cxn>
                        <a:cxn ang="T29">
                          <a:pos x="T10" y="T11"/>
                        </a:cxn>
                        <a:cxn ang="T30">
                          <a:pos x="T12" y="T13"/>
                        </a:cxn>
                        <a:cxn ang="T31">
                          <a:pos x="T14" y="T15"/>
                        </a:cxn>
                        <a:cxn ang="T32">
                          <a:pos x="T16" y="T17"/>
                        </a:cxn>
                        <a:cxn ang="T33">
                          <a:pos x="T18" y="T19"/>
                        </a:cxn>
                        <a:cxn ang="T34">
                          <a:pos x="T20" y="T21"/>
                        </a:cxn>
                        <a:cxn ang="T35">
                          <a:pos x="T22" y="T23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5400000" scaled="1"/>
                    </a:gra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14:hiddenLine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vi-VN"/>
                    </a:p>
                  </p:txBody>
                </p:sp>
              </p:grpSp>
              <p:grpSp>
                <p:nvGrpSpPr>
                  <p:cNvPr id="64" name="Group 95"/>
                  <p:cNvGrpSpPr>
                    <a:grpSpLocks/>
                  </p:cNvGrpSpPr>
                  <p:nvPr/>
                </p:nvGrpSpPr>
                <p:grpSpPr bwMode="auto">
                  <a:xfrm>
                    <a:off x="3407" y="1689"/>
                    <a:ext cx="1125" cy="2425"/>
                    <a:chOff x="3333" y="1717"/>
                    <a:chExt cx="1125" cy="2425"/>
                  </a:xfrm>
                </p:grpSpPr>
                <p:sp>
                  <p:nvSpPr>
                    <p:cNvPr id="77" name="Freeform 96"/>
                    <p:cNvSpPr>
                      <a:spLocks/>
                    </p:cNvSpPr>
                    <p:nvPr/>
                  </p:nvSpPr>
                  <p:spPr bwMode="hidden">
                    <a:xfrm rot="3144576">
                      <a:off x="2627" y="2423"/>
                      <a:ext cx="1724" cy="312"/>
                    </a:xfrm>
                    <a:custGeom>
                      <a:avLst/>
                      <a:gdLst>
                        <a:gd name="T0" fmla="*/ 0 w 2736"/>
                        <a:gd name="T1" fmla="*/ 312 h 504"/>
                        <a:gd name="T2" fmla="*/ 544 w 2736"/>
                        <a:gd name="T3" fmla="*/ 104 h 504"/>
                        <a:gd name="T4" fmla="*/ 1119 w 2736"/>
                        <a:gd name="T5" fmla="*/ 15 h 504"/>
                        <a:gd name="T6" fmla="*/ 1724 w 2736"/>
                        <a:gd name="T7" fmla="*/ 15 h 504"/>
                        <a:gd name="T8" fmla="*/ 1714 w 2736"/>
                        <a:gd name="T9" fmla="*/ 64 h 504"/>
                        <a:gd name="T10" fmla="*/ 1112 w 2736"/>
                        <a:gd name="T11" fmla="*/ 64 h 504"/>
                        <a:gd name="T12" fmla="*/ 412 w 2736"/>
                        <a:gd name="T13" fmla="*/ 181 h 504"/>
                        <a:gd name="T14" fmla="*/ 0 w 2736"/>
                        <a:gd name="T15" fmla="*/ 312 h 504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</a:gdLst>
                      <a:ahLst/>
                      <a:cxnLst>
                        <a:cxn ang="T16">
                          <a:pos x="T0" y="T1"/>
                        </a:cxn>
                        <a:cxn ang="T17">
                          <a:pos x="T2" y="T3"/>
                        </a:cxn>
                        <a:cxn ang="T18">
                          <a:pos x="T4" y="T5"/>
                        </a:cxn>
                        <a:cxn ang="T19">
                          <a:pos x="T6" y="T7"/>
                        </a:cxn>
                        <a:cxn ang="T20">
                          <a:pos x="T8" y="T9"/>
                        </a:cxn>
                        <a:cxn ang="T21">
                          <a:pos x="T10" y="T11"/>
                        </a:cxn>
                        <a:cxn ang="T22">
                          <a:pos x="T12" y="T13"/>
                        </a:cxn>
                        <a:cxn ang="T23">
                          <a:pos x="T14" y="T15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vi-VN"/>
                    </a:p>
                  </p:txBody>
                </p:sp>
                <p:sp>
                  <p:nvSpPr>
                    <p:cNvPr id="78" name="Freeform 97"/>
                    <p:cNvSpPr>
                      <a:spLocks/>
                    </p:cNvSpPr>
                    <p:nvPr/>
                  </p:nvSpPr>
                  <p:spPr bwMode="hidden">
                    <a:xfrm rot="3144576">
                      <a:off x="3751" y="3435"/>
                      <a:ext cx="924" cy="491"/>
                    </a:xfrm>
                    <a:custGeom>
                      <a:avLst/>
                      <a:gdLst>
                        <a:gd name="T0" fmla="*/ 3 w 1769"/>
                        <a:gd name="T1" fmla="*/ 5 h 791"/>
                        <a:gd name="T2" fmla="*/ 253 w 1769"/>
                        <a:gd name="T3" fmla="*/ 35 h 791"/>
                        <a:gd name="T4" fmla="*/ 604 w 1769"/>
                        <a:gd name="T5" fmla="*/ 124 h 791"/>
                        <a:gd name="T6" fmla="*/ 841 w 1769"/>
                        <a:gd name="T7" fmla="*/ 268 h 791"/>
                        <a:gd name="T8" fmla="*/ 917 w 1769"/>
                        <a:gd name="T9" fmla="*/ 378 h 791"/>
                        <a:gd name="T10" fmla="*/ 882 w 1769"/>
                        <a:gd name="T11" fmla="*/ 489 h 791"/>
                        <a:gd name="T12" fmla="*/ 830 w 1769"/>
                        <a:gd name="T13" fmla="*/ 392 h 791"/>
                        <a:gd name="T14" fmla="*/ 726 w 1769"/>
                        <a:gd name="T15" fmla="*/ 282 h 791"/>
                        <a:gd name="T16" fmla="*/ 579 w 1769"/>
                        <a:gd name="T17" fmla="*/ 184 h 791"/>
                        <a:gd name="T18" fmla="*/ 303 w 1769"/>
                        <a:gd name="T19" fmla="*/ 94 h 791"/>
                        <a:gd name="T20" fmla="*/ 0 w 1769"/>
                        <a:gd name="T21" fmla="*/ 47 h 791"/>
                        <a:gd name="T22" fmla="*/ 3 w 1769"/>
                        <a:gd name="T23" fmla="*/ 5 h 791"/>
                        <a:gd name="T24" fmla="*/ 0 60000 65536"/>
                        <a:gd name="T25" fmla="*/ 0 60000 65536"/>
                        <a:gd name="T26" fmla="*/ 0 60000 65536"/>
                        <a:gd name="T27" fmla="*/ 0 60000 65536"/>
                        <a:gd name="T28" fmla="*/ 0 60000 65536"/>
                        <a:gd name="T29" fmla="*/ 0 60000 65536"/>
                        <a:gd name="T30" fmla="*/ 0 60000 65536"/>
                        <a:gd name="T31" fmla="*/ 0 60000 65536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</a:gdLst>
                      <a:ahLst/>
                      <a:cxnLst>
                        <a:cxn ang="T24">
                          <a:pos x="T0" y="T1"/>
                        </a:cxn>
                        <a:cxn ang="T25">
                          <a:pos x="T2" y="T3"/>
                        </a:cxn>
                        <a:cxn ang="T26">
                          <a:pos x="T4" y="T5"/>
                        </a:cxn>
                        <a:cxn ang="T27">
                          <a:pos x="T6" y="T7"/>
                        </a:cxn>
                        <a:cxn ang="T28">
                          <a:pos x="T8" y="T9"/>
                        </a:cxn>
                        <a:cxn ang="T29">
                          <a:pos x="T10" y="T11"/>
                        </a:cxn>
                        <a:cxn ang="T30">
                          <a:pos x="T12" y="T13"/>
                        </a:cxn>
                        <a:cxn ang="T31">
                          <a:pos x="T14" y="T15"/>
                        </a:cxn>
                        <a:cxn ang="T32">
                          <a:pos x="T16" y="T17"/>
                        </a:cxn>
                        <a:cxn ang="T33">
                          <a:pos x="T18" y="T19"/>
                        </a:cxn>
                        <a:cxn ang="T34">
                          <a:pos x="T20" y="T21"/>
                        </a:cxn>
                        <a:cxn ang="T35">
                          <a:pos x="T22" y="T23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5400000" scaled="1"/>
                    </a:gra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14:hiddenLine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vi-VN"/>
                    </a:p>
                  </p:txBody>
                </p:sp>
              </p:grpSp>
              <p:grpSp>
                <p:nvGrpSpPr>
                  <p:cNvPr id="65" name="Group 98"/>
                  <p:cNvGrpSpPr>
                    <a:grpSpLocks/>
                  </p:cNvGrpSpPr>
                  <p:nvPr/>
                </p:nvGrpSpPr>
                <p:grpSpPr bwMode="auto">
                  <a:xfrm>
                    <a:off x="3254" y="1839"/>
                    <a:ext cx="883" cy="2425"/>
                    <a:chOff x="3180" y="1867"/>
                    <a:chExt cx="883" cy="2425"/>
                  </a:xfrm>
                </p:grpSpPr>
                <p:sp>
                  <p:nvSpPr>
                    <p:cNvPr id="75" name="Freeform 99"/>
                    <p:cNvSpPr>
                      <a:spLocks/>
                    </p:cNvSpPr>
                    <p:nvPr/>
                  </p:nvSpPr>
                  <p:spPr bwMode="hidden">
                    <a:xfrm rot="3745735">
                      <a:off x="2505" y="2542"/>
                      <a:ext cx="1648" cy="299"/>
                    </a:xfrm>
                    <a:custGeom>
                      <a:avLst/>
                      <a:gdLst>
                        <a:gd name="T0" fmla="*/ 0 w 2736"/>
                        <a:gd name="T1" fmla="*/ 299 h 504"/>
                        <a:gd name="T2" fmla="*/ 520 w 2736"/>
                        <a:gd name="T3" fmla="*/ 100 h 504"/>
                        <a:gd name="T4" fmla="*/ 1070 w 2736"/>
                        <a:gd name="T5" fmla="*/ 14 h 504"/>
                        <a:gd name="T6" fmla="*/ 1648 w 2736"/>
                        <a:gd name="T7" fmla="*/ 14 h 504"/>
                        <a:gd name="T8" fmla="*/ 1638 w 2736"/>
                        <a:gd name="T9" fmla="*/ 61 h 504"/>
                        <a:gd name="T10" fmla="*/ 1063 w 2736"/>
                        <a:gd name="T11" fmla="*/ 61 h 504"/>
                        <a:gd name="T12" fmla="*/ 394 w 2736"/>
                        <a:gd name="T13" fmla="*/ 173 h 504"/>
                        <a:gd name="T14" fmla="*/ 0 w 2736"/>
                        <a:gd name="T15" fmla="*/ 299 h 504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</a:gdLst>
                      <a:ahLst/>
                      <a:cxnLst>
                        <a:cxn ang="T16">
                          <a:pos x="T0" y="T1"/>
                        </a:cxn>
                        <a:cxn ang="T17">
                          <a:pos x="T2" y="T3"/>
                        </a:cxn>
                        <a:cxn ang="T18">
                          <a:pos x="T4" y="T5"/>
                        </a:cxn>
                        <a:cxn ang="T19">
                          <a:pos x="T6" y="T7"/>
                        </a:cxn>
                        <a:cxn ang="T20">
                          <a:pos x="T8" y="T9"/>
                        </a:cxn>
                        <a:cxn ang="T21">
                          <a:pos x="T10" y="T11"/>
                        </a:cxn>
                        <a:cxn ang="T22">
                          <a:pos x="T12" y="T13"/>
                        </a:cxn>
                        <a:cxn ang="T23">
                          <a:pos x="T14" y="T15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vi-VN"/>
                    </a:p>
                  </p:txBody>
                </p:sp>
                <p:sp>
                  <p:nvSpPr>
                    <p:cNvPr id="76" name="Freeform 100"/>
                    <p:cNvSpPr>
                      <a:spLocks/>
                    </p:cNvSpPr>
                    <p:nvPr/>
                  </p:nvSpPr>
                  <p:spPr bwMode="hidden">
                    <a:xfrm rot="3745735">
                      <a:off x="3387" y="3616"/>
                      <a:ext cx="883" cy="469"/>
                    </a:xfrm>
                    <a:custGeom>
                      <a:avLst/>
                      <a:gdLst>
                        <a:gd name="T0" fmla="*/ 2 w 1769"/>
                        <a:gd name="T1" fmla="*/ 5 h 791"/>
                        <a:gd name="T2" fmla="*/ 242 w 1769"/>
                        <a:gd name="T3" fmla="*/ 33 h 791"/>
                        <a:gd name="T4" fmla="*/ 578 w 1769"/>
                        <a:gd name="T5" fmla="*/ 119 h 791"/>
                        <a:gd name="T6" fmla="*/ 804 w 1769"/>
                        <a:gd name="T7" fmla="*/ 256 h 791"/>
                        <a:gd name="T8" fmla="*/ 877 w 1769"/>
                        <a:gd name="T9" fmla="*/ 361 h 791"/>
                        <a:gd name="T10" fmla="*/ 843 w 1769"/>
                        <a:gd name="T11" fmla="*/ 467 h 791"/>
                        <a:gd name="T12" fmla="*/ 793 w 1769"/>
                        <a:gd name="T13" fmla="*/ 375 h 791"/>
                        <a:gd name="T14" fmla="*/ 693 w 1769"/>
                        <a:gd name="T15" fmla="*/ 269 h 791"/>
                        <a:gd name="T16" fmla="*/ 554 w 1769"/>
                        <a:gd name="T17" fmla="*/ 176 h 791"/>
                        <a:gd name="T18" fmla="*/ 290 w 1769"/>
                        <a:gd name="T19" fmla="*/ 90 h 791"/>
                        <a:gd name="T20" fmla="*/ 0 w 1769"/>
                        <a:gd name="T21" fmla="*/ 45 h 791"/>
                        <a:gd name="T22" fmla="*/ 2 w 1769"/>
                        <a:gd name="T23" fmla="*/ 5 h 791"/>
                        <a:gd name="T24" fmla="*/ 0 60000 65536"/>
                        <a:gd name="T25" fmla="*/ 0 60000 65536"/>
                        <a:gd name="T26" fmla="*/ 0 60000 65536"/>
                        <a:gd name="T27" fmla="*/ 0 60000 65536"/>
                        <a:gd name="T28" fmla="*/ 0 60000 65536"/>
                        <a:gd name="T29" fmla="*/ 0 60000 65536"/>
                        <a:gd name="T30" fmla="*/ 0 60000 65536"/>
                        <a:gd name="T31" fmla="*/ 0 60000 65536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</a:gdLst>
                      <a:ahLst/>
                      <a:cxnLst>
                        <a:cxn ang="T24">
                          <a:pos x="T0" y="T1"/>
                        </a:cxn>
                        <a:cxn ang="T25">
                          <a:pos x="T2" y="T3"/>
                        </a:cxn>
                        <a:cxn ang="T26">
                          <a:pos x="T4" y="T5"/>
                        </a:cxn>
                        <a:cxn ang="T27">
                          <a:pos x="T6" y="T7"/>
                        </a:cxn>
                        <a:cxn ang="T28">
                          <a:pos x="T8" y="T9"/>
                        </a:cxn>
                        <a:cxn ang="T29">
                          <a:pos x="T10" y="T11"/>
                        </a:cxn>
                        <a:cxn ang="T30">
                          <a:pos x="T12" y="T13"/>
                        </a:cxn>
                        <a:cxn ang="T31">
                          <a:pos x="T14" y="T15"/>
                        </a:cxn>
                        <a:cxn ang="T32">
                          <a:pos x="T16" y="T17"/>
                        </a:cxn>
                        <a:cxn ang="T33">
                          <a:pos x="T18" y="T19"/>
                        </a:cxn>
                        <a:cxn ang="T34">
                          <a:pos x="T20" y="T21"/>
                        </a:cxn>
                        <a:cxn ang="T35">
                          <a:pos x="T22" y="T23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5400000" scaled="1"/>
                    </a:gra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 cap="flat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14:hiddenLine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vi-VN"/>
                    </a:p>
                  </p:txBody>
                </p:sp>
              </p:grpSp>
              <p:grpSp>
                <p:nvGrpSpPr>
                  <p:cNvPr id="66" name="Group 101"/>
                  <p:cNvGrpSpPr>
                    <a:grpSpLocks/>
                  </p:cNvGrpSpPr>
                  <p:nvPr/>
                </p:nvGrpSpPr>
                <p:grpSpPr bwMode="auto">
                  <a:xfrm>
                    <a:off x="3079" y="1956"/>
                    <a:ext cx="620" cy="2385"/>
                    <a:chOff x="3005" y="1984"/>
                    <a:chExt cx="620" cy="2385"/>
                  </a:xfrm>
                </p:grpSpPr>
                <p:sp>
                  <p:nvSpPr>
                    <p:cNvPr id="73" name="Freeform 102"/>
                    <p:cNvSpPr>
                      <a:spLocks/>
                    </p:cNvSpPr>
                    <p:nvPr/>
                  </p:nvSpPr>
                  <p:spPr bwMode="hidden">
                    <a:xfrm rot="4286818">
                      <a:off x="2328" y="2661"/>
                      <a:ext cx="1599" cy="246"/>
                    </a:xfrm>
                    <a:custGeom>
                      <a:avLst/>
                      <a:gdLst>
                        <a:gd name="T0" fmla="*/ 0 w 2736"/>
                        <a:gd name="T1" fmla="*/ 246 h 504"/>
                        <a:gd name="T2" fmla="*/ 505 w 2736"/>
                        <a:gd name="T3" fmla="*/ 82 h 504"/>
                        <a:gd name="T4" fmla="*/ 1038 w 2736"/>
                        <a:gd name="T5" fmla="*/ 12 h 504"/>
                        <a:gd name="T6" fmla="*/ 1599 w 2736"/>
                        <a:gd name="T7" fmla="*/ 12 h 504"/>
                        <a:gd name="T8" fmla="*/ 1590 w 2736"/>
                        <a:gd name="T9" fmla="*/ 50 h 504"/>
                        <a:gd name="T10" fmla="*/ 1031 w 2736"/>
                        <a:gd name="T11" fmla="*/ 50 h 504"/>
                        <a:gd name="T12" fmla="*/ 382 w 2736"/>
                        <a:gd name="T13" fmla="*/ 143 h 504"/>
                        <a:gd name="T14" fmla="*/ 0 w 2736"/>
                        <a:gd name="T15" fmla="*/ 246 h 504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</a:gdLst>
                      <a:ahLst/>
                      <a:cxnLst>
                        <a:cxn ang="T16">
                          <a:pos x="T0" y="T1"/>
                        </a:cxn>
                        <a:cxn ang="T17">
                          <a:pos x="T2" y="T3"/>
                        </a:cxn>
                        <a:cxn ang="T18">
                          <a:pos x="T4" y="T5"/>
                        </a:cxn>
                        <a:cxn ang="T19">
                          <a:pos x="T6" y="T7"/>
                        </a:cxn>
                        <a:cxn ang="T20">
                          <a:pos x="T8" y="T9"/>
                        </a:cxn>
                        <a:cxn ang="T21">
                          <a:pos x="T10" y="T11"/>
                        </a:cxn>
                        <a:cxn ang="T22">
                          <a:pos x="T12" y="T13"/>
                        </a:cxn>
                        <a:cxn ang="T23">
                          <a:pos x="T14" y="T15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vi-VN"/>
                    </a:p>
                  </p:txBody>
                </p:sp>
                <p:sp>
                  <p:nvSpPr>
                    <p:cNvPr id="74" name="Freeform 103"/>
                    <p:cNvSpPr>
                      <a:spLocks/>
                    </p:cNvSpPr>
                    <p:nvPr/>
                  </p:nvSpPr>
                  <p:spPr bwMode="hidden">
                    <a:xfrm rot="4286818">
                      <a:off x="3003" y="3746"/>
                      <a:ext cx="859" cy="386"/>
                    </a:xfrm>
                    <a:custGeom>
                      <a:avLst/>
                      <a:gdLst>
                        <a:gd name="T0" fmla="*/ 2 w 1769"/>
                        <a:gd name="T1" fmla="*/ 4 h 791"/>
                        <a:gd name="T2" fmla="*/ 236 w 1769"/>
                        <a:gd name="T3" fmla="*/ 27 h 791"/>
                        <a:gd name="T4" fmla="*/ 562 w 1769"/>
                        <a:gd name="T5" fmla="*/ 98 h 791"/>
                        <a:gd name="T6" fmla="*/ 782 w 1769"/>
                        <a:gd name="T7" fmla="*/ 211 h 791"/>
                        <a:gd name="T8" fmla="*/ 853 w 1769"/>
                        <a:gd name="T9" fmla="*/ 297 h 791"/>
                        <a:gd name="T10" fmla="*/ 820 w 1769"/>
                        <a:gd name="T11" fmla="*/ 384 h 791"/>
                        <a:gd name="T12" fmla="*/ 772 w 1769"/>
                        <a:gd name="T13" fmla="*/ 308 h 791"/>
                        <a:gd name="T14" fmla="*/ 674 w 1769"/>
                        <a:gd name="T15" fmla="*/ 222 h 791"/>
                        <a:gd name="T16" fmla="*/ 539 w 1769"/>
                        <a:gd name="T17" fmla="*/ 144 h 791"/>
                        <a:gd name="T18" fmla="*/ 282 w 1769"/>
                        <a:gd name="T19" fmla="*/ 74 h 791"/>
                        <a:gd name="T20" fmla="*/ 0 w 1769"/>
                        <a:gd name="T21" fmla="*/ 37 h 791"/>
                        <a:gd name="T22" fmla="*/ 2 w 1769"/>
                        <a:gd name="T23" fmla="*/ 4 h 791"/>
                        <a:gd name="T24" fmla="*/ 0 60000 65536"/>
                        <a:gd name="T25" fmla="*/ 0 60000 65536"/>
                        <a:gd name="T26" fmla="*/ 0 60000 65536"/>
                        <a:gd name="T27" fmla="*/ 0 60000 65536"/>
                        <a:gd name="T28" fmla="*/ 0 60000 65536"/>
                        <a:gd name="T29" fmla="*/ 0 60000 65536"/>
                        <a:gd name="T30" fmla="*/ 0 60000 65536"/>
                        <a:gd name="T31" fmla="*/ 0 60000 65536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</a:gdLst>
                      <a:ahLst/>
                      <a:cxnLst>
                        <a:cxn ang="T24">
                          <a:pos x="T0" y="T1"/>
                        </a:cxn>
                        <a:cxn ang="T25">
                          <a:pos x="T2" y="T3"/>
                        </a:cxn>
                        <a:cxn ang="T26">
                          <a:pos x="T4" y="T5"/>
                        </a:cxn>
                        <a:cxn ang="T27">
                          <a:pos x="T6" y="T7"/>
                        </a:cxn>
                        <a:cxn ang="T28">
                          <a:pos x="T8" y="T9"/>
                        </a:cxn>
                        <a:cxn ang="T29">
                          <a:pos x="T10" y="T11"/>
                        </a:cxn>
                        <a:cxn ang="T30">
                          <a:pos x="T12" y="T13"/>
                        </a:cxn>
                        <a:cxn ang="T31">
                          <a:pos x="T14" y="T15"/>
                        </a:cxn>
                        <a:cxn ang="T32">
                          <a:pos x="T16" y="T17"/>
                        </a:cxn>
                        <a:cxn ang="T33">
                          <a:pos x="T18" y="T19"/>
                        </a:cxn>
                        <a:cxn ang="T34">
                          <a:pos x="T20" y="T21"/>
                        </a:cxn>
                        <a:cxn ang="T35">
                          <a:pos x="T22" y="T23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5400000" scaled="1"/>
                    </a:gra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vi-VN"/>
                    </a:p>
                  </p:txBody>
                </p:sp>
              </p:grpSp>
              <p:grpSp>
                <p:nvGrpSpPr>
                  <p:cNvPr id="67" name="Group 104"/>
                  <p:cNvGrpSpPr>
                    <a:grpSpLocks/>
                  </p:cNvGrpSpPr>
                  <p:nvPr/>
                </p:nvGrpSpPr>
                <p:grpSpPr bwMode="auto">
                  <a:xfrm>
                    <a:off x="2893" y="2072"/>
                    <a:ext cx="405" cy="2220"/>
                    <a:chOff x="2819" y="2100"/>
                    <a:chExt cx="405" cy="2220"/>
                  </a:xfrm>
                </p:grpSpPr>
                <p:sp>
                  <p:nvSpPr>
                    <p:cNvPr id="71" name="Freeform 105"/>
                    <p:cNvSpPr>
                      <a:spLocks/>
                    </p:cNvSpPr>
                    <p:nvPr/>
                  </p:nvSpPr>
                  <p:spPr bwMode="hidden">
                    <a:xfrm rot="4898956">
                      <a:off x="2207" y="2713"/>
                      <a:ext cx="1470" cy="246"/>
                    </a:xfrm>
                    <a:custGeom>
                      <a:avLst/>
                      <a:gdLst>
                        <a:gd name="T0" fmla="*/ 0 w 2736"/>
                        <a:gd name="T1" fmla="*/ 246 h 504"/>
                        <a:gd name="T2" fmla="*/ 464 w 2736"/>
                        <a:gd name="T3" fmla="*/ 82 h 504"/>
                        <a:gd name="T4" fmla="*/ 954 w 2736"/>
                        <a:gd name="T5" fmla="*/ 12 h 504"/>
                        <a:gd name="T6" fmla="*/ 1470 w 2736"/>
                        <a:gd name="T7" fmla="*/ 12 h 504"/>
                        <a:gd name="T8" fmla="*/ 1461 w 2736"/>
                        <a:gd name="T9" fmla="*/ 50 h 504"/>
                        <a:gd name="T10" fmla="*/ 948 w 2736"/>
                        <a:gd name="T11" fmla="*/ 50 h 504"/>
                        <a:gd name="T12" fmla="*/ 351 w 2736"/>
                        <a:gd name="T13" fmla="*/ 143 h 504"/>
                        <a:gd name="T14" fmla="*/ 0 w 2736"/>
                        <a:gd name="T15" fmla="*/ 246 h 504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</a:gdLst>
                      <a:ahLst/>
                      <a:cxnLst>
                        <a:cxn ang="T16">
                          <a:pos x="T0" y="T1"/>
                        </a:cxn>
                        <a:cxn ang="T17">
                          <a:pos x="T2" y="T3"/>
                        </a:cxn>
                        <a:cxn ang="T18">
                          <a:pos x="T4" y="T5"/>
                        </a:cxn>
                        <a:cxn ang="T19">
                          <a:pos x="T6" y="T7"/>
                        </a:cxn>
                        <a:cxn ang="T20">
                          <a:pos x="T8" y="T9"/>
                        </a:cxn>
                        <a:cxn ang="T21">
                          <a:pos x="T10" y="T11"/>
                        </a:cxn>
                        <a:cxn ang="T22">
                          <a:pos x="T12" y="T13"/>
                        </a:cxn>
                        <a:cxn ang="T23">
                          <a:pos x="T14" y="T15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0" scaled="1"/>
                    </a:gra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vi-VN"/>
                    </a:p>
                  </p:txBody>
                </p:sp>
                <p:sp>
                  <p:nvSpPr>
                    <p:cNvPr id="72" name="Freeform 106"/>
                    <p:cNvSpPr>
                      <a:spLocks/>
                    </p:cNvSpPr>
                    <p:nvPr/>
                  </p:nvSpPr>
                  <p:spPr bwMode="hidden">
                    <a:xfrm rot="4898956">
                      <a:off x="2637" y="3733"/>
                      <a:ext cx="789" cy="385"/>
                    </a:xfrm>
                    <a:custGeom>
                      <a:avLst/>
                      <a:gdLst>
                        <a:gd name="T0" fmla="*/ 2 w 1769"/>
                        <a:gd name="T1" fmla="*/ 4 h 791"/>
                        <a:gd name="T2" fmla="*/ 216 w 1769"/>
                        <a:gd name="T3" fmla="*/ 27 h 791"/>
                        <a:gd name="T4" fmla="*/ 516 w 1769"/>
                        <a:gd name="T5" fmla="*/ 97 h 791"/>
                        <a:gd name="T6" fmla="*/ 719 w 1769"/>
                        <a:gd name="T7" fmla="*/ 210 h 791"/>
                        <a:gd name="T8" fmla="*/ 783 w 1769"/>
                        <a:gd name="T9" fmla="*/ 296 h 791"/>
                        <a:gd name="T10" fmla="*/ 753 w 1769"/>
                        <a:gd name="T11" fmla="*/ 383 h 791"/>
                        <a:gd name="T12" fmla="*/ 709 w 1769"/>
                        <a:gd name="T13" fmla="*/ 308 h 791"/>
                        <a:gd name="T14" fmla="*/ 620 w 1769"/>
                        <a:gd name="T15" fmla="*/ 221 h 791"/>
                        <a:gd name="T16" fmla="*/ 495 w 1769"/>
                        <a:gd name="T17" fmla="*/ 144 h 791"/>
                        <a:gd name="T18" fmla="*/ 259 w 1769"/>
                        <a:gd name="T19" fmla="*/ 74 h 791"/>
                        <a:gd name="T20" fmla="*/ 0 w 1769"/>
                        <a:gd name="T21" fmla="*/ 37 h 791"/>
                        <a:gd name="T22" fmla="*/ 2 w 1769"/>
                        <a:gd name="T23" fmla="*/ 4 h 791"/>
                        <a:gd name="T24" fmla="*/ 0 60000 65536"/>
                        <a:gd name="T25" fmla="*/ 0 60000 65536"/>
                        <a:gd name="T26" fmla="*/ 0 60000 65536"/>
                        <a:gd name="T27" fmla="*/ 0 60000 65536"/>
                        <a:gd name="T28" fmla="*/ 0 60000 65536"/>
                        <a:gd name="T29" fmla="*/ 0 60000 65536"/>
                        <a:gd name="T30" fmla="*/ 0 60000 65536"/>
                        <a:gd name="T31" fmla="*/ 0 60000 65536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</a:gdLst>
                      <a:ahLst/>
                      <a:cxnLst>
                        <a:cxn ang="T24">
                          <a:pos x="T0" y="T1"/>
                        </a:cxn>
                        <a:cxn ang="T25">
                          <a:pos x="T2" y="T3"/>
                        </a:cxn>
                        <a:cxn ang="T26">
                          <a:pos x="T4" y="T5"/>
                        </a:cxn>
                        <a:cxn ang="T27">
                          <a:pos x="T6" y="T7"/>
                        </a:cxn>
                        <a:cxn ang="T28">
                          <a:pos x="T8" y="T9"/>
                        </a:cxn>
                        <a:cxn ang="T29">
                          <a:pos x="T10" y="T11"/>
                        </a:cxn>
                        <a:cxn ang="T30">
                          <a:pos x="T12" y="T13"/>
                        </a:cxn>
                        <a:cxn ang="T31">
                          <a:pos x="T14" y="T15"/>
                        </a:cxn>
                        <a:cxn ang="T32">
                          <a:pos x="T16" y="T17"/>
                        </a:cxn>
                        <a:cxn ang="T33">
                          <a:pos x="T18" y="T19"/>
                        </a:cxn>
                        <a:cxn ang="T34">
                          <a:pos x="T20" y="T21"/>
                        </a:cxn>
                        <a:cxn ang="T35">
                          <a:pos x="T22" y="T23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5400000" scaled="1"/>
                    </a:gra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vi-VN"/>
                    </a:p>
                  </p:txBody>
                </p:sp>
              </p:grpSp>
              <p:grpSp>
                <p:nvGrpSpPr>
                  <p:cNvPr id="68" name="Group 107"/>
                  <p:cNvGrpSpPr>
                    <a:grpSpLocks/>
                  </p:cNvGrpSpPr>
                  <p:nvPr/>
                </p:nvGrpSpPr>
                <p:grpSpPr bwMode="auto">
                  <a:xfrm>
                    <a:off x="2372" y="2107"/>
                    <a:ext cx="426" cy="2185"/>
                    <a:chOff x="2287" y="2135"/>
                    <a:chExt cx="426" cy="2185"/>
                  </a:xfrm>
                </p:grpSpPr>
                <p:sp>
                  <p:nvSpPr>
                    <p:cNvPr id="69" name="Freeform 108"/>
                    <p:cNvSpPr>
                      <a:spLocks/>
                    </p:cNvSpPr>
                    <p:nvPr/>
                  </p:nvSpPr>
                  <p:spPr bwMode="hidden">
                    <a:xfrm rot="5755659">
                      <a:off x="1901" y="2760"/>
                      <a:ext cx="1437" cy="188"/>
                    </a:xfrm>
                    <a:custGeom>
                      <a:avLst/>
                      <a:gdLst>
                        <a:gd name="T0" fmla="*/ 0 w 2736"/>
                        <a:gd name="T1" fmla="*/ 188 h 504"/>
                        <a:gd name="T2" fmla="*/ 454 w 2736"/>
                        <a:gd name="T3" fmla="*/ 63 h 504"/>
                        <a:gd name="T4" fmla="*/ 933 w 2736"/>
                        <a:gd name="T5" fmla="*/ 9 h 504"/>
                        <a:gd name="T6" fmla="*/ 1437 w 2736"/>
                        <a:gd name="T7" fmla="*/ 9 h 504"/>
                        <a:gd name="T8" fmla="*/ 1429 w 2736"/>
                        <a:gd name="T9" fmla="*/ 38 h 504"/>
                        <a:gd name="T10" fmla="*/ 926 w 2736"/>
                        <a:gd name="T11" fmla="*/ 38 h 504"/>
                        <a:gd name="T12" fmla="*/ 343 w 2736"/>
                        <a:gd name="T13" fmla="*/ 109 h 504"/>
                        <a:gd name="T14" fmla="*/ 0 w 2736"/>
                        <a:gd name="T15" fmla="*/ 188 h 504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</a:gdLst>
                      <a:ahLst/>
                      <a:cxnLst>
                        <a:cxn ang="T16">
                          <a:pos x="T0" y="T1"/>
                        </a:cxn>
                        <a:cxn ang="T17">
                          <a:pos x="T2" y="T3"/>
                        </a:cxn>
                        <a:cxn ang="T18">
                          <a:pos x="T4" y="T5"/>
                        </a:cxn>
                        <a:cxn ang="T19">
                          <a:pos x="T6" y="T7"/>
                        </a:cxn>
                        <a:cxn ang="T20">
                          <a:pos x="T8" y="T9"/>
                        </a:cxn>
                        <a:cxn ang="T21">
                          <a:pos x="T10" y="T11"/>
                        </a:cxn>
                        <a:cxn ang="T22">
                          <a:pos x="T12" y="T13"/>
                        </a:cxn>
                        <a:cxn ang="T23">
                          <a:pos x="T14" y="T15"/>
                        </a:cxn>
                      </a:cxnLst>
                      <a:rect l="0" t="0" r="r" b="b"/>
                      <a:pathLst>
                        <a:path w="2736" h="504">
                          <a:moveTo>
                            <a:pt x="0" y="504"/>
                          </a:moveTo>
                          <a:cubicBezTo>
                            <a:pt x="24" y="488"/>
                            <a:pt x="568" y="248"/>
                            <a:pt x="864" y="168"/>
                          </a:cubicBezTo>
                          <a:cubicBezTo>
                            <a:pt x="1160" y="88"/>
                            <a:pt x="1464" y="48"/>
                            <a:pt x="1776" y="24"/>
                          </a:cubicBezTo>
                          <a:cubicBezTo>
                            <a:pt x="2088" y="0"/>
                            <a:pt x="2579" y="11"/>
                            <a:pt x="2736" y="24"/>
                          </a:cubicBezTo>
                          <a:lnTo>
                            <a:pt x="2720" y="103"/>
                          </a:lnTo>
                          <a:cubicBezTo>
                            <a:pt x="2558" y="116"/>
                            <a:pt x="2108" y="71"/>
                            <a:pt x="1764" y="103"/>
                          </a:cubicBezTo>
                          <a:cubicBezTo>
                            <a:pt x="1209" y="136"/>
                            <a:pt x="998" y="192"/>
                            <a:pt x="654" y="292"/>
                          </a:cubicBezTo>
                          <a:cubicBezTo>
                            <a:pt x="358" y="356"/>
                            <a:pt x="136" y="460"/>
                            <a:pt x="0" y="504"/>
                          </a:cubicBez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accent2"/>
                        </a:gs>
                        <a:gs pos="100000">
                          <a:schemeClr val="folHlink"/>
                        </a:gs>
                      </a:gsLst>
                      <a:lin ang="5400000" scaled="1"/>
                    </a:gra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vi-VN"/>
                    </a:p>
                  </p:txBody>
                </p:sp>
                <p:sp>
                  <p:nvSpPr>
                    <p:cNvPr id="70" name="Freeform 109"/>
                    <p:cNvSpPr>
                      <a:spLocks/>
                    </p:cNvSpPr>
                    <p:nvPr/>
                  </p:nvSpPr>
                  <p:spPr bwMode="hidden">
                    <a:xfrm rot="5755659">
                      <a:off x="2049" y="3787"/>
                      <a:ext cx="771" cy="295"/>
                    </a:xfrm>
                    <a:custGeom>
                      <a:avLst/>
                      <a:gdLst>
                        <a:gd name="T0" fmla="*/ 2 w 1769"/>
                        <a:gd name="T1" fmla="*/ 3 h 791"/>
                        <a:gd name="T2" fmla="*/ 211 w 1769"/>
                        <a:gd name="T3" fmla="*/ 21 h 791"/>
                        <a:gd name="T4" fmla="*/ 504 w 1769"/>
                        <a:gd name="T5" fmla="*/ 75 h 791"/>
                        <a:gd name="T6" fmla="*/ 702 w 1769"/>
                        <a:gd name="T7" fmla="*/ 161 h 791"/>
                        <a:gd name="T8" fmla="*/ 765 w 1769"/>
                        <a:gd name="T9" fmla="*/ 227 h 791"/>
                        <a:gd name="T10" fmla="*/ 736 w 1769"/>
                        <a:gd name="T11" fmla="*/ 294 h 791"/>
                        <a:gd name="T12" fmla="*/ 693 w 1769"/>
                        <a:gd name="T13" fmla="*/ 236 h 791"/>
                        <a:gd name="T14" fmla="*/ 605 w 1769"/>
                        <a:gd name="T15" fmla="*/ 169 h 791"/>
                        <a:gd name="T16" fmla="*/ 483 w 1769"/>
                        <a:gd name="T17" fmla="*/ 110 h 791"/>
                        <a:gd name="T18" fmla="*/ 253 w 1769"/>
                        <a:gd name="T19" fmla="*/ 57 h 791"/>
                        <a:gd name="T20" fmla="*/ 0 w 1769"/>
                        <a:gd name="T21" fmla="*/ 28 h 791"/>
                        <a:gd name="T22" fmla="*/ 2 w 1769"/>
                        <a:gd name="T23" fmla="*/ 3 h 791"/>
                        <a:gd name="T24" fmla="*/ 0 60000 65536"/>
                        <a:gd name="T25" fmla="*/ 0 60000 65536"/>
                        <a:gd name="T26" fmla="*/ 0 60000 65536"/>
                        <a:gd name="T27" fmla="*/ 0 60000 65536"/>
                        <a:gd name="T28" fmla="*/ 0 60000 65536"/>
                        <a:gd name="T29" fmla="*/ 0 60000 65536"/>
                        <a:gd name="T30" fmla="*/ 0 60000 65536"/>
                        <a:gd name="T31" fmla="*/ 0 60000 65536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</a:gdLst>
                      <a:ahLst/>
                      <a:cxnLst>
                        <a:cxn ang="T24">
                          <a:pos x="T0" y="T1"/>
                        </a:cxn>
                        <a:cxn ang="T25">
                          <a:pos x="T2" y="T3"/>
                        </a:cxn>
                        <a:cxn ang="T26">
                          <a:pos x="T4" y="T5"/>
                        </a:cxn>
                        <a:cxn ang="T27">
                          <a:pos x="T6" y="T7"/>
                        </a:cxn>
                        <a:cxn ang="T28">
                          <a:pos x="T8" y="T9"/>
                        </a:cxn>
                        <a:cxn ang="T29">
                          <a:pos x="T10" y="T11"/>
                        </a:cxn>
                        <a:cxn ang="T30">
                          <a:pos x="T12" y="T13"/>
                        </a:cxn>
                        <a:cxn ang="T31">
                          <a:pos x="T14" y="T15"/>
                        </a:cxn>
                        <a:cxn ang="T32">
                          <a:pos x="T16" y="T17"/>
                        </a:cxn>
                        <a:cxn ang="T33">
                          <a:pos x="T18" y="T19"/>
                        </a:cxn>
                        <a:cxn ang="T34">
                          <a:pos x="T20" y="T21"/>
                        </a:cxn>
                        <a:cxn ang="T35">
                          <a:pos x="T22" y="T23"/>
                        </a:cxn>
                      </a:cxnLst>
                      <a:rect l="0" t="0" r="r" b="b"/>
                      <a:pathLst>
                        <a:path w="1769" h="791">
                          <a:moveTo>
                            <a:pt x="5" y="8"/>
                          </a:moveTo>
                          <a:cubicBezTo>
                            <a:pt x="85" y="0"/>
                            <a:pt x="293" y="24"/>
                            <a:pt x="485" y="56"/>
                          </a:cubicBezTo>
                          <a:cubicBezTo>
                            <a:pt x="677" y="88"/>
                            <a:pt x="969" y="137"/>
                            <a:pt x="1157" y="200"/>
                          </a:cubicBezTo>
                          <a:cubicBezTo>
                            <a:pt x="1345" y="263"/>
                            <a:pt x="1511" y="364"/>
                            <a:pt x="1611" y="432"/>
                          </a:cubicBezTo>
                          <a:cubicBezTo>
                            <a:pt x="1711" y="500"/>
                            <a:pt x="1743" y="550"/>
                            <a:pt x="1756" y="609"/>
                          </a:cubicBezTo>
                          <a:cubicBezTo>
                            <a:pt x="1769" y="668"/>
                            <a:pt x="1717" y="783"/>
                            <a:pt x="1689" y="787"/>
                          </a:cubicBezTo>
                          <a:cubicBezTo>
                            <a:pt x="1661" y="791"/>
                            <a:pt x="1639" y="687"/>
                            <a:pt x="1589" y="632"/>
                          </a:cubicBezTo>
                          <a:cubicBezTo>
                            <a:pt x="1539" y="577"/>
                            <a:pt x="1469" y="510"/>
                            <a:pt x="1389" y="454"/>
                          </a:cubicBezTo>
                          <a:cubicBezTo>
                            <a:pt x="1309" y="398"/>
                            <a:pt x="1244" y="346"/>
                            <a:pt x="1109" y="296"/>
                          </a:cubicBezTo>
                          <a:cubicBezTo>
                            <a:pt x="974" y="246"/>
                            <a:pt x="766" y="189"/>
                            <a:pt x="581" y="152"/>
                          </a:cubicBezTo>
                          <a:cubicBezTo>
                            <a:pt x="396" y="115"/>
                            <a:pt x="96" y="100"/>
                            <a:pt x="0" y="76"/>
                          </a:cubicBezTo>
                          <a:lnTo>
                            <a:pt x="5" y="8"/>
                          </a:lnTo>
                          <a:close/>
                        </a:path>
                      </a:pathLst>
                    </a:custGeom>
                    <a:gradFill rotWithShape="0">
                      <a:gsLst>
                        <a:gs pos="0">
                          <a:schemeClr val="folHlink"/>
                        </a:gs>
                        <a:gs pos="100000">
                          <a:schemeClr val="bg1"/>
                        </a:gs>
                      </a:gsLst>
                      <a:lin ang="5400000" scaled="1"/>
                    </a:gra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vi-VN"/>
                    </a:p>
                  </p:txBody>
                </p:sp>
              </p:grpSp>
            </p:grpSp>
          </p:grpSp>
          <p:grpSp>
            <p:nvGrpSpPr>
              <p:cNvPr id="23" name="Group 110"/>
              <p:cNvGrpSpPr>
                <a:grpSpLocks/>
              </p:cNvGrpSpPr>
              <p:nvPr/>
            </p:nvGrpSpPr>
            <p:grpSpPr bwMode="auto">
              <a:xfrm>
                <a:off x="73" y="313"/>
                <a:ext cx="5460" cy="3667"/>
                <a:chOff x="73" y="313"/>
                <a:chExt cx="5460" cy="3667"/>
              </a:xfrm>
            </p:grpSpPr>
            <p:grpSp>
              <p:nvGrpSpPr>
                <p:cNvPr id="24" name="Group 111"/>
                <p:cNvGrpSpPr>
                  <a:grpSpLocks/>
                </p:cNvGrpSpPr>
                <p:nvPr/>
              </p:nvGrpSpPr>
              <p:grpSpPr bwMode="auto">
                <a:xfrm>
                  <a:off x="73" y="313"/>
                  <a:ext cx="5460" cy="3667"/>
                  <a:chOff x="73" y="313"/>
                  <a:chExt cx="5460" cy="3667"/>
                </a:xfrm>
              </p:grpSpPr>
              <p:sp>
                <p:nvSpPr>
                  <p:cNvPr id="26" name="Arc 112"/>
                  <p:cNvSpPr>
                    <a:spLocks/>
                  </p:cNvSpPr>
                  <p:nvPr/>
                </p:nvSpPr>
                <p:spPr bwMode="hidden">
                  <a:xfrm flipV="1">
                    <a:off x="2967" y="455"/>
                    <a:ext cx="2566" cy="2047"/>
                  </a:xfrm>
                  <a:custGeom>
                    <a:avLst/>
                    <a:gdLst>
                      <a:gd name="T0" fmla="*/ 179 w 36729"/>
                      <a:gd name="T1" fmla="*/ 94 h 21600"/>
                      <a:gd name="T2" fmla="*/ 0 w 36729"/>
                      <a:gd name="T3" fmla="*/ 110 h 21600"/>
                      <a:gd name="T4" fmla="*/ 87 w 36729"/>
                      <a:gd name="T5" fmla="*/ 0 h 21600"/>
                      <a:gd name="T6" fmla="*/ 0 60000 65536"/>
                      <a:gd name="T7" fmla="*/ 0 60000 65536"/>
                      <a:gd name="T8" fmla="*/ 0 60000 65536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0" t="0" r="r" b="b"/>
                    <a:pathLst>
                      <a:path w="36729" h="21600" fill="none" extrusionOk="0">
                        <a:moveTo>
                          <a:pt x="36729" y="10451"/>
                        </a:moveTo>
                        <a:cubicBezTo>
                          <a:pt x="32926" y="17330"/>
                          <a:pt x="25686" y="21599"/>
                          <a:pt x="17826" y="21600"/>
                        </a:cubicBezTo>
                        <a:cubicBezTo>
                          <a:pt x="10696" y="21600"/>
                          <a:pt x="4025" y="18081"/>
                          <a:pt x="-1" y="12197"/>
                        </a:cubicBezTo>
                      </a:path>
                      <a:path w="36729" h="21600" stroke="0" extrusionOk="0">
                        <a:moveTo>
                          <a:pt x="36729" y="10451"/>
                        </a:moveTo>
                        <a:cubicBezTo>
                          <a:pt x="32926" y="17330"/>
                          <a:pt x="25686" y="21599"/>
                          <a:pt x="17826" y="21600"/>
                        </a:cubicBezTo>
                        <a:cubicBezTo>
                          <a:pt x="10696" y="21600"/>
                          <a:pt x="4025" y="18081"/>
                          <a:pt x="-1" y="12197"/>
                        </a:cubicBezTo>
                        <a:lnTo>
                          <a:pt x="17826" y="0"/>
                        </a:lnTo>
                        <a:lnTo>
                          <a:pt x="36729" y="10451"/>
                        </a:lnTo>
                        <a:close/>
                      </a:path>
                    </a:pathLst>
                  </a:custGeom>
                  <a:noFill/>
                  <a:ln w="9525">
                    <a:solidFill>
                      <a:schemeClr val="accent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vi-VN"/>
                  </a:p>
                </p:txBody>
              </p:sp>
              <p:sp>
                <p:nvSpPr>
                  <p:cNvPr id="27" name="Arc 113"/>
                  <p:cNvSpPr>
                    <a:spLocks/>
                  </p:cNvSpPr>
                  <p:nvPr/>
                </p:nvSpPr>
                <p:spPr bwMode="hidden">
                  <a:xfrm flipH="1">
                    <a:off x="388" y="1601"/>
                    <a:ext cx="2015" cy="2379"/>
                  </a:xfrm>
                  <a:custGeom>
                    <a:avLst/>
                    <a:gdLst>
                      <a:gd name="T0" fmla="*/ 0 w 30473"/>
                      <a:gd name="T1" fmla="*/ 22 h 22305"/>
                      <a:gd name="T2" fmla="*/ 133 w 30473"/>
                      <a:gd name="T3" fmla="*/ 254 h 22305"/>
                      <a:gd name="T4" fmla="*/ 39 w 30473"/>
                      <a:gd name="T5" fmla="*/ 246 h 22305"/>
                      <a:gd name="T6" fmla="*/ 0 60000 65536"/>
                      <a:gd name="T7" fmla="*/ 0 60000 65536"/>
                      <a:gd name="T8" fmla="*/ 0 60000 65536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0" t="0" r="r" b="b"/>
                    <a:pathLst>
                      <a:path w="30473" h="22305" fill="none" extrusionOk="0">
                        <a:moveTo>
                          <a:pt x="-1" y="1906"/>
                        </a:moveTo>
                        <a:cubicBezTo>
                          <a:pt x="2789" y="649"/>
                          <a:pt x="5813" y="-1"/>
                          <a:pt x="8873" y="0"/>
                        </a:cubicBezTo>
                        <a:cubicBezTo>
                          <a:pt x="20802" y="0"/>
                          <a:pt x="30473" y="9670"/>
                          <a:pt x="30473" y="21600"/>
                        </a:cubicBezTo>
                        <a:cubicBezTo>
                          <a:pt x="30473" y="21835"/>
                          <a:pt x="30469" y="22070"/>
                          <a:pt x="30461" y="22304"/>
                        </a:cubicBezTo>
                      </a:path>
                      <a:path w="30473" h="22305" stroke="0" extrusionOk="0">
                        <a:moveTo>
                          <a:pt x="-1" y="1906"/>
                        </a:moveTo>
                        <a:cubicBezTo>
                          <a:pt x="2789" y="649"/>
                          <a:pt x="5813" y="-1"/>
                          <a:pt x="8873" y="0"/>
                        </a:cubicBezTo>
                        <a:cubicBezTo>
                          <a:pt x="20802" y="0"/>
                          <a:pt x="30473" y="9670"/>
                          <a:pt x="30473" y="21600"/>
                        </a:cubicBezTo>
                        <a:cubicBezTo>
                          <a:pt x="30473" y="21835"/>
                          <a:pt x="30469" y="22070"/>
                          <a:pt x="30461" y="22304"/>
                        </a:cubicBezTo>
                        <a:lnTo>
                          <a:pt x="8873" y="21600"/>
                        </a:lnTo>
                        <a:lnTo>
                          <a:pt x="-1" y="1906"/>
                        </a:lnTo>
                        <a:close/>
                      </a:path>
                    </a:pathLst>
                  </a:custGeom>
                  <a:noFill/>
                  <a:ln w="9525">
                    <a:solidFill>
                      <a:schemeClr val="folHlink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vi-VN"/>
                  </a:p>
                </p:txBody>
              </p:sp>
              <p:sp>
                <p:nvSpPr>
                  <p:cNvPr id="28" name="Arc 114"/>
                  <p:cNvSpPr>
                    <a:spLocks/>
                  </p:cNvSpPr>
                  <p:nvPr/>
                </p:nvSpPr>
                <p:spPr bwMode="hidden">
                  <a:xfrm>
                    <a:off x="3030" y="1180"/>
                    <a:ext cx="1425" cy="2380"/>
                  </a:xfrm>
                  <a:custGeom>
                    <a:avLst/>
                    <a:gdLst>
                      <a:gd name="T0" fmla="*/ 0 w 34812"/>
                      <a:gd name="T1" fmla="*/ 51 h 22305"/>
                      <a:gd name="T2" fmla="*/ 58 w 34812"/>
                      <a:gd name="T3" fmla="*/ 254 h 22305"/>
                      <a:gd name="T4" fmla="*/ 22 w 34812"/>
                      <a:gd name="T5" fmla="*/ 246 h 22305"/>
                      <a:gd name="T6" fmla="*/ 0 60000 65536"/>
                      <a:gd name="T7" fmla="*/ 0 60000 65536"/>
                      <a:gd name="T8" fmla="*/ 0 60000 65536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0" t="0" r="r" b="b"/>
                    <a:pathLst>
                      <a:path w="34812" h="22305" fill="none" extrusionOk="0">
                        <a:moveTo>
                          <a:pt x="-1" y="4511"/>
                        </a:moveTo>
                        <a:cubicBezTo>
                          <a:pt x="3783" y="1586"/>
                          <a:pt x="8429" y="-1"/>
                          <a:pt x="13212" y="0"/>
                        </a:cubicBezTo>
                        <a:cubicBezTo>
                          <a:pt x="25141" y="0"/>
                          <a:pt x="34812" y="9670"/>
                          <a:pt x="34812" y="21600"/>
                        </a:cubicBezTo>
                        <a:cubicBezTo>
                          <a:pt x="34812" y="21835"/>
                          <a:pt x="34808" y="22070"/>
                          <a:pt x="34800" y="22304"/>
                        </a:cubicBezTo>
                      </a:path>
                      <a:path w="34812" h="22305" stroke="0" extrusionOk="0">
                        <a:moveTo>
                          <a:pt x="-1" y="4511"/>
                        </a:moveTo>
                        <a:cubicBezTo>
                          <a:pt x="3783" y="1586"/>
                          <a:pt x="8429" y="-1"/>
                          <a:pt x="13212" y="0"/>
                        </a:cubicBezTo>
                        <a:cubicBezTo>
                          <a:pt x="25141" y="0"/>
                          <a:pt x="34812" y="9670"/>
                          <a:pt x="34812" y="21600"/>
                        </a:cubicBezTo>
                        <a:cubicBezTo>
                          <a:pt x="34812" y="21835"/>
                          <a:pt x="34808" y="22070"/>
                          <a:pt x="34800" y="22304"/>
                        </a:cubicBezTo>
                        <a:lnTo>
                          <a:pt x="13212" y="21600"/>
                        </a:lnTo>
                        <a:lnTo>
                          <a:pt x="-1" y="4511"/>
                        </a:lnTo>
                        <a:close/>
                      </a:path>
                    </a:pathLst>
                  </a:custGeom>
                  <a:noFill/>
                  <a:ln w="9525">
                    <a:solidFill>
                      <a:schemeClr val="accent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vi-VN"/>
                  </a:p>
                </p:txBody>
              </p:sp>
              <p:sp>
                <p:nvSpPr>
                  <p:cNvPr id="29" name="Arc 115"/>
                  <p:cNvSpPr>
                    <a:spLocks/>
                  </p:cNvSpPr>
                  <p:nvPr/>
                </p:nvSpPr>
                <p:spPr bwMode="hidden">
                  <a:xfrm flipH="1">
                    <a:off x="73" y="812"/>
                    <a:ext cx="2539" cy="2380"/>
                  </a:xfrm>
                  <a:custGeom>
                    <a:avLst/>
                    <a:gdLst>
                      <a:gd name="T0" fmla="*/ 0 w 36830"/>
                      <a:gd name="T1" fmla="*/ 71 h 22305"/>
                      <a:gd name="T2" fmla="*/ 175 w 36830"/>
                      <a:gd name="T3" fmla="*/ 254 h 22305"/>
                      <a:gd name="T4" fmla="*/ 72 w 36830"/>
                      <a:gd name="T5" fmla="*/ 246 h 22305"/>
                      <a:gd name="T6" fmla="*/ 0 60000 65536"/>
                      <a:gd name="T7" fmla="*/ 0 60000 65536"/>
                      <a:gd name="T8" fmla="*/ 0 60000 65536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0" t="0" r="r" b="b"/>
                    <a:pathLst>
                      <a:path w="36830" h="22305" fill="none" extrusionOk="0">
                        <a:moveTo>
                          <a:pt x="0" y="6283"/>
                        </a:moveTo>
                        <a:cubicBezTo>
                          <a:pt x="4047" y="2258"/>
                          <a:pt x="9522" y="-1"/>
                          <a:pt x="15230" y="0"/>
                        </a:cubicBezTo>
                        <a:cubicBezTo>
                          <a:pt x="27159" y="0"/>
                          <a:pt x="36830" y="9670"/>
                          <a:pt x="36830" y="21600"/>
                        </a:cubicBezTo>
                        <a:cubicBezTo>
                          <a:pt x="36830" y="21835"/>
                          <a:pt x="36826" y="22070"/>
                          <a:pt x="36818" y="22304"/>
                        </a:cubicBezTo>
                      </a:path>
                      <a:path w="36830" h="22305" stroke="0" extrusionOk="0">
                        <a:moveTo>
                          <a:pt x="0" y="6283"/>
                        </a:moveTo>
                        <a:cubicBezTo>
                          <a:pt x="4047" y="2258"/>
                          <a:pt x="9522" y="-1"/>
                          <a:pt x="15230" y="0"/>
                        </a:cubicBezTo>
                        <a:cubicBezTo>
                          <a:pt x="27159" y="0"/>
                          <a:pt x="36830" y="9670"/>
                          <a:pt x="36830" y="21600"/>
                        </a:cubicBezTo>
                        <a:cubicBezTo>
                          <a:pt x="36830" y="21835"/>
                          <a:pt x="36826" y="22070"/>
                          <a:pt x="36818" y="22304"/>
                        </a:cubicBezTo>
                        <a:lnTo>
                          <a:pt x="15230" y="21600"/>
                        </a:lnTo>
                        <a:lnTo>
                          <a:pt x="0" y="6283"/>
                        </a:lnTo>
                        <a:close/>
                      </a:path>
                    </a:pathLst>
                  </a:custGeom>
                  <a:noFill/>
                  <a:ln w="9525">
                    <a:solidFill>
                      <a:schemeClr val="folHlink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vi-VN"/>
                  </a:p>
                </p:txBody>
              </p:sp>
              <p:sp>
                <p:nvSpPr>
                  <p:cNvPr id="30" name="Arc 116"/>
                  <p:cNvSpPr>
                    <a:spLocks/>
                  </p:cNvSpPr>
                  <p:nvPr/>
                </p:nvSpPr>
                <p:spPr bwMode="hidden">
                  <a:xfrm flipH="1">
                    <a:off x="789" y="313"/>
                    <a:ext cx="1850" cy="2305"/>
                  </a:xfrm>
                  <a:custGeom>
                    <a:avLst/>
                    <a:gdLst>
                      <a:gd name="T0" fmla="*/ 0 w 31881"/>
                      <a:gd name="T1" fmla="*/ 114 h 21600"/>
                      <a:gd name="T2" fmla="*/ 107 w 31881"/>
                      <a:gd name="T3" fmla="*/ 55 h 21600"/>
                      <a:gd name="T4" fmla="*/ 61 w 31881"/>
                      <a:gd name="T5" fmla="*/ 246 h 21600"/>
                      <a:gd name="T6" fmla="*/ 0 60000 65536"/>
                      <a:gd name="T7" fmla="*/ 0 60000 65536"/>
                      <a:gd name="T8" fmla="*/ 0 60000 65536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0" t="0" r="r" b="b"/>
                    <a:pathLst>
                      <a:path w="31881" h="21600" fill="none" extrusionOk="0">
                        <a:moveTo>
                          <a:pt x="-1" y="10015"/>
                        </a:moveTo>
                        <a:cubicBezTo>
                          <a:pt x="3963" y="3778"/>
                          <a:pt x="10840" y="-1"/>
                          <a:pt x="18231" y="0"/>
                        </a:cubicBezTo>
                        <a:cubicBezTo>
                          <a:pt x="23204" y="0"/>
                          <a:pt x="28026" y="1716"/>
                          <a:pt x="31881" y="4859"/>
                        </a:cubicBezTo>
                      </a:path>
                      <a:path w="31881" h="21600" stroke="0" extrusionOk="0">
                        <a:moveTo>
                          <a:pt x="-1" y="10015"/>
                        </a:moveTo>
                        <a:cubicBezTo>
                          <a:pt x="3963" y="3778"/>
                          <a:pt x="10840" y="-1"/>
                          <a:pt x="18231" y="0"/>
                        </a:cubicBezTo>
                        <a:cubicBezTo>
                          <a:pt x="23204" y="0"/>
                          <a:pt x="28026" y="1716"/>
                          <a:pt x="31881" y="4859"/>
                        </a:cubicBezTo>
                        <a:lnTo>
                          <a:pt x="18231" y="21600"/>
                        </a:lnTo>
                        <a:lnTo>
                          <a:pt x="-1" y="10015"/>
                        </a:lnTo>
                        <a:close/>
                      </a:path>
                    </a:pathLst>
                  </a:custGeom>
                  <a:noFill/>
                  <a:ln w="9525">
                    <a:solidFill>
                      <a:schemeClr val="accent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vi-VN"/>
                  </a:p>
                </p:txBody>
              </p:sp>
              <p:sp>
                <p:nvSpPr>
                  <p:cNvPr id="31" name="Arc 117"/>
                  <p:cNvSpPr>
                    <a:spLocks/>
                  </p:cNvSpPr>
                  <p:nvPr/>
                </p:nvSpPr>
                <p:spPr bwMode="hidden">
                  <a:xfrm>
                    <a:off x="2763" y="1281"/>
                    <a:ext cx="765" cy="2305"/>
                  </a:xfrm>
                  <a:custGeom>
                    <a:avLst/>
                    <a:gdLst>
                      <a:gd name="T0" fmla="*/ 0 w 31146"/>
                      <a:gd name="T1" fmla="*/ 51 h 21600"/>
                      <a:gd name="T2" fmla="*/ 19 w 31146"/>
                      <a:gd name="T3" fmla="*/ 109 h 21600"/>
                      <a:gd name="T4" fmla="*/ 8 w 31146"/>
                      <a:gd name="T5" fmla="*/ 246 h 21600"/>
                      <a:gd name="T6" fmla="*/ 0 60000 65536"/>
                      <a:gd name="T7" fmla="*/ 0 60000 65536"/>
                      <a:gd name="T8" fmla="*/ 0 60000 65536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0" t="0" r="r" b="b"/>
                    <a:pathLst>
                      <a:path w="31146" h="21600" fill="none" extrusionOk="0">
                        <a:moveTo>
                          <a:pt x="-1" y="4511"/>
                        </a:moveTo>
                        <a:cubicBezTo>
                          <a:pt x="3783" y="1586"/>
                          <a:pt x="8429" y="-1"/>
                          <a:pt x="13212" y="0"/>
                        </a:cubicBezTo>
                        <a:cubicBezTo>
                          <a:pt x="20409" y="0"/>
                          <a:pt x="27134" y="3585"/>
                          <a:pt x="31145" y="9561"/>
                        </a:cubicBezTo>
                      </a:path>
                      <a:path w="31146" h="21600" stroke="0" extrusionOk="0">
                        <a:moveTo>
                          <a:pt x="-1" y="4511"/>
                        </a:moveTo>
                        <a:cubicBezTo>
                          <a:pt x="3783" y="1586"/>
                          <a:pt x="8429" y="-1"/>
                          <a:pt x="13212" y="0"/>
                        </a:cubicBezTo>
                        <a:cubicBezTo>
                          <a:pt x="20409" y="0"/>
                          <a:pt x="27134" y="3585"/>
                          <a:pt x="31145" y="9561"/>
                        </a:cubicBezTo>
                        <a:lnTo>
                          <a:pt x="13212" y="21600"/>
                        </a:lnTo>
                        <a:lnTo>
                          <a:pt x="-1" y="4511"/>
                        </a:lnTo>
                        <a:close/>
                      </a:path>
                    </a:pathLst>
                  </a:custGeom>
                  <a:noFill/>
                  <a:ln w="9525">
                    <a:solidFill>
                      <a:schemeClr val="accent2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vi-VN"/>
                  </a:p>
                </p:txBody>
              </p:sp>
              <p:sp>
                <p:nvSpPr>
                  <p:cNvPr id="32" name="Freeform 118"/>
                  <p:cNvSpPr>
                    <a:spLocks/>
                  </p:cNvSpPr>
                  <p:nvPr/>
                </p:nvSpPr>
                <p:spPr bwMode="hidden">
                  <a:xfrm flipH="1">
                    <a:off x="1800" y="437"/>
                    <a:ext cx="418" cy="1524"/>
                  </a:xfrm>
                  <a:custGeom>
                    <a:avLst/>
                    <a:gdLst>
                      <a:gd name="T0" fmla="*/ 0 w 776"/>
                      <a:gd name="T1" fmla="*/ 41 h 2368"/>
                      <a:gd name="T2" fmla="*/ 129 w 776"/>
                      <a:gd name="T3" fmla="*/ 10 h 2368"/>
                      <a:gd name="T4" fmla="*/ 52 w 776"/>
                      <a:gd name="T5" fmla="*/ 103 h 2368"/>
                      <a:gd name="T6" fmla="*/ 181 w 776"/>
                      <a:gd name="T7" fmla="*/ 103 h 2368"/>
                      <a:gd name="T8" fmla="*/ 103 w 776"/>
                      <a:gd name="T9" fmla="*/ 196 h 2368"/>
                      <a:gd name="T10" fmla="*/ 207 w 776"/>
                      <a:gd name="T11" fmla="*/ 227 h 2368"/>
                      <a:gd name="T12" fmla="*/ 155 w 776"/>
                      <a:gd name="T13" fmla="*/ 288 h 2368"/>
                      <a:gd name="T14" fmla="*/ 259 w 776"/>
                      <a:gd name="T15" fmla="*/ 319 h 2368"/>
                      <a:gd name="T16" fmla="*/ 207 w 776"/>
                      <a:gd name="T17" fmla="*/ 381 h 2368"/>
                      <a:gd name="T18" fmla="*/ 284 w 776"/>
                      <a:gd name="T19" fmla="*/ 412 h 2368"/>
                      <a:gd name="T20" fmla="*/ 259 w 776"/>
                      <a:gd name="T21" fmla="*/ 474 h 2368"/>
                      <a:gd name="T22" fmla="*/ 310 w 776"/>
                      <a:gd name="T23" fmla="*/ 535 h 2368"/>
                      <a:gd name="T24" fmla="*/ 310 w 776"/>
                      <a:gd name="T25" fmla="*/ 597 h 2368"/>
                      <a:gd name="T26" fmla="*/ 362 w 776"/>
                      <a:gd name="T27" fmla="*/ 690 h 2368"/>
                      <a:gd name="T28" fmla="*/ 336 w 776"/>
                      <a:gd name="T29" fmla="*/ 783 h 2368"/>
                      <a:gd name="T30" fmla="*/ 388 w 776"/>
                      <a:gd name="T31" fmla="*/ 844 h 2368"/>
                      <a:gd name="T32" fmla="*/ 362 w 776"/>
                      <a:gd name="T33" fmla="*/ 937 h 2368"/>
                      <a:gd name="T34" fmla="*/ 388 w 776"/>
                      <a:gd name="T35" fmla="*/ 1030 h 2368"/>
                      <a:gd name="T36" fmla="*/ 362 w 776"/>
                      <a:gd name="T37" fmla="*/ 1092 h 2368"/>
                      <a:gd name="T38" fmla="*/ 414 w 776"/>
                      <a:gd name="T39" fmla="*/ 1184 h 2368"/>
                      <a:gd name="T40" fmla="*/ 388 w 776"/>
                      <a:gd name="T41" fmla="*/ 1277 h 2368"/>
                      <a:gd name="T42" fmla="*/ 414 w 776"/>
                      <a:gd name="T43" fmla="*/ 1400 h 2368"/>
                      <a:gd name="T44" fmla="*/ 388 w 776"/>
                      <a:gd name="T45" fmla="*/ 1431 h 2368"/>
                      <a:gd name="T46" fmla="*/ 414 w 776"/>
                      <a:gd name="T47" fmla="*/ 1524 h 2368"/>
                      <a:gd name="T48" fmla="*/ 0 60000 65536"/>
                      <a:gd name="T49" fmla="*/ 0 60000 65536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  <a:gd name="T54" fmla="*/ 0 60000 65536"/>
                      <a:gd name="T55" fmla="*/ 0 60000 65536"/>
                      <a:gd name="T56" fmla="*/ 0 60000 65536"/>
                      <a:gd name="T57" fmla="*/ 0 60000 65536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</a:gdLst>
                    <a:ahLst/>
                    <a:cxnLst>
                      <a:cxn ang="T48">
                        <a:pos x="T0" y="T1"/>
                      </a:cxn>
                      <a:cxn ang="T49">
                        <a:pos x="T2" y="T3"/>
                      </a:cxn>
                      <a:cxn ang="T50">
                        <a:pos x="T4" y="T5"/>
                      </a:cxn>
                      <a:cxn ang="T51">
                        <a:pos x="T6" y="T7"/>
                      </a:cxn>
                      <a:cxn ang="T52">
                        <a:pos x="T8" y="T9"/>
                      </a:cxn>
                      <a:cxn ang="T53">
                        <a:pos x="T10" y="T11"/>
                      </a:cxn>
                      <a:cxn ang="T54">
                        <a:pos x="T12" y="T13"/>
                      </a:cxn>
                      <a:cxn ang="T55">
                        <a:pos x="T14" y="T15"/>
                      </a:cxn>
                      <a:cxn ang="T56">
                        <a:pos x="T16" y="T17"/>
                      </a:cxn>
                      <a:cxn ang="T57">
                        <a:pos x="T18" y="T19"/>
                      </a:cxn>
                      <a:cxn ang="T58">
                        <a:pos x="T20" y="T21"/>
                      </a:cxn>
                      <a:cxn ang="T59">
                        <a:pos x="T22" y="T23"/>
                      </a:cxn>
                      <a:cxn ang="T60">
                        <a:pos x="T24" y="T25"/>
                      </a:cxn>
                      <a:cxn ang="T61">
                        <a:pos x="T26" y="T27"/>
                      </a:cxn>
                      <a:cxn ang="T62">
                        <a:pos x="T28" y="T29"/>
                      </a:cxn>
                      <a:cxn ang="T63">
                        <a:pos x="T30" y="T31"/>
                      </a:cxn>
                      <a:cxn ang="T64">
                        <a:pos x="T32" y="T33"/>
                      </a:cxn>
                      <a:cxn ang="T65">
                        <a:pos x="T34" y="T35"/>
                      </a:cxn>
                      <a:cxn ang="T66">
                        <a:pos x="T36" y="T37"/>
                      </a:cxn>
                      <a:cxn ang="T67">
                        <a:pos x="T38" y="T39"/>
                      </a:cxn>
                      <a:cxn ang="T68">
                        <a:pos x="T40" y="T41"/>
                      </a:cxn>
                      <a:cxn ang="T69">
                        <a:pos x="T42" y="T43"/>
                      </a:cxn>
                      <a:cxn ang="T70">
                        <a:pos x="T44" y="T45"/>
                      </a:cxn>
                      <a:cxn ang="T71">
                        <a:pos x="T46" y="T47"/>
                      </a:cxn>
                    </a:cxnLst>
                    <a:rect l="0" t="0" r="r" b="b"/>
                    <a:pathLst>
                      <a:path w="776" h="2368">
                        <a:moveTo>
                          <a:pt x="0" y="64"/>
                        </a:moveTo>
                        <a:cubicBezTo>
                          <a:pt x="112" y="32"/>
                          <a:pt x="224" y="0"/>
                          <a:pt x="240" y="16"/>
                        </a:cubicBezTo>
                        <a:cubicBezTo>
                          <a:pt x="256" y="32"/>
                          <a:pt x="80" y="136"/>
                          <a:pt x="96" y="160"/>
                        </a:cubicBezTo>
                        <a:cubicBezTo>
                          <a:pt x="112" y="184"/>
                          <a:pt x="320" y="136"/>
                          <a:pt x="336" y="160"/>
                        </a:cubicBezTo>
                        <a:cubicBezTo>
                          <a:pt x="352" y="184"/>
                          <a:pt x="184" y="272"/>
                          <a:pt x="192" y="304"/>
                        </a:cubicBezTo>
                        <a:cubicBezTo>
                          <a:pt x="200" y="336"/>
                          <a:pt x="368" y="328"/>
                          <a:pt x="384" y="352"/>
                        </a:cubicBezTo>
                        <a:cubicBezTo>
                          <a:pt x="400" y="376"/>
                          <a:pt x="272" y="424"/>
                          <a:pt x="288" y="448"/>
                        </a:cubicBezTo>
                        <a:cubicBezTo>
                          <a:pt x="304" y="472"/>
                          <a:pt x="464" y="472"/>
                          <a:pt x="480" y="496"/>
                        </a:cubicBezTo>
                        <a:cubicBezTo>
                          <a:pt x="496" y="520"/>
                          <a:pt x="376" y="568"/>
                          <a:pt x="384" y="592"/>
                        </a:cubicBezTo>
                        <a:cubicBezTo>
                          <a:pt x="392" y="616"/>
                          <a:pt x="512" y="616"/>
                          <a:pt x="528" y="640"/>
                        </a:cubicBezTo>
                        <a:cubicBezTo>
                          <a:pt x="544" y="664"/>
                          <a:pt x="472" y="704"/>
                          <a:pt x="480" y="736"/>
                        </a:cubicBezTo>
                        <a:cubicBezTo>
                          <a:pt x="488" y="768"/>
                          <a:pt x="560" y="800"/>
                          <a:pt x="576" y="832"/>
                        </a:cubicBezTo>
                        <a:cubicBezTo>
                          <a:pt x="592" y="864"/>
                          <a:pt x="560" y="888"/>
                          <a:pt x="576" y="928"/>
                        </a:cubicBezTo>
                        <a:cubicBezTo>
                          <a:pt x="592" y="968"/>
                          <a:pt x="664" y="1024"/>
                          <a:pt x="672" y="1072"/>
                        </a:cubicBezTo>
                        <a:cubicBezTo>
                          <a:pt x="680" y="1120"/>
                          <a:pt x="616" y="1176"/>
                          <a:pt x="624" y="1216"/>
                        </a:cubicBezTo>
                        <a:cubicBezTo>
                          <a:pt x="632" y="1256"/>
                          <a:pt x="712" y="1272"/>
                          <a:pt x="720" y="1312"/>
                        </a:cubicBezTo>
                        <a:cubicBezTo>
                          <a:pt x="728" y="1352"/>
                          <a:pt x="672" y="1408"/>
                          <a:pt x="672" y="1456"/>
                        </a:cubicBezTo>
                        <a:cubicBezTo>
                          <a:pt x="672" y="1504"/>
                          <a:pt x="720" y="1560"/>
                          <a:pt x="720" y="1600"/>
                        </a:cubicBezTo>
                        <a:cubicBezTo>
                          <a:pt x="720" y="1640"/>
                          <a:pt x="664" y="1656"/>
                          <a:pt x="672" y="1696"/>
                        </a:cubicBezTo>
                        <a:cubicBezTo>
                          <a:pt x="680" y="1736"/>
                          <a:pt x="760" y="1792"/>
                          <a:pt x="768" y="1840"/>
                        </a:cubicBezTo>
                        <a:cubicBezTo>
                          <a:pt x="776" y="1888"/>
                          <a:pt x="720" y="1928"/>
                          <a:pt x="720" y="1984"/>
                        </a:cubicBezTo>
                        <a:cubicBezTo>
                          <a:pt x="720" y="2040"/>
                          <a:pt x="768" y="2136"/>
                          <a:pt x="768" y="2176"/>
                        </a:cubicBezTo>
                        <a:cubicBezTo>
                          <a:pt x="768" y="2216"/>
                          <a:pt x="720" y="2192"/>
                          <a:pt x="720" y="2224"/>
                        </a:cubicBezTo>
                        <a:cubicBezTo>
                          <a:pt x="720" y="2256"/>
                          <a:pt x="744" y="2312"/>
                          <a:pt x="768" y="2368"/>
                        </a:cubicBezTo>
                      </a:path>
                    </a:pathLst>
                  </a:custGeom>
                  <a:noFill/>
                  <a:ln w="9525">
                    <a:solidFill>
                      <a:schemeClr val="folHlink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/>
                  <a:p>
                    <a:endParaRPr lang="vi-VN"/>
                  </a:p>
                </p:txBody>
              </p:sp>
            </p:grpSp>
            <p:sp>
              <p:nvSpPr>
                <p:cNvPr id="25" name="Freeform 119"/>
                <p:cNvSpPr>
                  <a:spLocks/>
                </p:cNvSpPr>
                <p:nvPr/>
              </p:nvSpPr>
              <p:spPr bwMode="hidden">
                <a:xfrm rot="-1346631">
                  <a:off x="3280" y="1529"/>
                  <a:ext cx="443" cy="837"/>
                </a:xfrm>
                <a:custGeom>
                  <a:avLst/>
                  <a:gdLst>
                    <a:gd name="T0" fmla="*/ 0 w 776"/>
                    <a:gd name="T1" fmla="*/ 23 h 2368"/>
                    <a:gd name="T2" fmla="*/ 137 w 776"/>
                    <a:gd name="T3" fmla="*/ 6 h 2368"/>
                    <a:gd name="T4" fmla="*/ 55 w 776"/>
                    <a:gd name="T5" fmla="*/ 57 h 2368"/>
                    <a:gd name="T6" fmla="*/ 192 w 776"/>
                    <a:gd name="T7" fmla="*/ 57 h 2368"/>
                    <a:gd name="T8" fmla="*/ 110 w 776"/>
                    <a:gd name="T9" fmla="*/ 107 h 2368"/>
                    <a:gd name="T10" fmla="*/ 219 w 776"/>
                    <a:gd name="T11" fmla="*/ 124 h 2368"/>
                    <a:gd name="T12" fmla="*/ 164 w 776"/>
                    <a:gd name="T13" fmla="*/ 158 h 2368"/>
                    <a:gd name="T14" fmla="*/ 274 w 776"/>
                    <a:gd name="T15" fmla="*/ 175 h 2368"/>
                    <a:gd name="T16" fmla="*/ 219 w 776"/>
                    <a:gd name="T17" fmla="*/ 209 h 2368"/>
                    <a:gd name="T18" fmla="*/ 301 w 776"/>
                    <a:gd name="T19" fmla="*/ 226 h 2368"/>
                    <a:gd name="T20" fmla="*/ 274 w 776"/>
                    <a:gd name="T21" fmla="*/ 260 h 2368"/>
                    <a:gd name="T22" fmla="*/ 329 w 776"/>
                    <a:gd name="T23" fmla="*/ 294 h 2368"/>
                    <a:gd name="T24" fmla="*/ 329 w 776"/>
                    <a:gd name="T25" fmla="*/ 328 h 2368"/>
                    <a:gd name="T26" fmla="*/ 384 w 776"/>
                    <a:gd name="T27" fmla="*/ 379 h 2368"/>
                    <a:gd name="T28" fmla="*/ 356 w 776"/>
                    <a:gd name="T29" fmla="*/ 430 h 2368"/>
                    <a:gd name="T30" fmla="*/ 411 w 776"/>
                    <a:gd name="T31" fmla="*/ 464 h 2368"/>
                    <a:gd name="T32" fmla="*/ 384 w 776"/>
                    <a:gd name="T33" fmla="*/ 515 h 2368"/>
                    <a:gd name="T34" fmla="*/ 411 w 776"/>
                    <a:gd name="T35" fmla="*/ 566 h 2368"/>
                    <a:gd name="T36" fmla="*/ 384 w 776"/>
                    <a:gd name="T37" fmla="*/ 599 h 2368"/>
                    <a:gd name="T38" fmla="*/ 438 w 776"/>
                    <a:gd name="T39" fmla="*/ 650 h 2368"/>
                    <a:gd name="T40" fmla="*/ 411 w 776"/>
                    <a:gd name="T41" fmla="*/ 701 h 2368"/>
                    <a:gd name="T42" fmla="*/ 438 w 776"/>
                    <a:gd name="T43" fmla="*/ 769 h 2368"/>
                    <a:gd name="T44" fmla="*/ 411 w 776"/>
                    <a:gd name="T45" fmla="*/ 786 h 2368"/>
                    <a:gd name="T46" fmla="*/ 438 w 776"/>
                    <a:gd name="T47" fmla="*/ 837 h 2368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</a:gdLst>
                  <a:ahLst/>
                  <a:cxnLst>
                    <a:cxn ang="T48">
                      <a:pos x="T0" y="T1"/>
                    </a:cxn>
                    <a:cxn ang="T49">
                      <a:pos x="T2" y="T3"/>
                    </a:cxn>
                    <a:cxn ang="T50">
                      <a:pos x="T4" y="T5"/>
                    </a:cxn>
                    <a:cxn ang="T51">
                      <a:pos x="T6" y="T7"/>
                    </a:cxn>
                    <a:cxn ang="T52">
                      <a:pos x="T8" y="T9"/>
                    </a:cxn>
                    <a:cxn ang="T53">
                      <a:pos x="T10" y="T11"/>
                    </a:cxn>
                    <a:cxn ang="T54">
                      <a:pos x="T12" y="T13"/>
                    </a:cxn>
                    <a:cxn ang="T55">
                      <a:pos x="T14" y="T15"/>
                    </a:cxn>
                    <a:cxn ang="T56">
                      <a:pos x="T16" y="T17"/>
                    </a:cxn>
                    <a:cxn ang="T57">
                      <a:pos x="T18" y="T19"/>
                    </a:cxn>
                    <a:cxn ang="T58">
                      <a:pos x="T20" y="T21"/>
                    </a:cxn>
                    <a:cxn ang="T59">
                      <a:pos x="T22" y="T23"/>
                    </a:cxn>
                    <a:cxn ang="T60">
                      <a:pos x="T24" y="T25"/>
                    </a:cxn>
                    <a:cxn ang="T61">
                      <a:pos x="T26" y="T27"/>
                    </a:cxn>
                    <a:cxn ang="T62">
                      <a:pos x="T28" y="T29"/>
                    </a:cxn>
                    <a:cxn ang="T63">
                      <a:pos x="T30" y="T31"/>
                    </a:cxn>
                    <a:cxn ang="T64">
                      <a:pos x="T32" y="T33"/>
                    </a:cxn>
                    <a:cxn ang="T65">
                      <a:pos x="T34" y="T35"/>
                    </a:cxn>
                    <a:cxn ang="T66">
                      <a:pos x="T36" y="T37"/>
                    </a:cxn>
                    <a:cxn ang="T67">
                      <a:pos x="T38" y="T39"/>
                    </a:cxn>
                    <a:cxn ang="T68">
                      <a:pos x="T40" y="T41"/>
                    </a:cxn>
                    <a:cxn ang="T69">
                      <a:pos x="T42" y="T43"/>
                    </a:cxn>
                    <a:cxn ang="T70">
                      <a:pos x="T44" y="T45"/>
                    </a:cxn>
                    <a:cxn ang="T71">
                      <a:pos x="T46" y="T47"/>
                    </a:cxn>
                  </a:cxnLst>
                  <a:rect l="0" t="0" r="r" b="b"/>
                  <a:pathLst>
                    <a:path w="776" h="2368">
                      <a:moveTo>
                        <a:pt x="0" y="64"/>
                      </a:moveTo>
                      <a:cubicBezTo>
                        <a:pt x="112" y="32"/>
                        <a:pt x="224" y="0"/>
                        <a:pt x="240" y="16"/>
                      </a:cubicBezTo>
                      <a:cubicBezTo>
                        <a:pt x="256" y="32"/>
                        <a:pt x="80" y="136"/>
                        <a:pt x="96" y="160"/>
                      </a:cubicBezTo>
                      <a:cubicBezTo>
                        <a:pt x="112" y="184"/>
                        <a:pt x="320" y="136"/>
                        <a:pt x="336" y="160"/>
                      </a:cubicBezTo>
                      <a:cubicBezTo>
                        <a:pt x="352" y="184"/>
                        <a:pt x="184" y="272"/>
                        <a:pt x="192" y="304"/>
                      </a:cubicBezTo>
                      <a:cubicBezTo>
                        <a:pt x="200" y="336"/>
                        <a:pt x="368" y="328"/>
                        <a:pt x="384" y="352"/>
                      </a:cubicBezTo>
                      <a:cubicBezTo>
                        <a:pt x="400" y="376"/>
                        <a:pt x="272" y="424"/>
                        <a:pt x="288" y="448"/>
                      </a:cubicBezTo>
                      <a:cubicBezTo>
                        <a:pt x="304" y="472"/>
                        <a:pt x="464" y="472"/>
                        <a:pt x="480" y="496"/>
                      </a:cubicBezTo>
                      <a:cubicBezTo>
                        <a:pt x="496" y="520"/>
                        <a:pt x="376" y="568"/>
                        <a:pt x="384" y="592"/>
                      </a:cubicBezTo>
                      <a:cubicBezTo>
                        <a:pt x="392" y="616"/>
                        <a:pt x="512" y="616"/>
                        <a:pt x="528" y="640"/>
                      </a:cubicBezTo>
                      <a:cubicBezTo>
                        <a:pt x="544" y="664"/>
                        <a:pt x="472" y="704"/>
                        <a:pt x="480" y="736"/>
                      </a:cubicBezTo>
                      <a:cubicBezTo>
                        <a:pt x="488" y="768"/>
                        <a:pt x="560" y="800"/>
                        <a:pt x="576" y="832"/>
                      </a:cubicBezTo>
                      <a:cubicBezTo>
                        <a:pt x="592" y="864"/>
                        <a:pt x="560" y="888"/>
                        <a:pt x="576" y="928"/>
                      </a:cubicBezTo>
                      <a:cubicBezTo>
                        <a:pt x="592" y="968"/>
                        <a:pt x="664" y="1024"/>
                        <a:pt x="672" y="1072"/>
                      </a:cubicBezTo>
                      <a:cubicBezTo>
                        <a:pt x="680" y="1120"/>
                        <a:pt x="616" y="1176"/>
                        <a:pt x="624" y="1216"/>
                      </a:cubicBezTo>
                      <a:cubicBezTo>
                        <a:pt x="632" y="1256"/>
                        <a:pt x="712" y="1272"/>
                        <a:pt x="720" y="1312"/>
                      </a:cubicBezTo>
                      <a:cubicBezTo>
                        <a:pt x="728" y="1352"/>
                        <a:pt x="672" y="1408"/>
                        <a:pt x="672" y="1456"/>
                      </a:cubicBezTo>
                      <a:cubicBezTo>
                        <a:pt x="672" y="1504"/>
                        <a:pt x="720" y="1560"/>
                        <a:pt x="720" y="1600"/>
                      </a:cubicBezTo>
                      <a:cubicBezTo>
                        <a:pt x="720" y="1640"/>
                        <a:pt x="664" y="1656"/>
                        <a:pt x="672" y="1696"/>
                      </a:cubicBezTo>
                      <a:cubicBezTo>
                        <a:pt x="680" y="1736"/>
                        <a:pt x="760" y="1792"/>
                        <a:pt x="768" y="1840"/>
                      </a:cubicBezTo>
                      <a:cubicBezTo>
                        <a:pt x="776" y="1888"/>
                        <a:pt x="720" y="1928"/>
                        <a:pt x="720" y="1984"/>
                      </a:cubicBezTo>
                      <a:cubicBezTo>
                        <a:pt x="720" y="2040"/>
                        <a:pt x="768" y="2136"/>
                        <a:pt x="768" y="2176"/>
                      </a:cubicBezTo>
                      <a:cubicBezTo>
                        <a:pt x="768" y="2216"/>
                        <a:pt x="720" y="2192"/>
                        <a:pt x="720" y="2224"/>
                      </a:cubicBezTo>
                      <a:cubicBezTo>
                        <a:pt x="720" y="2256"/>
                        <a:pt x="744" y="2312"/>
                        <a:pt x="768" y="2368"/>
                      </a:cubicBezTo>
                    </a:path>
                  </a:pathLst>
                </a:custGeom>
                <a:noFill/>
                <a:ln w="9525">
                  <a:solidFill>
                    <a:schemeClr val="accent2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vi-VN"/>
                </a:p>
              </p:txBody>
            </p:sp>
          </p:grpSp>
        </p:grpSp>
        <p:grpSp>
          <p:nvGrpSpPr>
            <p:cNvPr id="7" name="Group 120"/>
            <p:cNvGrpSpPr>
              <a:grpSpLocks/>
            </p:cNvGrpSpPr>
            <p:nvPr/>
          </p:nvGrpSpPr>
          <p:grpSpPr bwMode="auto">
            <a:xfrm>
              <a:off x="1476" y="451"/>
              <a:ext cx="4041" cy="2966"/>
              <a:chOff x="210" y="337"/>
              <a:chExt cx="5198" cy="3818"/>
            </a:xfrm>
          </p:grpSpPr>
          <p:sp>
            <p:nvSpPr>
              <p:cNvPr id="8" name="Freeform 121"/>
              <p:cNvSpPr>
                <a:spLocks/>
              </p:cNvSpPr>
              <p:nvPr/>
            </p:nvSpPr>
            <p:spPr bwMode="hidden">
              <a:xfrm flipH="1">
                <a:off x="1934" y="2382"/>
                <a:ext cx="485" cy="1479"/>
              </a:xfrm>
              <a:custGeom>
                <a:avLst/>
                <a:gdLst>
                  <a:gd name="T0" fmla="*/ 0 w 776"/>
                  <a:gd name="T1" fmla="*/ 40 h 2368"/>
                  <a:gd name="T2" fmla="*/ 150 w 776"/>
                  <a:gd name="T3" fmla="*/ 10 h 2368"/>
                  <a:gd name="T4" fmla="*/ 60 w 776"/>
                  <a:gd name="T5" fmla="*/ 100 h 2368"/>
                  <a:gd name="T6" fmla="*/ 210 w 776"/>
                  <a:gd name="T7" fmla="*/ 100 h 2368"/>
                  <a:gd name="T8" fmla="*/ 120 w 776"/>
                  <a:gd name="T9" fmla="*/ 190 h 2368"/>
                  <a:gd name="T10" fmla="*/ 240 w 776"/>
                  <a:gd name="T11" fmla="*/ 220 h 2368"/>
                  <a:gd name="T12" fmla="*/ 180 w 776"/>
                  <a:gd name="T13" fmla="*/ 280 h 2368"/>
                  <a:gd name="T14" fmla="*/ 300 w 776"/>
                  <a:gd name="T15" fmla="*/ 310 h 2368"/>
                  <a:gd name="T16" fmla="*/ 240 w 776"/>
                  <a:gd name="T17" fmla="*/ 370 h 2368"/>
                  <a:gd name="T18" fmla="*/ 330 w 776"/>
                  <a:gd name="T19" fmla="*/ 400 h 2368"/>
                  <a:gd name="T20" fmla="*/ 300 w 776"/>
                  <a:gd name="T21" fmla="*/ 460 h 2368"/>
                  <a:gd name="T22" fmla="*/ 360 w 776"/>
                  <a:gd name="T23" fmla="*/ 520 h 2368"/>
                  <a:gd name="T24" fmla="*/ 360 w 776"/>
                  <a:gd name="T25" fmla="*/ 580 h 2368"/>
                  <a:gd name="T26" fmla="*/ 420 w 776"/>
                  <a:gd name="T27" fmla="*/ 670 h 2368"/>
                  <a:gd name="T28" fmla="*/ 390 w 776"/>
                  <a:gd name="T29" fmla="*/ 759 h 2368"/>
                  <a:gd name="T30" fmla="*/ 450 w 776"/>
                  <a:gd name="T31" fmla="*/ 819 h 2368"/>
                  <a:gd name="T32" fmla="*/ 420 w 776"/>
                  <a:gd name="T33" fmla="*/ 909 h 2368"/>
                  <a:gd name="T34" fmla="*/ 450 w 776"/>
                  <a:gd name="T35" fmla="*/ 999 h 2368"/>
                  <a:gd name="T36" fmla="*/ 420 w 776"/>
                  <a:gd name="T37" fmla="*/ 1059 h 2368"/>
                  <a:gd name="T38" fmla="*/ 480 w 776"/>
                  <a:gd name="T39" fmla="*/ 1149 h 2368"/>
                  <a:gd name="T40" fmla="*/ 450 w 776"/>
                  <a:gd name="T41" fmla="*/ 1239 h 2368"/>
                  <a:gd name="T42" fmla="*/ 480 w 776"/>
                  <a:gd name="T43" fmla="*/ 1359 h 2368"/>
                  <a:gd name="T44" fmla="*/ 450 w 776"/>
                  <a:gd name="T45" fmla="*/ 1389 h 2368"/>
                  <a:gd name="T46" fmla="*/ 480 w 776"/>
                  <a:gd name="T47" fmla="*/ 1479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vi-VN"/>
              </a:p>
            </p:txBody>
          </p:sp>
          <p:sp>
            <p:nvSpPr>
              <p:cNvPr id="9" name="Arc 122"/>
              <p:cNvSpPr>
                <a:spLocks/>
              </p:cNvSpPr>
              <p:nvPr/>
            </p:nvSpPr>
            <p:spPr bwMode="hidden">
              <a:xfrm flipH="1">
                <a:off x="1054" y="1851"/>
                <a:ext cx="2121" cy="2304"/>
              </a:xfrm>
              <a:custGeom>
                <a:avLst/>
                <a:gdLst>
                  <a:gd name="T0" fmla="*/ 53 w 21600"/>
                  <a:gd name="T1" fmla="*/ 0 h 21602"/>
                  <a:gd name="T2" fmla="*/ 208 w 21600"/>
                  <a:gd name="T3" fmla="*/ 246 h 21602"/>
                  <a:gd name="T4" fmla="*/ 0 w 21600"/>
                  <a:gd name="T5" fmla="*/ 238 h 21602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1600" h="21602" fill="none" extrusionOk="0">
                    <a:moveTo>
                      <a:pt x="5466" y="0"/>
                    </a:moveTo>
                    <a:cubicBezTo>
                      <a:pt x="14970" y="2486"/>
                      <a:pt x="21600" y="11073"/>
                      <a:pt x="21600" y="20897"/>
                    </a:cubicBezTo>
                    <a:cubicBezTo>
                      <a:pt x="21600" y="21132"/>
                      <a:pt x="21596" y="21367"/>
                      <a:pt x="21588" y="21601"/>
                    </a:cubicBezTo>
                  </a:path>
                  <a:path w="21600" h="21602" stroke="0" extrusionOk="0">
                    <a:moveTo>
                      <a:pt x="5466" y="0"/>
                    </a:moveTo>
                    <a:cubicBezTo>
                      <a:pt x="14970" y="2486"/>
                      <a:pt x="21600" y="11073"/>
                      <a:pt x="21600" y="20897"/>
                    </a:cubicBezTo>
                    <a:cubicBezTo>
                      <a:pt x="21600" y="21132"/>
                      <a:pt x="21596" y="21367"/>
                      <a:pt x="21588" y="21601"/>
                    </a:cubicBezTo>
                    <a:lnTo>
                      <a:pt x="0" y="20897"/>
                    </a:lnTo>
                    <a:lnTo>
                      <a:pt x="5466" y="0"/>
                    </a:lnTo>
                    <a:close/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vi-VN"/>
              </a:p>
            </p:txBody>
          </p:sp>
          <p:sp>
            <p:nvSpPr>
              <p:cNvPr id="10" name="Arc 123"/>
              <p:cNvSpPr>
                <a:spLocks/>
              </p:cNvSpPr>
              <p:nvPr/>
            </p:nvSpPr>
            <p:spPr bwMode="hidden">
              <a:xfrm flipH="1">
                <a:off x="1266" y="1480"/>
                <a:ext cx="1245" cy="2379"/>
              </a:xfrm>
              <a:custGeom>
                <a:avLst/>
                <a:gdLst>
                  <a:gd name="T0" fmla="*/ 0 w 28940"/>
                  <a:gd name="T1" fmla="*/ 15 h 22305"/>
                  <a:gd name="T2" fmla="*/ 54 w 28940"/>
                  <a:gd name="T3" fmla="*/ 254 h 22305"/>
                  <a:gd name="T4" fmla="*/ 14 w 28940"/>
                  <a:gd name="T5" fmla="*/ 246 h 22305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8940" h="22305" fill="none" extrusionOk="0">
                    <a:moveTo>
                      <a:pt x="0" y="1285"/>
                    </a:moveTo>
                    <a:cubicBezTo>
                      <a:pt x="2353" y="434"/>
                      <a:pt x="4837" y="-1"/>
                      <a:pt x="7340" y="0"/>
                    </a:cubicBezTo>
                    <a:cubicBezTo>
                      <a:pt x="19269" y="0"/>
                      <a:pt x="28940" y="9670"/>
                      <a:pt x="28940" y="21600"/>
                    </a:cubicBezTo>
                    <a:cubicBezTo>
                      <a:pt x="28940" y="21835"/>
                      <a:pt x="28936" y="22070"/>
                      <a:pt x="28928" y="22304"/>
                    </a:cubicBezTo>
                  </a:path>
                  <a:path w="28940" h="22305" stroke="0" extrusionOk="0">
                    <a:moveTo>
                      <a:pt x="0" y="1285"/>
                    </a:moveTo>
                    <a:cubicBezTo>
                      <a:pt x="2353" y="434"/>
                      <a:pt x="4837" y="-1"/>
                      <a:pt x="7340" y="0"/>
                    </a:cubicBezTo>
                    <a:cubicBezTo>
                      <a:pt x="19269" y="0"/>
                      <a:pt x="28940" y="9670"/>
                      <a:pt x="28940" y="21600"/>
                    </a:cubicBezTo>
                    <a:cubicBezTo>
                      <a:pt x="28940" y="21835"/>
                      <a:pt x="28936" y="22070"/>
                      <a:pt x="28928" y="22304"/>
                    </a:cubicBezTo>
                    <a:lnTo>
                      <a:pt x="7340" y="21600"/>
                    </a:lnTo>
                    <a:lnTo>
                      <a:pt x="0" y="1285"/>
                    </a:lnTo>
                    <a:close/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vi-VN"/>
              </a:p>
            </p:txBody>
          </p:sp>
          <p:sp>
            <p:nvSpPr>
              <p:cNvPr id="11" name="Arc 124"/>
              <p:cNvSpPr>
                <a:spLocks/>
              </p:cNvSpPr>
              <p:nvPr/>
            </p:nvSpPr>
            <p:spPr bwMode="hidden">
              <a:xfrm flipH="1">
                <a:off x="210" y="1169"/>
                <a:ext cx="2376" cy="2379"/>
              </a:xfrm>
              <a:custGeom>
                <a:avLst/>
                <a:gdLst>
                  <a:gd name="T0" fmla="*/ 0 w 34455"/>
                  <a:gd name="T1" fmla="*/ 48 h 22305"/>
                  <a:gd name="T2" fmla="*/ 164 w 34455"/>
                  <a:gd name="T3" fmla="*/ 254 h 22305"/>
                  <a:gd name="T4" fmla="*/ 61 w 34455"/>
                  <a:gd name="T5" fmla="*/ 246 h 22305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4455" h="22305" fill="none" extrusionOk="0">
                    <a:moveTo>
                      <a:pt x="0" y="4241"/>
                    </a:moveTo>
                    <a:cubicBezTo>
                      <a:pt x="3720" y="1486"/>
                      <a:pt x="8226" y="-1"/>
                      <a:pt x="12855" y="0"/>
                    </a:cubicBezTo>
                    <a:cubicBezTo>
                      <a:pt x="24784" y="0"/>
                      <a:pt x="34455" y="9670"/>
                      <a:pt x="34455" y="21600"/>
                    </a:cubicBezTo>
                    <a:cubicBezTo>
                      <a:pt x="34455" y="21835"/>
                      <a:pt x="34451" y="22070"/>
                      <a:pt x="34443" y="22304"/>
                    </a:cubicBezTo>
                  </a:path>
                  <a:path w="34455" h="22305" stroke="0" extrusionOk="0">
                    <a:moveTo>
                      <a:pt x="0" y="4241"/>
                    </a:moveTo>
                    <a:cubicBezTo>
                      <a:pt x="3720" y="1486"/>
                      <a:pt x="8226" y="-1"/>
                      <a:pt x="12855" y="0"/>
                    </a:cubicBezTo>
                    <a:cubicBezTo>
                      <a:pt x="24784" y="0"/>
                      <a:pt x="34455" y="9670"/>
                      <a:pt x="34455" y="21600"/>
                    </a:cubicBezTo>
                    <a:cubicBezTo>
                      <a:pt x="34455" y="21835"/>
                      <a:pt x="34451" y="22070"/>
                      <a:pt x="34443" y="22304"/>
                    </a:cubicBezTo>
                    <a:lnTo>
                      <a:pt x="12855" y="21600"/>
                    </a:lnTo>
                    <a:lnTo>
                      <a:pt x="0" y="4241"/>
                    </a:lnTo>
                    <a:close/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vi-VN"/>
              </a:p>
            </p:txBody>
          </p:sp>
          <p:sp>
            <p:nvSpPr>
              <p:cNvPr id="12" name="Arc 125"/>
              <p:cNvSpPr>
                <a:spLocks/>
              </p:cNvSpPr>
              <p:nvPr/>
            </p:nvSpPr>
            <p:spPr bwMode="hidden">
              <a:xfrm>
                <a:off x="2841" y="1503"/>
                <a:ext cx="381" cy="2379"/>
              </a:xfrm>
              <a:custGeom>
                <a:avLst/>
                <a:gdLst>
                  <a:gd name="T0" fmla="*/ 0 w 34812"/>
                  <a:gd name="T1" fmla="*/ 51 h 22305"/>
                  <a:gd name="T2" fmla="*/ 4 w 34812"/>
                  <a:gd name="T3" fmla="*/ 254 h 22305"/>
                  <a:gd name="T4" fmla="*/ 2 w 34812"/>
                  <a:gd name="T5" fmla="*/ 246 h 22305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4812" h="22305" fill="none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</a:path>
                  <a:path w="34812" h="22305" stroke="0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  <a:lnTo>
                      <a:pt x="13212" y="21600"/>
                    </a:lnTo>
                    <a:lnTo>
                      <a:pt x="-1" y="4511"/>
                    </a:lnTo>
                    <a:close/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vi-VN"/>
              </a:p>
            </p:txBody>
          </p:sp>
          <p:sp>
            <p:nvSpPr>
              <p:cNvPr id="13" name="Arc 126"/>
              <p:cNvSpPr>
                <a:spLocks/>
              </p:cNvSpPr>
              <p:nvPr/>
            </p:nvSpPr>
            <p:spPr bwMode="hidden">
              <a:xfrm>
                <a:off x="2940" y="1492"/>
                <a:ext cx="1005" cy="2379"/>
              </a:xfrm>
              <a:custGeom>
                <a:avLst/>
                <a:gdLst>
                  <a:gd name="T0" fmla="*/ 0 w 34812"/>
                  <a:gd name="T1" fmla="*/ 51 h 22305"/>
                  <a:gd name="T2" fmla="*/ 29 w 34812"/>
                  <a:gd name="T3" fmla="*/ 254 h 22305"/>
                  <a:gd name="T4" fmla="*/ 11 w 34812"/>
                  <a:gd name="T5" fmla="*/ 246 h 22305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4812" h="22305" fill="none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</a:path>
                  <a:path w="34812" h="22305" stroke="0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  <a:lnTo>
                      <a:pt x="13212" y="21600"/>
                    </a:lnTo>
                    <a:lnTo>
                      <a:pt x="-1" y="4511"/>
                    </a:lnTo>
                    <a:close/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vi-VN"/>
              </a:p>
            </p:txBody>
          </p:sp>
          <p:sp>
            <p:nvSpPr>
              <p:cNvPr id="14" name="Freeform 127"/>
              <p:cNvSpPr>
                <a:spLocks/>
              </p:cNvSpPr>
              <p:nvPr/>
            </p:nvSpPr>
            <p:spPr bwMode="hidden">
              <a:xfrm>
                <a:off x="3301" y="2635"/>
                <a:ext cx="485" cy="1479"/>
              </a:xfrm>
              <a:custGeom>
                <a:avLst/>
                <a:gdLst>
                  <a:gd name="T0" fmla="*/ 0 w 776"/>
                  <a:gd name="T1" fmla="*/ 40 h 2368"/>
                  <a:gd name="T2" fmla="*/ 150 w 776"/>
                  <a:gd name="T3" fmla="*/ 10 h 2368"/>
                  <a:gd name="T4" fmla="*/ 60 w 776"/>
                  <a:gd name="T5" fmla="*/ 100 h 2368"/>
                  <a:gd name="T6" fmla="*/ 210 w 776"/>
                  <a:gd name="T7" fmla="*/ 100 h 2368"/>
                  <a:gd name="T8" fmla="*/ 120 w 776"/>
                  <a:gd name="T9" fmla="*/ 190 h 2368"/>
                  <a:gd name="T10" fmla="*/ 240 w 776"/>
                  <a:gd name="T11" fmla="*/ 220 h 2368"/>
                  <a:gd name="T12" fmla="*/ 180 w 776"/>
                  <a:gd name="T13" fmla="*/ 280 h 2368"/>
                  <a:gd name="T14" fmla="*/ 300 w 776"/>
                  <a:gd name="T15" fmla="*/ 310 h 2368"/>
                  <a:gd name="T16" fmla="*/ 240 w 776"/>
                  <a:gd name="T17" fmla="*/ 370 h 2368"/>
                  <a:gd name="T18" fmla="*/ 330 w 776"/>
                  <a:gd name="T19" fmla="*/ 400 h 2368"/>
                  <a:gd name="T20" fmla="*/ 300 w 776"/>
                  <a:gd name="T21" fmla="*/ 460 h 2368"/>
                  <a:gd name="T22" fmla="*/ 360 w 776"/>
                  <a:gd name="T23" fmla="*/ 520 h 2368"/>
                  <a:gd name="T24" fmla="*/ 360 w 776"/>
                  <a:gd name="T25" fmla="*/ 580 h 2368"/>
                  <a:gd name="T26" fmla="*/ 420 w 776"/>
                  <a:gd name="T27" fmla="*/ 670 h 2368"/>
                  <a:gd name="T28" fmla="*/ 390 w 776"/>
                  <a:gd name="T29" fmla="*/ 759 h 2368"/>
                  <a:gd name="T30" fmla="*/ 450 w 776"/>
                  <a:gd name="T31" fmla="*/ 819 h 2368"/>
                  <a:gd name="T32" fmla="*/ 420 w 776"/>
                  <a:gd name="T33" fmla="*/ 909 h 2368"/>
                  <a:gd name="T34" fmla="*/ 450 w 776"/>
                  <a:gd name="T35" fmla="*/ 999 h 2368"/>
                  <a:gd name="T36" fmla="*/ 420 w 776"/>
                  <a:gd name="T37" fmla="*/ 1059 h 2368"/>
                  <a:gd name="T38" fmla="*/ 480 w 776"/>
                  <a:gd name="T39" fmla="*/ 1149 h 2368"/>
                  <a:gd name="T40" fmla="*/ 450 w 776"/>
                  <a:gd name="T41" fmla="*/ 1239 h 2368"/>
                  <a:gd name="T42" fmla="*/ 480 w 776"/>
                  <a:gd name="T43" fmla="*/ 1359 h 2368"/>
                  <a:gd name="T44" fmla="*/ 450 w 776"/>
                  <a:gd name="T45" fmla="*/ 1389 h 2368"/>
                  <a:gd name="T46" fmla="*/ 480 w 776"/>
                  <a:gd name="T47" fmla="*/ 1479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vi-VN"/>
              </a:p>
            </p:txBody>
          </p:sp>
          <p:sp>
            <p:nvSpPr>
              <p:cNvPr id="15" name="Freeform 128"/>
              <p:cNvSpPr>
                <a:spLocks/>
              </p:cNvSpPr>
              <p:nvPr/>
            </p:nvSpPr>
            <p:spPr bwMode="hidden">
              <a:xfrm rot="19660755" flipV="1">
                <a:off x="2546" y="2149"/>
                <a:ext cx="442" cy="838"/>
              </a:xfrm>
              <a:custGeom>
                <a:avLst/>
                <a:gdLst>
                  <a:gd name="T0" fmla="*/ 0 w 776"/>
                  <a:gd name="T1" fmla="*/ 23 h 2368"/>
                  <a:gd name="T2" fmla="*/ 137 w 776"/>
                  <a:gd name="T3" fmla="*/ 6 h 2368"/>
                  <a:gd name="T4" fmla="*/ 55 w 776"/>
                  <a:gd name="T5" fmla="*/ 57 h 2368"/>
                  <a:gd name="T6" fmla="*/ 191 w 776"/>
                  <a:gd name="T7" fmla="*/ 57 h 2368"/>
                  <a:gd name="T8" fmla="*/ 109 w 776"/>
                  <a:gd name="T9" fmla="*/ 108 h 2368"/>
                  <a:gd name="T10" fmla="*/ 219 w 776"/>
                  <a:gd name="T11" fmla="*/ 125 h 2368"/>
                  <a:gd name="T12" fmla="*/ 164 w 776"/>
                  <a:gd name="T13" fmla="*/ 159 h 2368"/>
                  <a:gd name="T14" fmla="*/ 273 w 776"/>
                  <a:gd name="T15" fmla="*/ 176 h 2368"/>
                  <a:gd name="T16" fmla="*/ 219 w 776"/>
                  <a:gd name="T17" fmla="*/ 210 h 2368"/>
                  <a:gd name="T18" fmla="*/ 301 w 776"/>
                  <a:gd name="T19" fmla="*/ 226 h 2368"/>
                  <a:gd name="T20" fmla="*/ 273 w 776"/>
                  <a:gd name="T21" fmla="*/ 260 h 2368"/>
                  <a:gd name="T22" fmla="*/ 328 w 776"/>
                  <a:gd name="T23" fmla="*/ 294 h 2368"/>
                  <a:gd name="T24" fmla="*/ 328 w 776"/>
                  <a:gd name="T25" fmla="*/ 328 h 2368"/>
                  <a:gd name="T26" fmla="*/ 383 w 776"/>
                  <a:gd name="T27" fmla="*/ 379 h 2368"/>
                  <a:gd name="T28" fmla="*/ 355 w 776"/>
                  <a:gd name="T29" fmla="*/ 430 h 2368"/>
                  <a:gd name="T30" fmla="*/ 410 w 776"/>
                  <a:gd name="T31" fmla="*/ 464 h 2368"/>
                  <a:gd name="T32" fmla="*/ 383 w 776"/>
                  <a:gd name="T33" fmla="*/ 515 h 2368"/>
                  <a:gd name="T34" fmla="*/ 410 w 776"/>
                  <a:gd name="T35" fmla="*/ 566 h 2368"/>
                  <a:gd name="T36" fmla="*/ 383 w 776"/>
                  <a:gd name="T37" fmla="*/ 600 h 2368"/>
                  <a:gd name="T38" fmla="*/ 437 w 776"/>
                  <a:gd name="T39" fmla="*/ 651 h 2368"/>
                  <a:gd name="T40" fmla="*/ 410 w 776"/>
                  <a:gd name="T41" fmla="*/ 702 h 2368"/>
                  <a:gd name="T42" fmla="*/ 437 w 776"/>
                  <a:gd name="T43" fmla="*/ 770 h 2368"/>
                  <a:gd name="T44" fmla="*/ 410 w 776"/>
                  <a:gd name="T45" fmla="*/ 787 h 2368"/>
                  <a:gd name="T46" fmla="*/ 437 w 776"/>
                  <a:gd name="T47" fmla="*/ 838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vi-VN"/>
              </a:p>
            </p:txBody>
          </p:sp>
          <p:sp>
            <p:nvSpPr>
              <p:cNvPr id="16" name="Freeform 129"/>
              <p:cNvSpPr>
                <a:spLocks/>
              </p:cNvSpPr>
              <p:nvPr/>
            </p:nvSpPr>
            <p:spPr bwMode="hidden">
              <a:xfrm flipH="1">
                <a:off x="489" y="2503"/>
                <a:ext cx="1084" cy="1524"/>
              </a:xfrm>
              <a:custGeom>
                <a:avLst/>
                <a:gdLst>
                  <a:gd name="T0" fmla="*/ 0 w 776"/>
                  <a:gd name="T1" fmla="*/ 41 h 2368"/>
                  <a:gd name="T2" fmla="*/ 335 w 776"/>
                  <a:gd name="T3" fmla="*/ 10 h 2368"/>
                  <a:gd name="T4" fmla="*/ 134 w 776"/>
                  <a:gd name="T5" fmla="*/ 103 h 2368"/>
                  <a:gd name="T6" fmla="*/ 469 w 776"/>
                  <a:gd name="T7" fmla="*/ 103 h 2368"/>
                  <a:gd name="T8" fmla="*/ 268 w 776"/>
                  <a:gd name="T9" fmla="*/ 196 h 2368"/>
                  <a:gd name="T10" fmla="*/ 536 w 776"/>
                  <a:gd name="T11" fmla="*/ 227 h 2368"/>
                  <a:gd name="T12" fmla="*/ 402 w 776"/>
                  <a:gd name="T13" fmla="*/ 288 h 2368"/>
                  <a:gd name="T14" fmla="*/ 671 w 776"/>
                  <a:gd name="T15" fmla="*/ 319 h 2368"/>
                  <a:gd name="T16" fmla="*/ 536 w 776"/>
                  <a:gd name="T17" fmla="*/ 381 h 2368"/>
                  <a:gd name="T18" fmla="*/ 738 w 776"/>
                  <a:gd name="T19" fmla="*/ 412 h 2368"/>
                  <a:gd name="T20" fmla="*/ 671 w 776"/>
                  <a:gd name="T21" fmla="*/ 474 h 2368"/>
                  <a:gd name="T22" fmla="*/ 805 w 776"/>
                  <a:gd name="T23" fmla="*/ 535 h 2368"/>
                  <a:gd name="T24" fmla="*/ 805 w 776"/>
                  <a:gd name="T25" fmla="*/ 597 h 2368"/>
                  <a:gd name="T26" fmla="*/ 939 w 776"/>
                  <a:gd name="T27" fmla="*/ 690 h 2368"/>
                  <a:gd name="T28" fmla="*/ 872 w 776"/>
                  <a:gd name="T29" fmla="*/ 783 h 2368"/>
                  <a:gd name="T30" fmla="*/ 1006 w 776"/>
                  <a:gd name="T31" fmla="*/ 844 h 2368"/>
                  <a:gd name="T32" fmla="*/ 939 w 776"/>
                  <a:gd name="T33" fmla="*/ 937 h 2368"/>
                  <a:gd name="T34" fmla="*/ 1006 w 776"/>
                  <a:gd name="T35" fmla="*/ 1030 h 2368"/>
                  <a:gd name="T36" fmla="*/ 939 w 776"/>
                  <a:gd name="T37" fmla="*/ 1092 h 2368"/>
                  <a:gd name="T38" fmla="*/ 1073 w 776"/>
                  <a:gd name="T39" fmla="*/ 1184 h 2368"/>
                  <a:gd name="T40" fmla="*/ 1006 w 776"/>
                  <a:gd name="T41" fmla="*/ 1277 h 2368"/>
                  <a:gd name="T42" fmla="*/ 1073 w 776"/>
                  <a:gd name="T43" fmla="*/ 1400 h 2368"/>
                  <a:gd name="T44" fmla="*/ 1006 w 776"/>
                  <a:gd name="T45" fmla="*/ 1431 h 2368"/>
                  <a:gd name="T46" fmla="*/ 1073 w 776"/>
                  <a:gd name="T47" fmla="*/ 1524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vi-VN"/>
              </a:p>
            </p:txBody>
          </p:sp>
          <p:sp>
            <p:nvSpPr>
              <p:cNvPr id="17" name="Freeform 130"/>
              <p:cNvSpPr>
                <a:spLocks/>
              </p:cNvSpPr>
              <p:nvPr/>
            </p:nvSpPr>
            <p:spPr bwMode="hidden">
              <a:xfrm flipH="1">
                <a:off x="1000" y="893"/>
                <a:ext cx="695" cy="1524"/>
              </a:xfrm>
              <a:custGeom>
                <a:avLst/>
                <a:gdLst>
                  <a:gd name="T0" fmla="*/ 0 w 776"/>
                  <a:gd name="T1" fmla="*/ 41 h 2368"/>
                  <a:gd name="T2" fmla="*/ 215 w 776"/>
                  <a:gd name="T3" fmla="*/ 10 h 2368"/>
                  <a:gd name="T4" fmla="*/ 86 w 776"/>
                  <a:gd name="T5" fmla="*/ 103 h 2368"/>
                  <a:gd name="T6" fmla="*/ 301 w 776"/>
                  <a:gd name="T7" fmla="*/ 103 h 2368"/>
                  <a:gd name="T8" fmla="*/ 172 w 776"/>
                  <a:gd name="T9" fmla="*/ 196 h 2368"/>
                  <a:gd name="T10" fmla="*/ 344 w 776"/>
                  <a:gd name="T11" fmla="*/ 227 h 2368"/>
                  <a:gd name="T12" fmla="*/ 258 w 776"/>
                  <a:gd name="T13" fmla="*/ 288 h 2368"/>
                  <a:gd name="T14" fmla="*/ 430 w 776"/>
                  <a:gd name="T15" fmla="*/ 319 h 2368"/>
                  <a:gd name="T16" fmla="*/ 344 w 776"/>
                  <a:gd name="T17" fmla="*/ 381 h 2368"/>
                  <a:gd name="T18" fmla="*/ 473 w 776"/>
                  <a:gd name="T19" fmla="*/ 412 h 2368"/>
                  <a:gd name="T20" fmla="*/ 430 w 776"/>
                  <a:gd name="T21" fmla="*/ 474 h 2368"/>
                  <a:gd name="T22" fmla="*/ 516 w 776"/>
                  <a:gd name="T23" fmla="*/ 535 h 2368"/>
                  <a:gd name="T24" fmla="*/ 516 w 776"/>
                  <a:gd name="T25" fmla="*/ 597 h 2368"/>
                  <a:gd name="T26" fmla="*/ 602 w 776"/>
                  <a:gd name="T27" fmla="*/ 690 h 2368"/>
                  <a:gd name="T28" fmla="*/ 559 w 776"/>
                  <a:gd name="T29" fmla="*/ 783 h 2368"/>
                  <a:gd name="T30" fmla="*/ 645 w 776"/>
                  <a:gd name="T31" fmla="*/ 844 h 2368"/>
                  <a:gd name="T32" fmla="*/ 602 w 776"/>
                  <a:gd name="T33" fmla="*/ 937 h 2368"/>
                  <a:gd name="T34" fmla="*/ 645 w 776"/>
                  <a:gd name="T35" fmla="*/ 1030 h 2368"/>
                  <a:gd name="T36" fmla="*/ 602 w 776"/>
                  <a:gd name="T37" fmla="*/ 1092 h 2368"/>
                  <a:gd name="T38" fmla="*/ 688 w 776"/>
                  <a:gd name="T39" fmla="*/ 1184 h 2368"/>
                  <a:gd name="T40" fmla="*/ 645 w 776"/>
                  <a:gd name="T41" fmla="*/ 1277 h 2368"/>
                  <a:gd name="T42" fmla="*/ 688 w 776"/>
                  <a:gd name="T43" fmla="*/ 1400 h 2368"/>
                  <a:gd name="T44" fmla="*/ 645 w 776"/>
                  <a:gd name="T45" fmla="*/ 1431 h 2368"/>
                  <a:gd name="T46" fmla="*/ 688 w 776"/>
                  <a:gd name="T47" fmla="*/ 1524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vi-VN"/>
              </a:p>
            </p:txBody>
          </p:sp>
          <p:sp>
            <p:nvSpPr>
              <p:cNvPr id="18" name="Freeform 131"/>
              <p:cNvSpPr>
                <a:spLocks/>
              </p:cNvSpPr>
              <p:nvPr/>
            </p:nvSpPr>
            <p:spPr bwMode="hidden">
              <a:xfrm>
                <a:off x="4401" y="2279"/>
                <a:ext cx="1007" cy="1600"/>
              </a:xfrm>
              <a:custGeom>
                <a:avLst/>
                <a:gdLst>
                  <a:gd name="T0" fmla="*/ 0 w 776"/>
                  <a:gd name="T1" fmla="*/ 43 h 2368"/>
                  <a:gd name="T2" fmla="*/ 311 w 776"/>
                  <a:gd name="T3" fmla="*/ 11 h 2368"/>
                  <a:gd name="T4" fmla="*/ 125 w 776"/>
                  <a:gd name="T5" fmla="*/ 108 h 2368"/>
                  <a:gd name="T6" fmla="*/ 436 w 776"/>
                  <a:gd name="T7" fmla="*/ 108 h 2368"/>
                  <a:gd name="T8" fmla="*/ 249 w 776"/>
                  <a:gd name="T9" fmla="*/ 205 h 2368"/>
                  <a:gd name="T10" fmla="*/ 498 w 776"/>
                  <a:gd name="T11" fmla="*/ 238 h 2368"/>
                  <a:gd name="T12" fmla="*/ 374 w 776"/>
                  <a:gd name="T13" fmla="*/ 303 h 2368"/>
                  <a:gd name="T14" fmla="*/ 623 w 776"/>
                  <a:gd name="T15" fmla="*/ 335 h 2368"/>
                  <a:gd name="T16" fmla="*/ 498 w 776"/>
                  <a:gd name="T17" fmla="*/ 400 h 2368"/>
                  <a:gd name="T18" fmla="*/ 685 w 776"/>
                  <a:gd name="T19" fmla="*/ 432 h 2368"/>
                  <a:gd name="T20" fmla="*/ 623 w 776"/>
                  <a:gd name="T21" fmla="*/ 497 h 2368"/>
                  <a:gd name="T22" fmla="*/ 747 w 776"/>
                  <a:gd name="T23" fmla="*/ 562 h 2368"/>
                  <a:gd name="T24" fmla="*/ 747 w 776"/>
                  <a:gd name="T25" fmla="*/ 627 h 2368"/>
                  <a:gd name="T26" fmla="*/ 872 w 776"/>
                  <a:gd name="T27" fmla="*/ 724 h 2368"/>
                  <a:gd name="T28" fmla="*/ 810 w 776"/>
                  <a:gd name="T29" fmla="*/ 822 h 2368"/>
                  <a:gd name="T30" fmla="*/ 934 w 776"/>
                  <a:gd name="T31" fmla="*/ 886 h 2368"/>
                  <a:gd name="T32" fmla="*/ 872 w 776"/>
                  <a:gd name="T33" fmla="*/ 984 h 2368"/>
                  <a:gd name="T34" fmla="*/ 934 w 776"/>
                  <a:gd name="T35" fmla="*/ 1081 h 2368"/>
                  <a:gd name="T36" fmla="*/ 872 w 776"/>
                  <a:gd name="T37" fmla="*/ 1146 h 2368"/>
                  <a:gd name="T38" fmla="*/ 997 w 776"/>
                  <a:gd name="T39" fmla="*/ 1243 h 2368"/>
                  <a:gd name="T40" fmla="*/ 934 w 776"/>
                  <a:gd name="T41" fmla="*/ 1341 h 2368"/>
                  <a:gd name="T42" fmla="*/ 997 w 776"/>
                  <a:gd name="T43" fmla="*/ 1470 h 2368"/>
                  <a:gd name="T44" fmla="*/ 934 w 776"/>
                  <a:gd name="T45" fmla="*/ 1503 h 2368"/>
                  <a:gd name="T46" fmla="*/ 997 w 776"/>
                  <a:gd name="T47" fmla="*/ 1600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vi-VN"/>
              </a:p>
            </p:txBody>
          </p:sp>
          <p:sp>
            <p:nvSpPr>
              <p:cNvPr id="19" name="Freeform 132"/>
              <p:cNvSpPr>
                <a:spLocks/>
              </p:cNvSpPr>
              <p:nvPr/>
            </p:nvSpPr>
            <p:spPr bwMode="hidden">
              <a:xfrm>
                <a:off x="3877" y="1470"/>
                <a:ext cx="1519" cy="1067"/>
              </a:xfrm>
              <a:custGeom>
                <a:avLst/>
                <a:gdLst>
                  <a:gd name="T0" fmla="*/ 0 w 776"/>
                  <a:gd name="T1" fmla="*/ 29 h 2368"/>
                  <a:gd name="T2" fmla="*/ 470 w 776"/>
                  <a:gd name="T3" fmla="*/ 7 h 2368"/>
                  <a:gd name="T4" fmla="*/ 188 w 776"/>
                  <a:gd name="T5" fmla="*/ 72 h 2368"/>
                  <a:gd name="T6" fmla="*/ 658 w 776"/>
                  <a:gd name="T7" fmla="*/ 72 h 2368"/>
                  <a:gd name="T8" fmla="*/ 376 w 776"/>
                  <a:gd name="T9" fmla="*/ 137 h 2368"/>
                  <a:gd name="T10" fmla="*/ 752 w 776"/>
                  <a:gd name="T11" fmla="*/ 159 h 2368"/>
                  <a:gd name="T12" fmla="*/ 564 w 776"/>
                  <a:gd name="T13" fmla="*/ 202 h 2368"/>
                  <a:gd name="T14" fmla="*/ 940 w 776"/>
                  <a:gd name="T15" fmla="*/ 223 h 2368"/>
                  <a:gd name="T16" fmla="*/ 752 w 776"/>
                  <a:gd name="T17" fmla="*/ 267 h 2368"/>
                  <a:gd name="T18" fmla="*/ 1034 w 776"/>
                  <a:gd name="T19" fmla="*/ 288 h 2368"/>
                  <a:gd name="T20" fmla="*/ 940 w 776"/>
                  <a:gd name="T21" fmla="*/ 332 h 2368"/>
                  <a:gd name="T22" fmla="*/ 1128 w 776"/>
                  <a:gd name="T23" fmla="*/ 375 h 2368"/>
                  <a:gd name="T24" fmla="*/ 1128 w 776"/>
                  <a:gd name="T25" fmla="*/ 418 h 2368"/>
                  <a:gd name="T26" fmla="*/ 1315 w 776"/>
                  <a:gd name="T27" fmla="*/ 483 h 2368"/>
                  <a:gd name="T28" fmla="*/ 1221 w 776"/>
                  <a:gd name="T29" fmla="*/ 548 h 2368"/>
                  <a:gd name="T30" fmla="*/ 1409 w 776"/>
                  <a:gd name="T31" fmla="*/ 591 h 2368"/>
                  <a:gd name="T32" fmla="*/ 1315 w 776"/>
                  <a:gd name="T33" fmla="*/ 656 h 2368"/>
                  <a:gd name="T34" fmla="*/ 1409 w 776"/>
                  <a:gd name="T35" fmla="*/ 721 h 2368"/>
                  <a:gd name="T36" fmla="*/ 1315 w 776"/>
                  <a:gd name="T37" fmla="*/ 764 h 2368"/>
                  <a:gd name="T38" fmla="*/ 1503 w 776"/>
                  <a:gd name="T39" fmla="*/ 829 h 2368"/>
                  <a:gd name="T40" fmla="*/ 1409 w 776"/>
                  <a:gd name="T41" fmla="*/ 894 h 2368"/>
                  <a:gd name="T42" fmla="*/ 1503 w 776"/>
                  <a:gd name="T43" fmla="*/ 980 h 2368"/>
                  <a:gd name="T44" fmla="*/ 1409 w 776"/>
                  <a:gd name="T45" fmla="*/ 1002 h 2368"/>
                  <a:gd name="T46" fmla="*/ 1503 w 776"/>
                  <a:gd name="T47" fmla="*/ 1067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vi-VN"/>
              </a:p>
            </p:txBody>
          </p:sp>
          <p:sp>
            <p:nvSpPr>
              <p:cNvPr id="20" name="Freeform 133"/>
              <p:cNvSpPr>
                <a:spLocks/>
              </p:cNvSpPr>
              <p:nvPr/>
            </p:nvSpPr>
            <p:spPr bwMode="hidden">
              <a:xfrm>
                <a:off x="3934" y="337"/>
                <a:ext cx="664" cy="1434"/>
              </a:xfrm>
              <a:custGeom>
                <a:avLst/>
                <a:gdLst>
                  <a:gd name="T0" fmla="*/ 0 w 776"/>
                  <a:gd name="T1" fmla="*/ 39 h 2368"/>
                  <a:gd name="T2" fmla="*/ 205 w 776"/>
                  <a:gd name="T3" fmla="*/ 10 h 2368"/>
                  <a:gd name="T4" fmla="*/ 82 w 776"/>
                  <a:gd name="T5" fmla="*/ 97 h 2368"/>
                  <a:gd name="T6" fmla="*/ 288 w 776"/>
                  <a:gd name="T7" fmla="*/ 97 h 2368"/>
                  <a:gd name="T8" fmla="*/ 164 w 776"/>
                  <a:gd name="T9" fmla="*/ 184 h 2368"/>
                  <a:gd name="T10" fmla="*/ 329 w 776"/>
                  <a:gd name="T11" fmla="*/ 213 h 2368"/>
                  <a:gd name="T12" fmla="*/ 246 w 776"/>
                  <a:gd name="T13" fmla="*/ 271 h 2368"/>
                  <a:gd name="T14" fmla="*/ 411 w 776"/>
                  <a:gd name="T15" fmla="*/ 300 h 2368"/>
                  <a:gd name="T16" fmla="*/ 329 w 776"/>
                  <a:gd name="T17" fmla="*/ 359 h 2368"/>
                  <a:gd name="T18" fmla="*/ 452 w 776"/>
                  <a:gd name="T19" fmla="*/ 388 h 2368"/>
                  <a:gd name="T20" fmla="*/ 411 w 776"/>
                  <a:gd name="T21" fmla="*/ 446 h 2368"/>
                  <a:gd name="T22" fmla="*/ 493 w 776"/>
                  <a:gd name="T23" fmla="*/ 504 h 2368"/>
                  <a:gd name="T24" fmla="*/ 493 w 776"/>
                  <a:gd name="T25" fmla="*/ 562 h 2368"/>
                  <a:gd name="T26" fmla="*/ 575 w 776"/>
                  <a:gd name="T27" fmla="*/ 649 h 2368"/>
                  <a:gd name="T28" fmla="*/ 534 w 776"/>
                  <a:gd name="T29" fmla="*/ 736 h 2368"/>
                  <a:gd name="T30" fmla="*/ 616 w 776"/>
                  <a:gd name="T31" fmla="*/ 795 h 2368"/>
                  <a:gd name="T32" fmla="*/ 575 w 776"/>
                  <a:gd name="T33" fmla="*/ 882 h 2368"/>
                  <a:gd name="T34" fmla="*/ 616 w 776"/>
                  <a:gd name="T35" fmla="*/ 969 h 2368"/>
                  <a:gd name="T36" fmla="*/ 575 w 776"/>
                  <a:gd name="T37" fmla="*/ 1027 h 2368"/>
                  <a:gd name="T38" fmla="*/ 657 w 776"/>
                  <a:gd name="T39" fmla="*/ 1114 h 2368"/>
                  <a:gd name="T40" fmla="*/ 616 w 776"/>
                  <a:gd name="T41" fmla="*/ 1201 h 2368"/>
                  <a:gd name="T42" fmla="*/ 657 w 776"/>
                  <a:gd name="T43" fmla="*/ 1318 h 2368"/>
                  <a:gd name="T44" fmla="*/ 616 w 776"/>
                  <a:gd name="T45" fmla="*/ 1347 h 2368"/>
                  <a:gd name="T46" fmla="*/ 657 w 776"/>
                  <a:gd name="T47" fmla="*/ 1434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vi-VN"/>
              </a:p>
            </p:txBody>
          </p:sp>
          <p:sp>
            <p:nvSpPr>
              <p:cNvPr id="21" name="Freeform 134"/>
              <p:cNvSpPr>
                <a:spLocks/>
              </p:cNvSpPr>
              <p:nvPr/>
            </p:nvSpPr>
            <p:spPr bwMode="hidden">
              <a:xfrm rot="1346631" flipH="1">
                <a:off x="1702" y="1506"/>
                <a:ext cx="442" cy="837"/>
              </a:xfrm>
              <a:custGeom>
                <a:avLst/>
                <a:gdLst>
                  <a:gd name="T0" fmla="*/ 0 w 776"/>
                  <a:gd name="T1" fmla="*/ 23 h 2368"/>
                  <a:gd name="T2" fmla="*/ 137 w 776"/>
                  <a:gd name="T3" fmla="*/ 6 h 2368"/>
                  <a:gd name="T4" fmla="*/ 55 w 776"/>
                  <a:gd name="T5" fmla="*/ 57 h 2368"/>
                  <a:gd name="T6" fmla="*/ 191 w 776"/>
                  <a:gd name="T7" fmla="*/ 57 h 2368"/>
                  <a:gd name="T8" fmla="*/ 109 w 776"/>
                  <a:gd name="T9" fmla="*/ 107 h 2368"/>
                  <a:gd name="T10" fmla="*/ 219 w 776"/>
                  <a:gd name="T11" fmla="*/ 124 h 2368"/>
                  <a:gd name="T12" fmla="*/ 164 w 776"/>
                  <a:gd name="T13" fmla="*/ 158 h 2368"/>
                  <a:gd name="T14" fmla="*/ 273 w 776"/>
                  <a:gd name="T15" fmla="*/ 175 h 2368"/>
                  <a:gd name="T16" fmla="*/ 219 w 776"/>
                  <a:gd name="T17" fmla="*/ 209 h 2368"/>
                  <a:gd name="T18" fmla="*/ 301 w 776"/>
                  <a:gd name="T19" fmla="*/ 226 h 2368"/>
                  <a:gd name="T20" fmla="*/ 273 w 776"/>
                  <a:gd name="T21" fmla="*/ 260 h 2368"/>
                  <a:gd name="T22" fmla="*/ 328 w 776"/>
                  <a:gd name="T23" fmla="*/ 294 h 2368"/>
                  <a:gd name="T24" fmla="*/ 328 w 776"/>
                  <a:gd name="T25" fmla="*/ 328 h 2368"/>
                  <a:gd name="T26" fmla="*/ 383 w 776"/>
                  <a:gd name="T27" fmla="*/ 379 h 2368"/>
                  <a:gd name="T28" fmla="*/ 355 w 776"/>
                  <a:gd name="T29" fmla="*/ 430 h 2368"/>
                  <a:gd name="T30" fmla="*/ 410 w 776"/>
                  <a:gd name="T31" fmla="*/ 464 h 2368"/>
                  <a:gd name="T32" fmla="*/ 383 w 776"/>
                  <a:gd name="T33" fmla="*/ 515 h 2368"/>
                  <a:gd name="T34" fmla="*/ 410 w 776"/>
                  <a:gd name="T35" fmla="*/ 566 h 2368"/>
                  <a:gd name="T36" fmla="*/ 383 w 776"/>
                  <a:gd name="T37" fmla="*/ 599 h 2368"/>
                  <a:gd name="T38" fmla="*/ 437 w 776"/>
                  <a:gd name="T39" fmla="*/ 650 h 2368"/>
                  <a:gd name="T40" fmla="*/ 410 w 776"/>
                  <a:gd name="T41" fmla="*/ 701 h 2368"/>
                  <a:gd name="T42" fmla="*/ 437 w 776"/>
                  <a:gd name="T43" fmla="*/ 769 h 2368"/>
                  <a:gd name="T44" fmla="*/ 410 w 776"/>
                  <a:gd name="T45" fmla="*/ 786 h 2368"/>
                  <a:gd name="T46" fmla="*/ 437 w 776"/>
                  <a:gd name="T47" fmla="*/ 837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vi-VN"/>
              </a:p>
            </p:txBody>
          </p:sp>
        </p:grpSp>
      </p:grpSp>
      <p:sp>
        <p:nvSpPr>
          <p:cNvPr id="11399" name="Rectangle 135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827213"/>
            <a:ext cx="7772400" cy="1627187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1400" name="Rectangle 136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37" name="Rectangle 137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D388B5-8F6A-421A-A131-B01DFC185EFE}" type="datetime1">
              <a:rPr lang="en-US"/>
              <a:pPr>
                <a:defRPr/>
              </a:pPr>
              <a:t>11/16/2025</a:t>
            </a:fld>
            <a:endParaRPr lang="en-US"/>
          </a:p>
        </p:txBody>
      </p:sp>
      <p:sp>
        <p:nvSpPr>
          <p:cNvPr id="138" name="Rectangle 138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9" name="Rectangle 139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5A7675B-9932-4EDD-B46C-1DB6250E580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5394406"/>
      </p:ext>
    </p:extLst>
  </p:cSld>
  <p:clrMapOvr>
    <a:masterClrMapping/>
  </p:clrMapOvr>
  <p:transition spd="slow" advTm="3000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3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792B349-3B90-4742-8CA5-F3C035210C65}" type="datetime1">
              <a:rPr lang="en-US"/>
              <a:pPr>
                <a:defRPr/>
              </a:pPr>
              <a:t>11/16/2025</a:t>
            </a:fld>
            <a:endParaRPr lang="en-US"/>
          </a:p>
        </p:txBody>
      </p:sp>
      <p:sp>
        <p:nvSpPr>
          <p:cNvPr id="5" name="Rectangle 14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4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AA348A3-BA3E-4FA2-86AD-2F019B65F7D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24303133"/>
      </p:ext>
    </p:extLst>
  </p:cSld>
  <p:clrMapOvr>
    <a:masterClrMapping/>
  </p:clrMapOvr>
  <p:transition spd="slow" advTm="3000"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13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16A5A7D-5978-461F-92BC-2EDCFEA01622}" type="datetime1">
              <a:rPr lang="en-US"/>
              <a:pPr>
                <a:defRPr/>
              </a:pPr>
              <a:t>11/16/2025</a:t>
            </a:fld>
            <a:endParaRPr lang="en-US"/>
          </a:p>
        </p:txBody>
      </p:sp>
      <p:sp>
        <p:nvSpPr>
          <p:cNvPr id="5" name="Rectangle 14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4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C647953-0BC2-4C13-A508-F5FD61A9276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20535066"/>
      </p:ext>
    </p:extLst>
  </p:cSld>
  <p:clrMapOvr>
    <a:masterClrMapping/>
  </p:clrMapOvr>
  <p:transition spd="slow" advTm="3000"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13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A152CA6-1FB5-4EAF-B3B9-EDB234ED9037}" type="datetime1">
              <a:rPr lang="en-US"/>
              <a:pPr>
                <a:defRPr/>
              </a:pPr>
              <a:t>11/16/2025</a:t>
            </a:fld>
            <a:endParaRPr lang="en-US"/>
          </a:p>
        </p:txBody>
      </p:sp>
      <p:sp>
        <p:nvSpPr>
          <p:cNvPr id="6" name="Rectangle 14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4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0E29EFE-2912-4A5C-BC00-567A64BC3CE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40128183"/>
      </p:ext>
    </p:extLst>
  </p:cSld>
  <p:clrMapOvr>
    <a:masterClrMapping/>
  </p:clrMapOvr>
  <p:transition spd="slow" advTm="3000"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13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8AC92F2-0B51-45E8-B71A-5C0BE8D08765}" type="datetime1">
              <a:rPr lang="en-US"/>
              <a:pPr>
                <a:defRPr/>
              </a:pPr>
              <a:t>11/16/2025</a:t>
            </a:fld>
            <a:endParaRPr lang="en-US"/>
          </a:p>
        </p:txBody>
      </p:sp>
      <p:sp>
        <p:nvSpPr>
          <p:cNvPr id="8" name="Rectangle 14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14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1A6580C-D7C3-43C9-AC14-A16C6AF5C21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63798973"/>
      </p:ext>
    </p:extLst>
  </p:cSld>
  <p:clrMapOvr>
    <a:masterClrMapping/>
  </p:clrMapOvr>
  <p:transition spd="slow" advTm="3000"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13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0BBADEF-A4FE-4E06-861C-0D532890B971}" type="datetime1">
              <a:rPr lang="en-US"/>
              <a:pPr>
                <a:defRPr/>
              </a:pPr>
              <a:t>11/16/2025</a:t>
            </a:fld>
            <a:endParaRPr lang="en-US"/>
          </a:p>
        </p:txBody>
      </p:sp>
      <p:sp>
        <p:nvSpPr>
          <p:cNvPr id="4" name="Rectangle 14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4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5EC16F9-BDCA-435D-9171-49754337A5C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36996197"/>
      </p:ext>
    </p:extLst>
  </p:cSld>
  <p:clrMapOvr>
    <a:masterClrMapping/>
  </p:clrMapOvr>
  <p:transition spd="slow" advTm="3000"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3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45299B4-E65D-4B0E-81AD-BB69B1F5A0BE}" type="datetime1">
              <a:rPr lang="en-US"/>
              <a:pPr>
                <a:defRPr/>
              </a:pPr>
              <a:t>11/16/2025</a:t>
            </a:fld>
            <a:endParaRPr lang="en-US"/>
          </a:p>
        </p:txBody>
      </p:sp>
      <p:sp>
        <p:nvSpPr>
          <p:cNvPr id="3" name="Rectangle 14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14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47B6BD5-0C76-4713-821A-FE84232E0AE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91703283"/>
      </p:ext>
    </p:extLst>
  </p:cSld>
  <p:clrMapOvr>
    <a:masterClrMapping/>
  </p:clrMapOvr>
  <p:transition spd="slow" advTm="300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D6982F-BC4F-4104-A6E0-F5F68390F786}" type="datetimeFigureOut">
              <a:rPr lang="en-US" smtClean="0"/>
              <a:pPr/>
              <a:t>11/16/2025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9B090B-3315-48B3-8B17-2BB358C88E2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600229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3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24C0358-6762-47CC-A190-1110E7962C92}" type="datetime1">
              <a:rPr lang="en-US"/>
              <a:pPr>
                <a:defRPr/>
              </a:pPr>
              <a:t>11/16/2025</a:t>
            </a:fld>
            <a:endParaRPr lang="en-US"/>
          </a:p>
        </p:txBody>
      </p:sp>
      <p:sp>
        <p:nvSpPr>
          <p:cNvPr id="6" name="Rectangle 14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4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9214931-F861-45BE-AC3B-DED0A49D263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95788012"/>
      </p:ext>
    </p:extLst>
  </p:cSld>
  <p:clrMapOvr>
    <a:masterClrMapping/>
  </p:clrMapOvr>
  <p:transition spd="slow" advTm="3000"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3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38B32F2-B220-43F6-A3E2-C740FD8FB09B}" type="datetime1">
              <a:rPr lang="en-US"/>
              <a:pPr>
                <a:defRPr/>
              </a:pPr>
              <a:t>11/16/2025</a:t>
            </a:fld>
            <a:endParaRPr lang="en-US"/>
          </a:p>
        </p:txBody>
      </p:sp>
      <p:sp>
        <p:nvSpPr>
          <p:cNvPr id="6" name="Rectangle 14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4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8E15A59-7B34-4534-A20C-FFB37C77B10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5815834"/>
      </p:ext>
    </p:extLst>
  </p:cSld>
  <p:clrMapOvr>
    <a:masterClrMapping/>
  </p:clrMapOvr>
  <p:transition spd="slow" advTm="3000"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3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94889BC-6075-4E5C-8950-28307A7FE778}" type="datetime1">
              <a:rPr lang="en-US"/>
              <a:pPr>
                <a:defRPr/>
              </a:pPr>
              <a:t>11/16/2025</a:t>
            </a:fld>
            <a:endParaRPr lang="en-US"/>
          </a:p>
        </p:txBody>
      </p:sp>
      <p:sp>
        <p:nvSpPr>
          <p:cNvPr id="5" name="Rectangle 14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4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420DAB7-8F01-46FB-9C0C-12EB0981DCC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52565075"/>
      </p:ext>
    </p:extLst>
  </p:cSld>
  <p:clrMapOvr>
    <a:masterClrMapping/>
  </p:clrMapOvr>
  <p:transition spd="slow" advTm="3000"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301625"/>
            <a:ext cx="1943100" cy="579437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301625"/>
            <a:ext cx="5676900" cy="579437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3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024F9CA-7B2F-4492-A547-A912F06A7D1B}" type="datetime1">
              <a:rPr lang="en-US"/>
              <a:pPr>
                <a:defRPr/>
              </a:pPr>
              <a:t>11/16/2025</a:t>
            </a:fld>
            <a:endParaRPr lang="en-US"/>
          </a:p>
        </p:txBody>
      </p:sp>
      <p:sp>
        <p:nvSpPr>
          <p:cNvPr id="5" name="Rectangle 14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4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9A95830-077D-4641-93A0-24F9F0A1213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66999652"/>
      </p:ext>
    </p:extLst>
  </p:cSld>
  <p:clrMapOvr>
    <a:masterClrMapping/>
  </p:clrMapOvr>
  <p:transition spd="slow" advTm="300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D6982F-BC4F-4104-A6E0-F5F68390F786}" type="datetimeFigureOut">
              <a:rPr lang="en-US" smtClean="0"/>
              <a:pPr/>
              <a:t>11/16/2025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9B090B-3315-48B3-8B17-2BB358C88E2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38480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D6982F-BC4F-4104-A6E0-F5F68390F786}" type="datetimeFigureOut">
              <a:rPr lang="en-US" smtClean="0"/>
              <a:pPr/>
              <a:t>11/16/2025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9B090B-3315-48B3-8B17-2BB358C88E2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81681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D6982F-BC4F-4104-A6E0-F5F68390F786}" type="datetimeFigureOut">
              <a:rPr lang="en-US" smtClean="0"/>
              <a:pPr/>
              <a:t>11/16/2025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9B090B-3315-48B3-8B17-2BB358C88E2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70222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D6982F-BC4F-4104-A6E0-F5F68390F786}" type="datetimeFigureOut">
              <a:rPr lang="en-US" smtClean="0"/>
              <a:pPr/>
              <a:t>11/16/2025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9B090B-3315-48B3-8B17-2BB358C88E2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59380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D6982F-BC4F-4104-A6E0-F5F68390F786}" type="datetimeFigureOut">
              <a:rPr lang="en-US" smtClean="0"/>
              <a:pPr/>
              <a:t>11/16/2025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9B090B-3315-48B3-8B17-2BB358C88E2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86478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D6982F-BC4F-4104-A6E0-F5F68390F786}" type="datetimeFigureOut">
              <a:rPr lang="en-US" smtClean="0"/>
              <a:pPr/>
              <a:t>11/16/2025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9B090B-3315-48B3-8B17-2BB358C88E2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02256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D6982F-BC4F-4104-A6E0-F5F68390F786}" type="datetimeFigureOut">
              <a:rPr lang="en-US" smtClean="0"/>
              <a:pPr/>
              <a:t>11/16/2025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9B090B-3315-48B3-8B17-2BB358C88E2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77015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1400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1400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ED3D6703-FD07-4433-9AEB-B52B4F25D222}" type="slidenum">
              <a:rPr lang="en-US" sz="140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sz="14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25754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3" r:id="rId1"/>
    <p:sldLayoutId id="2147483854" r:id="rId2"/>
    <p:sldLayoutId id="2147483855" r:id="rId3"/>
    <p:sldLayoutId id="2147483856" r:id="rId4"/>
    <p:sldLayoutId id="2147483857" r:id="rId5"/>
    <p:sldLayoutId id="2147483858" r:id="rId6"/>
    <p:sldLayoutId id="2147483859" r:id="rId7"/>
    <p:sldLayoutId id="2147483860" r:id="rId8"/>
    <p:sldLayoutId id="2147483861" r:id="rId9"/>
    <p:sldLayoutId id="2147483862" r:id="rId10"/>
    <p:sldLayoutId id="2147483863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6303963" y="0"/>
            <a:ext cx="2840037" cy="3254375"/>
            <a:chOff x="3115" y="0"/>
            <a:chExt cx="2170" cy="2486"/>
          </a:xfrm>
        </p:grpSpPr>
        <p:grpSp>
          <p:nvGrpSpPr>
            <p:cNvPr id="1032" name="Group 3"/>
            <p:cNvGrpSpPr>
              <a:grpSpLocks/>
            </p:cNvGrpSpPr>
            <p:nvPr/>
          </p:nvGrpSpPr>
          <p:grpSpPr bwMode="auto">
            <a:xfrm>
              <a:off x="4080" y="1910"/>
              <a:ext cx="768" cy="576"/>
              <a:chOff x="0" y="0"/>
              <a:chExt cx="768" cy="576"/>
            </a:xfrm>
          </p:grpSpPr>
          <p:sp>
            <p:nvSpPr>
              <p:cNvPr id="1164" name="Oval 4"/>
              <p:cNvSpPr>
                <a:spLocks noChangeArrowheads="1"/>
              </p:cNvSpPr>
              <p:nvPr/>
            </p:nvSpPr>
            <p:spPr bwMode="hidden">
              <a:xfrm>
                <a:off x="2" y="0"/>
                <a:ext cx="768" cy="576"/>
              </a:xfrm>
              <a:prstGeom prst="ellipse">
                <a:avLst/>
              </a:pr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.Vn3DH" panose="020B7200000000000000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.Vn3DH" panose="020B7200000000000000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.Vn3DH" panose="020B7200000000000000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.Vn3DH" panose="020B7200000000000000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.Vn3DH" panose="020B7200000000000000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.Vn3DH" panose="020B7200000000000000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.Vn3DH" panose="020B7200000000000000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.Vn3DH" panose="020B7200000000000000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.Vn3DH" panose="020B7200000000000000" pitchFamily="34" charset="0"/>
                  </a:defRPr>
                </a:lvl9pPr>
              </a:lstStyle>
              <a:p>
                <a:endParaRPr lang="vi-VN" altLang="vi-VN"/>
              </a:p>
            </p:txBody>
          </p:sp>
          <p:sp>
            <p:nvSpPr>
              <p:cNvPr id="1165" name="Oval 5"/>
              <p:cNvSpPr>
                <a:spLocks noChangeArrowheads="1"/>
              </p:cNvSpPr>
              <p:nvPr/>
            </p:nvSpPr>
            <p:spPr bwMode="hidden">
              <a:xfrm>
                <a:off x="276" y="252"/>
                <a:ext cx="187" cy="108"/>
              </a:xfrm>
              <a:prstGeom prst="ellipse">
                <a:avLst/>
              </a:prstGeom>
              <a:gradFill rotWithShape="0">
                <a:gsLst>
                  <a:gs pos="0">
                    <a:schemeClr val="accent1"/>
                  </a:gs>
                  <a:gs pos="100000">
                    <a:schemeClr val="bg2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.Vn3DH" panose="020B7200000000000000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.Vn3DH" panose="020B7200000000000000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.Vn3DH" panose="020B7200000000000000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.Vn3DH" panose="020B7200000000000000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.Vn3DH" panose="020B7200000000000000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.Vn3DH" panose="020B7200000000000000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.Vn3DH" panose="020B7200000000000000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.Vn3DH" panose="020B7200000000000000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.Vn3DH" panose="020B7200000000000000" pitchFamily="34" charset="0"/>
                  </a:defRPr>
                </a:lvl9pPr>
              </a:lstStyle>
              <a:p>
                <a:endParaRPr lang="vi-VN" altLang="vi-VN"/>
              </a:p>
            </p:txBody>
          </p:sp>
        </p:grpSp>
        <p:grpSp>
          <p:nvGrpSpPr>
            <p:cNvPr id="1033" name="Group 6"/>
            <p:cNvGrpSpPr>
              <a:grpSpLocks/>
            </p:cNvGrpSpPr>
            <p:nvPr/>
          </p:nvGrpSpPr>
          <p:grpSpPr bwMode="auto">
            <a:xfrm>
              <a:off x="4257" y="1103"/>
              <a:ext cx="768" cy="576"/>
              <a:chOff x="0" y="0"/>
              <a:chExt cx="768" cy="576"/>
            </a:xfrm>
          </p:grpSpPr>
          <p:sp>
            <p:nvSpPr>
              <p:cNvPr id="1162" name="Oval 7"/>
              <p:cNvSpPr>
                <a:spLocks noChangeArrowheads="1"/>
              </p:cNvSpPr>
              <p:nvPr/>
            </p:nvSpPr>
            <p:spPr bwMode="hidden">
              <a:xfrm>
                <a:off x="-2" y="2"/>
                <a:ext cx="770" cy="576"/>
              </a:xfrm>
              <a:prstGeom prst="ellipse">
                <a:avLst/>
              </a:pr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.Vn3DH" panose="020B7200000000000000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.Vn3DH" panose="020B7200000000000000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.Vn3DH" panose="020B7200000000000000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.Vn3DH" panose="020B7200000000000000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.Vn3DH" panose="020B7200000000000000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.Vn3DH" panose="020B7200000000000000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.Vn3DH" panose="020B7200000000000000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.Vn3DH" panose="020B7200000000000000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.Vn3DH" panose="020B7200000000000000" pitchFamily="34" charset="0"/>
                  </a:defRPr>
                </a:lvl9pPr>
              </a:lstStyle>
              <a:p>
                <a:endParaRPr lang="vi-VN" altLang="vi-VN"/>
              </a:p>
            </p:txBody>
          </p:sp>
          <p:sp>
            <p:nvSpPr>
              <p:cNvPr id="1163" name="Oval 8"/>
              <p:cNvSpPr>
                <a:spLocks noChangeArrowheads="1"/>
              </p:cNvSpPr>
              <p:nvPr/>
            </p:nvSpPr>
            <p:spPr bwMode="hidden">
              <a:xfrm>
                <a:off x="276" y="254"/>
                <a:ext cx="186" cy="108"/>
              </a:xfrm>
              <a:prstGeom prst="ellipse">
                <a:avLst/>
              </a:prstGeom>
              <a:gradFill rotWithShape="0">
                <a:gsLst>
                  <a:gs pos="0">
                    <a:schemeClr val="accent1"/>
                  </a:gs>
                  <a:gs pos="100000">
                    <a:schemeClr val="bg2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.Vn3DH" panose="020B7200000000000000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.Vn3DH" panose="020B7200000000000000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.Vn3DH" panose="020B7200000000000000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.Vn3DH" panose="020B7200000000000000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.Vn3DH" panose="020B7200000000000000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.Vn3DH" panose="020B7200000000000000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.Vn3DH" panose="020B7200000000000000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.Vn3DH" panose="020B7200000000000000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.Vn3DH" panose="020B7200000000000000" pitchFamily="34" charset="0"/>
                  </a:defRPr>
                </a:lvl9pPr>
              </a:lstStyle>
              <a:p>
                <a:endParaRPr lang="vi-VN" altLang="vi-VN"/>
              </a:p>
            </p:txBody>
          </p:sp>
        </p:grpSp>
        <p:grpSp>
          <p:nvGrpSpPr>
            <p:cNvPr id="1034" name="Group 9"/>
            <p:cNvGrpSpPr>
              <a:grpSpLocks/>
            </p:cNvGrpSpPr>
            <p:nvPr/>
          </p:nvGrpSpPr>
          <p:grpSpPr bwMode="auto">
            <a:xfrm>
              <a:off x="3134" y="0"/>
              <a:ext cx="768" cy="576"/>
              <a:chOff x="0" y="0"/>
              <a:chExt cx="768" cy="576"/>
            </a:xfrm>
          </p:grpSpPr>
          <p:sp>
            <p:nvSpPr>
              <p:cNvPr id="1160" name="Oval 10"/>
              <p:cNvSpPr>
                <a:spLocks noChangeArrowheads="1"/>
              </p:cNvSpPr>
              <p:nvPr/>
            </p:nvSpPr>
            <p:spPr bwMode="hidden">
              <a:xfrm>
                <a:off x="0" y="0"/>
                <a:ext cx="768" cy="576"/>
              </a:xfrm>
              <a:prstGeom prst="ellipse">
                <a:avLst/>
              </a:pr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.Vn3DH" panose="020B7200000000000000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.Vn3DH" panose="020B7200000000000000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.Vn3DH" panose="020B7200000000000000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.Vn3DH" panose="020B7200000000000000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.Vn3DH" panose="020B7200000000000000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.Vn3DH" panose="020B7200000000000000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.Vn3DH" panose="020B7200000000000000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.Vn3DH" panose="020B7200000000000000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.Vn3DH" panose="020B7200000000000000" pitchFamily="34" charset="0"/>
                  </a:defRPr>
                </a:lvl9pPr>
              </a:lstStyle>
              <a:p>
                <a:endParaRPr lang="vi-VN" altLang="vi-VN"/>
              </a:p>
            </p:txBody>
          </p:sp>
          <p:sp>
            <p:nvSpPr>
              <p:cNvPr id="1161" name="Oval 11"/>
              <p:cNvSpPr>
                <a:spLocks noChangeArrowheads="1"/>
              </p:cNvSpPr>
              <p:nvPr/>
            </p:nvSpPr>
            <p:spPr bwMode="hidden">
              <a:xfrm>
                <a:off x="276" y="252"/>
                <a:ext cx="187" cy="108"/>
              </a:xfrm>
              <a:prstGeom prst="ellipse">
                <a:avLst/>
              </a:prstGeom>
              <a:gradFill rotWithShape="0">
                <a:gsLst>
                  <a:gs pos="0">
                    <a:schemeClr val="accent1"/>
                  </a:gs>
                  <a:gs pos="100000">
                    <a:schemeClr val="bg2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.Vn3DH" panose="020B7200000000000000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.Vn3DH" panose="020B7200000000000000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.Vn3DH" panose="020B7200000000000000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.Vn3DH" panose="020B7200000000000000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.Vn3DH" panose="020B7200000000000000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.Vn3DH" panose="020B7200000000000000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.Vn3DH" panose="020B7200000000000000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.Vn3DH" panose="020B7200000000000000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.Vn3DH" panose="020B7200000000000000" pitchFamily="34" charset="0"/>
                  </a:defRPr>
                </a:lvl9pPr>
              </a:lstStyle>
              <a:p>
                <a:endParaRPr lang="vi-VN" altLang="vi-VN"/>
              </a:p>
            </p:txBody>
          </p:sp>
        </p:grpSp>
        <p:grpSp>
          <p:nvGrpSpPr>
            <p:cNvPr id="1035" name="Group 12"/>
            <p:cNvGrpSpPr>
              <a:grpSpLocks/>
            </p:cNvGrpSpPr>
            <p:nvPr/>
          </p:nvGrpSpPr>
          <p:grpSpPr bwMode="auto">
            <a:xfrm>
              <a:off x="3115" y="0"/>
              <a:ext cx="2170" cy="1702"/>
              <a:chOff x="3115" y="0"/>
              <a:chExt cx="2170" cy="1702"/>
            </a:xfrm>
          </p:grpSpPr>
          <p:grpSp>
            <p:nvGrpSpPr>
              <p:cNvPr id="1036" name="Group 13"/>
              <p:cNvGrpSpPr>
                <a:grpSpLocks/>
              </p:cNvGrpSpPr>
              <p:nvPr/>
            </p:nvGrpSpPr>
            <p:grpSpPr bwMode="auto">
              <a:xfrm>
                <a:off x="3640" y="308"/>
                <a:ext cx="1145" cy="844"/>
                <a:chOff x="1265" y="814"/>
                <a:chExt cx="2919" cy="2151"/>
              </a:xfrm>
            </p:grpSpPr>
            <p:sp>
              <p:nvSpPr>
                <p:cNvPr id="1158" name="Oval 14"/>
                <p:cNvSpPr>
                  <a:spLocks noChangeArrowheads="1"/>
                </p:cNvSpPr>
                <p:nvPr/>
              </p:nvSpPr>
              <p:spPr bwMode="hidden">
                <a:xfrm>
                  <a:off x="1266" y="814"/>
                  <a:ext cx="2919" cy="2151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bg2"/>
                    </a:gs>
                    <a:gs pos="100000">
                      <a:schemeClr val="bg1"/>
                    </a:gs>
                  </a:gsLst>
                  <a:path path="shape">
                    <a:fillToRect l="50000" t="50000" r="50000" b="50000"/>
                  </a:path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>
                      <a:solidFill>
                        <a:schemeClr val="tx1"/>
                      </a:solidFill>
                      <a:latin typeface=".Vn3DH" panose="020B7200000000000000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.Vn3DH" panose="020B7200000000000000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.Vn3DH" panose="020B7200000000000000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.Vn3DH" panose="020B7200000000000000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.Vn3DH" panose="020B7200000000000000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.Vn3DH" panose="020B7200000000000000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.Vn3DH" panose="020B7200000000000000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.Vn3DH" panose="020B7200000000000000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.Vn3DH" panose="020B7200000000000000" pitchFamily="34" charset="0"/>
                    </a:defRPr>
                  </a:lvl9pPr>
                </a:lstStyle>
                <a:p>
                  <a:endParaRPr lang="vi-VN" altLang="vi-VN"/>
                </a:p>
              </p:txBody>
            </p:sp>
            <p:sp>
              <p:nvSpPr>
                <p:cNvPr id="1159" name="Oval 15"/>
                <p:cNvSpPr>
                  <a:spLocks noChangeArrowheads="1"/>
                </p:cNvSpPr>
                <p:nvPr/>
              </p:nvSpPr>
              <p:spPr bwMode="hidden">
                <a:xfrm>
                  <a:off x="2382" y="1602"/>
                  <a:ext cx="578" cy="405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2"/>
                    </a:gs>
                    <a:gs pos="100000">
                      <a:schemeClr val="bg2"/>
                    </a:gs>
                  </a:gsLst>
                  <a:path path="shape">
                    <a:fillToRect l="50000" t="50000" r="50000" b="50000"/>
                  </a:path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>
                      <a:solidFill>
                        <a:schemeClr val="tx1"/>
                      </a:solidFill>
                      <a:latin typeface=".Vn3DH" panose="020B7200000000000000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.Vn3DH" panose="020B7200000000000000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.Vn3DH" panose="020B7200000000000000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.Vn3DH" panose="020B7200000000000000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.Vn3DH" panose="020B7200000000000000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.Vn3DH" panose="020B7200000000000000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.Vn3DH" panose="020B7200000000000000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.Vn3DH" panose="020B7200000000000000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.Vn3DH" panose="020B7200000000000000" pitchFamily="34" charset="0"/>
                    </a:defRPr>
                  </a:lvl9pPr>
                </a:lstStyle>
                <a:p>
                  <a:endParaRPr lang="vi-VN" altLang="vi-VN"/>
                </a:p>
              </p:txBody>
            </p:sp>
          </p:grpSp>
          <p:grpSp>
            <p:nvGrpSpPr>
              <p:cNvPr id="1037" name="Group 16"/>
              <p:cNvGrpSpPr>
                <a:grpSpLocks/>
              </p:cNvGrpSpPr>
              <p:nvPr/>
            </p:nvGrpSpPr>
            <p:grpSpPr bwMode="auto">
              <a:xfrm>
                <a:off x="3115" y="0"/>
                <a:ext cx="2145" cy="1702"/>
                <a:chOff x="3115" y="0"/>
                <a:chExt cx="2145" cy="1702"/>
              </a:xfrm>
            </p:grpSpPr>
            <p:grpSp>
              <p:nvGrpSpPr>
                <p:cNvPr id="1060" name="Group 17"/>
                <p:cNvGrpSpPr>
                  <a:grpSpLocks/>
                </p:cNvGrpSpPr>
                <p:nvPr/>
              </p:nvGrpSpPr>
              <p:grpSpPr bwMode="auto">
                <a:xfrm>
                  <a:off x="4505" y="589"/>
                  <a:ext cx="493" cy="912"/>
                  <a:chOff x="3471" y="1530"/>
                  <a:chExt cx="1258" cy="2327"/>
                </a:xfrm>
              </p:grpSpPr>
              <p:sp>
                <p:nvSpPr>
                  <p:cNvPr id="1156" name="Freeform 18"/>
                  <p:cNvSpPr>
                    <a:spLocks/>
                  </p:cNvSpPr>
                  <p:nvPr/>
                </p:nvSpPr>
                <p:spPr bwMode="hidden">
                  <a:xfrm rot="2711884">
                    <a:off x="2769" y="2236"/>
                    <a:ext cx="1717" cy="313"/>
                  </a:xfrm>
                  <a:custGeom>
                    <a:avLst/>
                    <a:gdLst>
                      <a:gd name="T0" fmla="*/ 0 w 2736"/>
                      <a:gd name="T1" fmla="*/ 313 h 504"/>
                      <a:gd name="T2" fmla="*/ 542 w 2736"/>
                      <a:gd name="T3" fmla="*/ 104 h 504"/>
                      <a:gd name="T4" fmla="*/ 1115 w 2736"/>
                      <a:gd name="T5" fmla="*/ 15 h 504"/>
                      <a:gd name="T6" fmla="*/ 1717 w 2736"/>
                      <a:gd name="T7" fmla="*/ 15 h 504"/>
                      <a:gd name="T8" fmla="*/ 1707 w 2736"/>
                      <a:gd name="T9" fmla="*/ 64 h 504"/>
                      <a:gd name="T10" fmla="*/ 1107 w 2736"/>
                      <a:gd name="T11" fmla="*/ 64 h 504"/>
                      <a:gd name="T12" fmla="*/ 410 w 2736"/>
                      <a:gd name="T13" fmla="*/ 181 h 504"/>
                      <a:gd name="T14" fmla="*/ 0 w 2736"/>
                      <a:gd name="T15" fmla="*/ 313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vi-VN"/>
                  </a:p>
                </p:txBody>
              </p:sp>
              <p:sp>
                <p:nvSpPr>
                  <p:cNvPr id="1157" name="Freeform 19"/>
                  <p:cNvSpPr>
                    <a:spLocks/>
                  </p:cNvSpPr>
                  <p:nvPr/>
                </p:nvSpPr>
                <p:spPr bwMode="hidden">
                  <a:xfrm rot="2711884">
                    <a:off x="4022" y="3146"/>
                    <a:ext cx="922" cy="489"/>
                  </a:xfrm>
                  <a:custGeom>
                    <a:avLst/>
                    <a:gdLst>
                      <a:gd name="T0" fmla="*/ 3 w 1769"/>
                      <a:gd name="T1" fmla="*/ 5 h 791"/>
                      <a:gd name="T2" fmla="*/ 253 w 1769"/>
                      <a:gd name="T3" fmla="*/ 35 h 791"/>
                      <a:gd name="T4" fmla="*/ 603 w 1769"/>
                      <a:gd name="T5" fmla="*/ 124 h 791"/>
                      <a:gd name="T6" fmla="*/ 840 w 1769"/>
                      <a:gd name="T7" fmla="*/ 267 h 791"/>
                      <a:gd name="T8" fmla="*/ 915 w 1769"/>
                      <a:gd name="T9" fmla="*/ 376 h 791"/>
                      <a:gd name="T10" fmla="*/ 880 w 1769"/>
                      <a:gd name="T11" fmla="*/ 487 h 791"/>
                      <a:gd name="T12" fmla="*/ 828 w 1769"/>
                      <a:gd name="T13" fmla="*/ 391 h 791"/>
                      <a:gd name="T14" fmla="*/ 724 w 1769"/>
                      <a:gd name="T15" fmla="*/ 281 h 791"/>
                      <a:gd name="T16" fmla="*/ 578 w 1769"/>
                      <a:gd name="T17" fmla="*/ 183 h 791"/>
                      <a:gd name="T18" fmla="*/ 303 w 1769"/>
                      <a:gd name="T19" fmla="*/ 94 h 791"/>
                      <a:gd name="T20" fmla="*/ 0 w 1769"/>
                      <a:gd name="T21" fmla="*/ 47 h 791"/>
                      <a:gd name="T22" fmla="*/ 3 w 1769"/>
                      <a:gd name="T23" fmla="*/ 5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vi-VN"/>
                  </a:p>
                </p:txBody>
              </p:sp>
            </p:grpSp>
            <p:grpSp>
              <p:nvGrpSpPr>
                <p:cNvPr id="1061" name="Group 20"/>
                <p:cNvGrpSpPr>
                  <a:grpSpLocks/>
                </p:cNvGrpSpPr>
                <p:nvPr/>
              </p:nvGrpSpPr>
              <p:grpSpPr bwMode="auto">
                <a:xfrm>
                  <a:off x="4267" y="781"/>
                  <a:ext cx="966" cy="522"/>
                  <a:chOff x="2864" y="2019"/>
                  <a:chExt cx="2463" cy="1332"/>
                </a:xfrm>
              </p:grpSpPr>
              <p:sp>
                <p:nvSpPr>
                  <p:cNvPr id="1154" name="Freeform 21"/>
                  <p:cNvSpPr>
                    <a:spLocks/>
                  </p:cNvSpPr>
                  <p:nvPr/>
                </p:nvSpPr>
                <p:spPr bwMode="hidden">
                  <a:xfrm rot="2104081">
                    <a:off x="2865" y="2019"/>
                    <a:ext cx="1812" cy="347"/>
                  </a:xfrm>
                  <a:custGeom>
                    <a:avLst/>
                    <a:gdLst>
                      <a:gd name="T0" fmla="*/ 0 w 2736"/>
                      <a:gd name="T1" fmla="*/ 347 h 504"/>
                      <a:gd name="T2" fmla="*/ 572 w 2736"/>
                      <a:gd name="T3" fmla="*/ 116 h 504"/>
                      <a:gd name="T4" fmla="*/ 1176 w 2736"/>
                      <a:gd name="T5" fmla="*/ 17 h 504"/>
                      <a:gd name="T6" fmla="*/ 1812 w 2736"/>
                      <a:gd name="T7" fmla="*/ 17 h 504"/>
                      <a:gd name="T8" fmla="*/ 1801 w 2736"/>
                      <a:gd name="T9" fmla="*/ 71 h 504"/>
                      <a:gd name="T10" fmla="*/ 1168 w 2736"/>
                      <a:gd name="T11" fmla="*/ 71 h 504"/>
                      <a:gd name="T12" fmla="*/ 433 w 2736"/>
                      <a:gd name="T13" fmla="*/ 201 h 504"/>
                      <a:gd name="T14" fmla="*/ 0 w 2736"/>
                      <a:gd name="T15" fmla="*/ 347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vi-VN"/>
                  </a:p>
                </p:txBody>
              </p:sp>
              <p:sp>
                <p:nvSpPr>
                  <p:cNvPr id="1155" name="Freeform 22"/>
                  <p:cNvSpPr>
                    <a:spLocks/>
                  </p:cNvSpPr>
                  <p:nvPr/>
                </p:nvSpPr>
                <p:spPr bwMode="hidden">
                  <a:xfrm rot="2104081">
                    <a:off x="4352" y="2805"/>
                    <a:ext cx="974" cy="545"/>
                  </a:xfrm>
                  <a:custGeom>
                    <a:avLst/>
                    <a:gdLst>
                      <a:gd name="T0" fmla="*/ 3 w 1769"/>
                      <a:gd name="T1" fmla="*/ 6 h 791"/>
                      <a:gd name="T2" fmla="*/ 267 w 1769"/>
                      <a:gd name="T3" fmla="*/ 39 h 791"/>
                      <a:gd name="T4" fmla="*/ 637 w 1769"/>
                      <a:gd name="T5" fmla="*/ 138 h 791"/>
                      <a:gd name="T6" fmla="*/ 887 w 1769"/>
                      <a:gd name="T7" fmla="*/ 298 h 791"/>
                      <a:gd name="T8" fmla="*/ 967 w 1769"/>
                      <a:gd name="T9" fmla="*/ 420 h 791"/>
                      <a:gd name="T10" fmla="*/ 930 w 1769"/>
                      <a:gd name="T11" fmla="*/ 542 h 791"/>
                      <a:gd name="T12" fmla="*/ 875 w 1769"/>
                      <a:gd name="T13" fmla="*/ 435 h 791"/>
                      <a:gd name="T14" fmla="*/ 765 w 1769"/>
                      <a:gd name="T15" fmla="*/ 313 h 791"/>
                      <a:gd name="T16" fmla="*/ 611 w 1769"/>
                      <a:gd name="T17" fmla="*/ 204 h 791"/>
                      <a:gd name="T18" fmla="*/ 320 w 1769"/>
                      <a:gd name="T19" fmla="*/ 105 h 791"/>
                      <a:gd name="T20" fmla="*/ 0 w 1769"/>
                      <a:gd name="T21" fmla="*/ 52 h 791"/>
                      <a:gd name="T22" fmla="*/ 3 w 1769"/>
                      <a:gd name="T23" fmla="*/ 6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vi-VN"/>
                  </a:p>
                </p:txBody>
              </p:sp>
            </p:grpSp>
            <p:grpSp>
              <p:nvGrpSpPr>
                <p:cNvPr id="1062" name="Group 23"/>
                <p:cNvGrpSpPr>
                  <a:grpSpLocks/>
                </p:cNvGrpSpPr>
                <p:nvPr/>
              </p:nvGrpSpPr>
              <p:grpSpPr bwMode="auto">
                <a:xfrm>
                  <a:off x="4280" y="707"/>
                  <a:ext cx="971" cy="417"/>
                  <a:chOff x="2897" y="1832"/>
                  <a:chExt cx="2477" cy="1064"/>
                </a:xfrm>
              </p:grpSpPr>
              <p:sp>
                <p:nvSpPr>
                  <p:cNvPr id="1152" name="Freeform 24"/>
                  <p:cNvSpPr>
                    <a:spLocks/>
                  </p:cNvSpPr>
                  <p:nvPr/>
                </p:nvSpPr>
                <p:spPr bwMode="hidden">
                  <a:xfrm rot="1582915">
                    <a:off x="2896" y="1832"/>
                    <a:ext cx="1736" cy="303"/>
                  </a:xfrm>
                  <a:custGeom>
                    <a:avLst/>
                    <a:gdLst>
                      <a:gd name="T0" fmla="*/ 0 w 2736"/>
                      <a:gd name="T1" fmla="*/ 303 h 504"/>
                      <a:gd name="T2" fmla="*/ 548 w 2736"/>
                      <a:gd name="T3" fmla="*/ 101 h 504"/>
                      <a:gd name="T4" fmla="*/ 1127 w 2736"/>
                      <a:gd name="T5" fmla="*/ 14 h 504"/>
                      <a:gd name="T6" fmla="*/ 1736 w 2736"/>
                      <a:gd name="T7" fmla="*/ 14 h 504"/>
                      <a:gd name="T8" fmla="*/ 1726 w 2736"/>
                      <a:gd name="T9" fmla="*/ 62 h 504"/>
                      <a:gd name="T10" fmla="*/ 1119 w 2736"/>
                      <a:gd name="T11" fmla="*/ 62 h 504"/>
                      <a:gd name="T12" fmla="*/ 415 w 2736"/>
                      <a:gd name="T13" fmla="*/ 176 h 504"/>
                      <a:gd name="T14" fmla="*/ 0 w 2736"/>
                      <a:gd name="T15" fmla="*/ 303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vi-VN"/>
                  </a:p>
                </p:txBody>
              </p:sp>
              <p:sp>
                <p:nvSpPr>
                  <p:cNvPr id="1153" name="Freeform 25"/>
                  <p:cNvSpPr>
                    <a:spLocks/>
                  </p:cNvSpPr>
                  <p:nvPr/>
                </p:nvSpPr>
                <p:spPr bwMode="hidden">
                  <a:xfrm rot="1582915">
                    <a:off x="4443" y="2420"/>
                    <a:ext cx="931" cy="477"/>
                  </a:xfrm>
                  <a:custGeom>
                    <a:avLst/>
                    <a:gdLst>
                      <a:gd name="T0" fmla="*/ 3 w 1769"/>
                      <a:gd name="T1" fmla="*/ 5 h 791"/>
                      <a:gd name="T2" fmla="*/ 255 w 1769"/>
                      <a:gd name="T3" fmla="*/ 34 h 791"/>
                      <a:gd name="T4" fmla="*/ 609 w 1769"/>
                      <a:gd name="T5" fmla="*/ 121 h 791"/>
                      <a:gd name="T6" fmla="*/ 848 w 1769"/>
                      <a:gd name="T7" fmla="*/ 261 h 791"/>
                      <a:gd name="T8" fmla="*/ 924 w 1769"/>
                      <a:gd name="T9" fmla="*/ 367 h 791"/>
                      <a:gd name="T10" fmla="*/ 889 w 1769"/>
                      <a:gd name="T11" fmla="*/ 475 h 791"/>
                      <a:gd name="T12" fmla="*/ 836 w 1769"/>
                      <a:gd name="T13" fmla="*/ 381 h 791"/>
                      <a:gd name="T14" fmla="*/ 731 w 1769"/>
                      <a:gd name="T15" fmla="*/ 274 h 791"/>
                      <a:gd name="T16" fmla="*/ 584 w 1769"/>
                      <a:gd name="T17" fmla="*/ 178 h 791"/>
                      <a:gd name="T18" fmla="*/ 306 w 1769"/>
                      <a:gd name="T19" fmla="*/ 92 h 791"/>
                      <a:gd name="T20" fmla="*/ 0 w 1769"/>
                      <a:gd name="T21" fmla="*/ 46 h 791"/>
                      <a:gd name="T22" fmla="*/ 3 w 1769"/>
                      <a:gd name="T23" fmla="*/ 5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vi-VN"/>
                  </a:p>
                </p:txBody>
              </p:sp>
            </p:grpSp>
            <p:grpSp>
              <p:nvGrpSpPr>
                <p:cNvPr id="1063" name="Group 26"/>
                <p:cNvGrpSpPr>
                  <a:grpSpLocks/>
                </p:cNvGrpSpPr>
                <p:nvPr/>
              </p:nvGrpSpPr>
              <p:grpSpPr bwMode="auto">
                <a:xfrm>
                  <a:off x="4291" y="630"/>
                  <a:ext cx="969" cy="364"/>
                  <a:chOff x="2924" y="1636"/>
                  <a:chExt cx="2472" cy="927"/>
                </a:xfrm>
              </p:grpSpPr>
              <p:sp>
                <p:nvSpPr>
                  <p:cNvPr id="1150" name="Freeform 27"/>
                  <p:cNvSpPr>
                    <a:spLocks/>
                  </p:cNvSpPr>
                  <p:nvPr/>
                </p:nvSpPr>
                <p:spPr bwMode="hidden">
                  <a:xfrm rot="1080363">
                    <a:off x="2919" y="1631"/>
                    <a:ext cx="1677" cy="334"/>
                  </a:xfrm>
                  <a:custGeom>
                    <a:avLst/>
                    <a:gdLst>
                      <a:gd name="T0" fmla="*/ 0 w 2736"/>
                      <a:gd name="T1" fmla="*/ 334 h 504"/>
                      <a:gd name="T2" fmla="*/ 530 w 2736"/>
                      <a:gd name="T3" fmla="*/ 111 h 504"/>
                      <a:gd name="T4" fmla="*/ 1089 w 2736"/>
                      <a:gd name="T5" fmla="*/ 16 h 504"/>
                      <a:gd name="T6" fmla="*/ 1677 w 2736"/>
                      <a:gd name="T7" fmla="*/ 16 h 504"/>
                      <a:gd name="T8" fmla="*/ 1667 w 2736"/>
                      <a:gd name="T9" fmla="*/ 68 h 504"/>
                      <a:gd name="T10" fmla="*/ 1081 w 2736"/>
                      <a:gd name="T11" fmla="*/ 68 h 504"/>
                      <a:gd name="T12" fmla="*/ 401 w 2736"/>
                      <a:gd name="T13" fmla="*/ 194 h 504"/>
                      <a:gd name="T14" fmla="*/ 0 w 2736"/>
                      <a:gd name="T15" fmla="*/ 334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vi-VN"/>
                  </a:p>
                </p:txBody>
              </p:sp>
              <p:sp>
                <p:nvSpPr>
                  <p:cNvPr id="1151" name="Freeform 28"/>
                  <p:cNvSpPr>
                    <a:spLocks/>
                  </p:cNvSpPr>
                  <p:nvPr/>
                </p:nvSpPr>
                <p:spPr bwMode="hidden">
                  <a:xfrm rot="1080363">
                    <a:off x="4491" y="2033"/>
                    <a:ext cx="900" cy="525"/>
                  </a:xfrm>
                  <a:custGeom>
                    <a:avLst/>
                    <a:gdLst>
                      <a:gd name="T0" fmla="*/ 3 w 1769"/>
                      <a:gd name="T1" fmla="*/ 5 h 791"/>
                      <a:gd name="T2" fmla="*/ 247 w 1769"/>
                      <a:gd name="T3" fmla="*/ 37 h 791"/>
                      <a:gd name="T4" fmla="*/ 589 w 1769"/>
                      <a:gd name="T5" fmla="*/ 133 h 791"/>
                      <a:gd name="T6" fmla="*/ 820 w 1769"/>
                      <a:gd name="T7" fmla="*/ 287 h 791"/>
                      <a:gd name="T8" fmla="*/ 893 w 1769"/>
                      <a:gd name="T9" fmla="*/ 404 h 791"/>
                      <a:gd name="T10" fmla="*/ 859 w 1769"/>
                      <a:gd name="T11" fmla="*/ 522 h 791"/>
                      <a:gd name="T12" fmla="*/ 808 w 1769"/>
                      <a:gd name="T13" fmla="*/ 419 h 791"/>
                      <a:gd name="T14" fmla="*/ 707 w 1769"/>
                      <a:gd name="T15" fmla="*/ 301 h 791"/>
                      <a:gd name="T16" fmla="*/ 564 w 1769"/>
                      <a:gd name="T17" fmla="*/ 196 h 791"/>
                      <a:gd name="T18" fmla="*/ 296 w 1769"/>
                      <a:gd name="T19" fmla="*/ 101 h 791"/>
                      <a:gd name="T20" fmla="*/ 0 w 1769"/>
                      <a:gd name="T21" fmla="*/ 50 h 791"/>
                      <a:gd name="T22" fmla="*/ 3 w 1769"/>
                      <a:gd name="T23" fmla="*/ 5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vi-VN"/>
                  </a:p>
                </p:txBody>
              </p:sp>
            </p:grpSp>
            <p:grpSp>
              <p:nvGrpSpPr>
                <p:cNvPr id="1064" name="Group 29"/>
                <p:cNvGrpSpPr>
                  <a:grpSpLocks/>
                </p:cNvGrpSpPr>
                <p:nvPr/>
              </p:nvGrpSpPr>
              <p:grpSpPr bwMode="auto">
                <a:xfrm>
                  <a:off x="4304" y="543"/>
                  <a:ext cx="918" cy="258"/>
                  <a:chOff x="2958" y="1414"/>
                  <a:chExt cx="2342" cy="657"/>
                </a:xfrm>
              </p:grpSpPr>
              <p:sp>
                <p:nvSpPr>
                  <p:cNvPr id="1148" name="Freeform 30"/>
                  <p:cNvSpPr>
                    <a:spLocks/>
                  </p:cNvSpPr>
                  <p:nvPr/>
                </p:nvSpPr>
                <p:spPr bwMode="hidden">
                  <a:xfrm rot="463793">
                    <a:off x="2957" y="1415"/>
                    <a:ext cx="1544" cy="312"/>
                  </a:xfrm>
                  <a:custGeom>
                    <a:avLst/>
                    <a:gdLst>
                      <a:gd name="T0" fmla="*/ 0 w 2736"/>
                      <a:gd name="T1" fmla="*/ 312 h 504"/>
                      <a:gd name="T2" fmla="*/ 488 w 2736"/>
                      <a:gd name="T3" fmla="*/ 104 h 504"/>
                      <a:gd name="T4" fmla="*/ 1002 w 2736"/>
                      <a:gd name="T5" fmla="*/ 15 h 504"/>
                      <a:gd name="T6" fmla="*/ 1544 w 2736"/>
                      <a:gd name="T7" fmla="*/ 15 h 504"/>
                      <a:gd name="T8" fmla="*/ 1535 w 2736"/>
                      <a:gd name="T9" fmla="*/ 64 h 504"/>
                      <a:gd name="T10" fmla="*/ 995 w 2736"/>
                      <a:gd name="T11" fmla="*/ 64 h 504"/>
                      <a:gd name="T12" fmla="*/ 369 w 2736"/>
                      <a:gd name="T13" fmla="*/ 181 h 504"/>
                      <a:gd name="T14" fmla="*/ 0 w 2736"/>
                      <a:gd name="T15" fmla="*/ 312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vi-VN"/>
                  </a:p>
                </p:txBody>
              </p:sp>
              <p:sp>
                <p:nvSpPr>
                  <p:cNvPr id="1149" name="Freeform 31"/>
                  <p:cNvSpPr>
                    <a:spLocks/>
                  </p:cNvSpPr>
                  <p:nvPr/>
                </p:nvSpPr>
                <p:spPr bwMode="hidden">
                  <a:xfrm rot="463793">
                    <a:off x="4470" y="1581"/>
                    <a:ext cx="829" cy="485"/>
                  </a:xfrm>
                  <a:custGeom>
                    <a:avLst/>
                    <a:gdLst>
                      <a:gd name="T0" fmla="*/ 2 w 1769"/>
                      <a:gd name="T1" fmla="*/ 5 h 791"/>
                      <a:gd name="T2" fmla="*/ 227 w 1769"/>
                      <a:gd name="T3" fmla="*/ 34 h 791"/>
                      <a:gd name="T4" fmla="*/ 542 w 1769"/>
                      <a:gd name="T5" fmla="*/ 123 h 791"/>
                      <a:gd name="T6" fmla="*/ 755 w 1769"/>
                      <a:gd name="T7" fmla="*/ 265 h 791"/>
                      <a:gd name="T8" fmla="*/ 823 w 1769"/>
                      <a:gd name="T9" fmla="*/ 373 h 791"/>
                      <a:gd name="T10" fmla="*/ 792 w 1769"/>
                      <a:gd name="T11" fmla="*/ 483 h 791"/>
                      <a:gd name="T12" fmla="*/ 745 w 1769"/>
                      <a:gd name="T13" fmla="*/ 388 h 791"/>
                      <a:gd name="T14" fmla="*/ 651 w 1769"/>
                      <a:gd name="T15" fmla="*/ 278 h 791"/>
                      <a:gd name="T16" fmla="*/ 520 w 1769"/>
                      <a:gd name="T17" fmla="*/ 181 h 791"/>
                      <a:gd name="T18" fmla="*/ 272 w 1769"/>
                      <a:gd name="T19" fmla="*/ 93 h 791"/>
                      <a:gd name="T20" fmla="*/ 0 w 1769"/>
                      <a:gd name="T21" fmla="*/ 47 h 791"/>
                      <a:gd name="T22" fmla="*/ 2 w 1769"/>
                      <a:gd name="T23" fmla="*/ 5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vi-VN"/>
                  </a:p>
                </p:txBody>
              </p:sp>
            </p:grpSp>
            <p:grpSp>
              <p:nvGrpSpPr>
                <p:cNvPr id="1065" name="Group 32"/>
                <p:cNvGrpSpPr>
                  <a:grpSpLocks/>
                </p:cNvGrpSpPr>
                <p:nvPr/>
              </p:nvGrpSpPr>
              <p:grpSpPr bwMode="auto">
                <a:xfrm>
                  <a:off x="4314" y="487"/>
                  <a:ext cx="843" cy="134"/>
                  <a:chOff x="2983" y="1269"/>
                  <a:chExt cx="2150" cy="343"/>
                </a:xfrm>
              </p:grpSpPr>
              <p:sp>
                <p:nvSpPr>
                  <p:cNvPr id="1146" name="Freeform 33"/>
                  <p:cNvSpPr>
                    <a:spLocks/>
                  </p:cNvSpPr>
                  <p:nvPr/>
                </p:nvSpPr>
                <p:spPr bwMode="hidden">
                  <a:xfrm rot="-84182">
                    <a:off x="2982" y="1286"/>
                    <a:ext cx="1404" cy="220"/>
                  </a:xfrm>
                  <a:custGeom>
                    <a:avLst/>
                    <a:gdLst>
                      <a:gd name="T0" fmla="*/ 0 w 2736"/>
                      <a:gd name="T1" fmla="*/ 220 h 504"/>
                      <a:gd name="T2" fmla="*/ 443 w 2736"/>
                      <a:gd name="T3" fmla="*/ 73 h 504"/>
                      <a:gd name="T4" fmla="*/ 911 w 2736"/>
                      <a:gd name="T5" fmla="*/ 10 h 504"/>
                      <a:gd name="T6" fmla="*/ 1404 w 2736"/>
                      <a:gd name="T7" fmla="*/ 10 h 504"/>
                      <a:gd name="T8" fmla="*/ 1396 w 2736"/>
                      <a:gd name="T9" fmla="*/ 45 h 504"/>
                      <a:gd name="T10" fmla="*/ 905 w 2736"/>
                      <a:gd name="T11" fmla="*/ 45 h 504"/>
                      <a:gd name="T12" fmla="*/ 336 w 2736"/>
                      <a:gd name="T13" fmla="*/ 127 h 504"/>
                      <a:gd name="T14" fmla="*/ 0 w 2736"/>
                      <a:gd name="T15" fmla="*/ 220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vi-VN"/>
                  </a:p>
                </p:txBody>
              </p:sp>
              <p:sp>
                <p:nvSpPr>
                  <p:cNvPr id="1147" name="Freeform 34"/>
                  <p:cNvSpPr>
                    <a:spLocks/>
                  </p:cNvSpPr>
                  <p:nvPr/>
                </p:nvSpPr>
                <p:spPr bwMode="hidden">
                  <a:xfrm rot="-84182">
                    <a:off x="4377" y="1264"/>
                    <a:ext cx="755" cy="348"/>
                  </a:xfrm>
                  <a:custGeom>
                    <a:avLst/>
                    <a:gdLst>
                      <a:gd name="T0" fmla="*/ 2 w 1769"/>
                      <a:gd name="T1" fmla="*/ 4 h 791"/>
                      <a:gd name="T2" fmla="*/ 207 w 1769"/>
                      <a:gd name="T3" fmla="*/ 25 h 791"/>
                      <a:gd name="T4" fmla="*/ 494 w 1769"/>
                      <a:gd name="T5" fmla="*/ 88 h 791"/>
                      <a:gd name="T6" fmla="*/ 688 w 1769"/>
                      <a:gd name="T7" fmla="*/ 190 h 791"/>
                      <a:gd name="T8" fmla="*/ 749 w 1769"/>
                      <a:gd name="T9" fmla="*/ 268 h 791"/>
                      <a:gd name="T10" fmla="*/ 721 w 1769"/>
                      <a:gd name="T11" fmla="*/ 346 h 791"/>
                      <a:gd name="T12" fmla="*/ 678 w 1769"/>
                      <a:gd name="T13" fmla="*/ 278 h 791"/>
                      <a:gd name="T14" fmla="*/ 593 w 1769"/>
                      <a:gd name="T15" fmla="*/ 200 h 791"/>
                      <a:gd name="T16" fmla="*/ 473 w 1769"/>
                      <a:gd name="T17" fmla="*/ 130 h 791"/>
                      <a:gd name="T18" fmla="*/ 248 w 1769"/>
                      <a:gd name="T19" fmla="*/ 67 h 791"/>
                      <a:gd name="T20" fmla="*/ 0 w 1769"/>
                      <a:gd name="T21" fmla="*/ 33 h 791"/>
                      <a:gd name="T22" fmla="*/ 2 w 1769"/>
                      <a:gd name="T23" fmla="*/ 4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vi-VN"/>
                  </a:p>
                </p:txBody>
              </p:sp>
            </p:grpSp>
            <p:grpSp>
              <p:nvGrpSpPr>
                <p:cNvPr id="1066" name="Group 35"/>
                <p:cNvGrpSpPr>
                  <a:grpSpLocks/>
                </p:cNvGrpSpPr>
                <p:nvPr/>
              </p:nvGrpSpPr>
              <p:grpSpPr bwMode="auto">
                <a:xfrm>
                  <a:off x="4296" y="349"/>
                  <a:ext cx="737" cy="167"/>
                  <a:chOff x="2938" y="917"/>
                  <a:chExt cx="1879" cy="427"/>
                </a:xfrm>
              </p:grpSpPr>
              <p:sp>
                <p:nvSpPr>
                  <p:cNvPr id="1144" name="Freeform 36"/>
                  <p:cNvSpPr>
                    <a:spLocks/>
                  </p:cNvSpPr>
                  <p:nvPr/>
                </p:nvSpPr>
                <p:spPr bwMode="hidden">
                  <a:xfrm rot="-802576">
                    <a:off x="2933" y="1128"/>
                    <a:ext cx="1237" cy="211"/>
                  </a:xfrm>
                  <a:custGeom>
                    <a:avLst/>
                    <a:gdLst>
                      <a:gd name="T0" fmla="*/ 0 w 2736"/>
                      <a:gd name="T1" fmla="*/ 211 h 504"/>
                      <a:gd name="T2" fmla="*/ 391 w 2736"/>
                      <a:gd name="T3" fmla="*/ 70 h 504"/>
                      <a:gd name="T4" fmla="*/ 803 w 2736"/>
                      <a:gd name="T5" fmla="*/ 10 h 504"/>
                      <a:gd name="T6" fmla="*/ 1237 w 2736"/>
                      <a:gd name="T7" fmla="*/ 10 h 504"/>
                      <a:gd name="T8" fmla="*/ 1230 w 2736"/>
                      <a:gd name="T9" fmla="*/ 43 h 504"/>
                      <a:gd name="T10" fmla="*/ 798 w 2736"/>
                      <a:gd name="T11" fmla="*/ 43 h 504"/>
                      <a:gd name="T12" fmla="*/ 296 w 2736"/>
                      <a:gd name="T13" fmla="*/ 122 h 504"/>
                      <a:gd name="T14" fmla="*/ 0 w 2736"/>
                      <a:gd name="T15" fmla="*/ 211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vi-VN"/>
                  </a:p>
                </p:txBody>
              </p:sp>
              <p:sp>
                <p:nvSpPr>
                  <p:cNvPr id="1145" name="Freeform 37"/>
                  <p:cNvSpPr>
                    <a:spLocks/>
                  </p:cNvSpPr>
                  <p:nvPr/>
                </p:nvSpPr>
                <p:spPr bwMode="hidden">
                  <a:xfrm rot="-802576">
                    <a:off x="4151" y="918"/>
                    <a:ext cx="665" cy="335"/>
                  </a:xfrm>
                  <a:custGeom>
                    <a:avLst/>
                    <a:gdLst>
                      <a:gd name="T0" fmla="*/ 2 w 1769"/>
                      <a:gd name="T1" fmla="*/ 3 h 791"/>
                      <a:gd name="T2" fmla="*/ 182 w 1769"/>
                      <a:gd name="T3" fmla="*/ 24 h 791"/>
                      <a:gd name="T4" fmla="*/ 435 w 1769"/>
                      <a:gd name="T5" fmla="*/ 85 h 791"/>
                      <a:gd name="T6" fmla="*/ 606 w 1769"/>
                      <a:gd name="T7" fmla="*/ 183 h 791"/>
                      <a:gd name="T8" fmla="*/ 660 w 1769"/>
                      <a:gd name="T9" fmla="*/ 258 h 791"/>
                      <a:gd name="T10" fmla="*/ 635 w 1769"/>
                      <a:gd name="T11" fmla="*/ 333 h 791"/>
                      <a:gd name="T12" fmla="*/ 597 w 1769"/>
                      <a:gd name="T13" fmla="*/ 268 h 791"/>
                      <a:gd name="T14" fmla="*/ 522 w 1769"/>
                      <a:gd name="T15" fmla="*/ 192 h 791"/>
                      <a:gd name="T16" fmla="*/ 417 w 1769"/>
                      <a:gd name="T17" fmla="*/ 125 h 791"/>
                      <a:gd name="T18" fmla="*/ 218 w 1769"/>
                      <a:gd name="T19" fmla="*/ 64 h 791"/>
                      <a:gd name="T20" fmla="*/ 0 w 1769"/>
                      <a:gd name="T21" fmla="*/ 32 h 791"/>
                      <a:gd name="T22" fmla="*/ 2 w 1769"/>
                      <a:gd name="T23" fmla="*/ 3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vi-VN"/>
                  </a:p>
                </p:txBody>
              </p:sp>
            </p:grpSp>
            <p:grpSp>
              <p:nvGrpSpPr>
                <p:cNvPr id="1067" name="Group 38"/>
                <p:cNvGrpSpPr>
                  <a:grpSpLocks/>
                </p:cNvGrpSpPr>
                <p:nvPr/>
              </p:nvGrpSpPr>
              <p:grpSpPr bwMode="auto">
                <a:xfrm>
                  <a:off x="3394" y="637"/>
                  <a:ext cx="493" cy="912"/>
                  <a:chOff x="637" y="1653"/>
                  <a:chExt cx="1257" cy="2326"/>
                </a:xfrm>
              </p:grpSpPr>
              <p:sp>
                <p:nvSpPr>
                  <p:cNvPr id="1142" name="Freeform 39"/>
                  <p:cNvSpPr>
                    <a:spLocks/>
                  </p:cNvSpPr>
                  <p:nvPr/>
                </p:nvSpPr>
                <p:spPr bwMode="hidden">
                  <a:xfrm rot="18888116" flipH="1">
                    <a:off x="875" y="2354"/>
                    <a:ext cx="1723" cy="312"/>
                  </a:xfrm>
                  <a:custGeom>
                    <a:avLst/>
                    <a:gdLst>
                      <a:gd name="T0" fmla="*/ 0 w 2736"/>
                      <a:gd name="T1" fmla="*/ 312 h 504"/>
                      <a:gd name="T2" fmla="*/ 544 w 2736"/>
                      <a:gd name="T3" fmla="*/ 104 h 504"/>
                      <a:gd name="T4" fmla="*/ 1118 w 2736"/>
                      <a:gd name="T5" fmla="*/ 15 h 504"/>
                      <a:gd name="T6" fmla="*/ 1723 w 2736"/>
                      <a:gd name="T7" fmla="*/ 15 h 504"/>
                      <a:gd name="T8" fmla="*/ 1713 w 2736"/>
                      <a:gd name="T9" fmla="*/ 64 h 504"/>
                      <a:gd name="T10" fmla="*/ 1111 w 2736"/>
                      <a:gd name="T11" fmla="*/ 64 h 504"/>
                      <a:gd name="T12" fmla="*/ 412 w 2736"/>
                      <a:gd name="T13" fmla="*/ 181 h 504"/>
                      <a:gd name="T14" fmla="*/ 0 w 2736"/>
                      <a:gd name="T15" fmla="*/ 312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vi-VN"/>
                  </a:p>
                </p:txBody>
              </p:sp>
              <p:sp>
                <p:nvSpPr>
                  <p:cNvPr id="1143" name="Freeform 40"/>
                  <p:cNvSpPr>
                    <a:spLocks/>
                  </p:cNvSpPr>
                  <p:nvPr/>
                </p:nvSpPr>
                <p:spPr bwMode="hidden">
                  <a:xfrm rot="18888116" flipH="1">
                    <a:off x="419" y="3271"/>
                    <a:ext cx="925" cy="489"/>
                  </a:xfrm>
                  <a:custGeom>
                    <a:avLst/>
                    <a:gdLst>
                      <a:gd name="T0" fmla="*/ 3 w 1769"/>
                      <a:gd name="T1" fmla="*/ 5 h 791"/>
                      <a:gd name="T2" fmla="*/ 254 w 1769"/>
                      <a:gd name="T3" fmla="*/ 35 h 791"/>
                      <a:gd name="T4" fmla="*/ 605 w 1769"/>
                      <a:gd name="T5" fmla="*/ 124 h 791"/>
                      <a:gd name="T6" fmla="*/ 842 w 1769"/>
                      <a:gd name="T7" fmla="*/ 267 h 791"/>
                      <a:gd name="T8" fmla="*/ 918 w 1769"/>
                      <a:gd name="T9" fmla="*/ 376 h 791"/>
                      <a:gd name="T10" fmla="*/ 883 w 1769"/>
                      <a:gd name="T11" fmla="*/ 487 h 791"/>
                      <a:gd name="T12" fmla="*/ 831 w 1769"/>
                      <a:gd name="T13" fmla="*/ 391 h 791"/>
                      <a:gd name="T14" fmla="*/ 726 w 1769"/>
                      <a:gd name="T15" fmla="*/ 281 h 791"/>
                      <a:gd name="T16" fmla="*/ 580 w 1769"/>
                      <a:gd name="T17" fmla="*/ 183 h 791"/>
                      <a:gd name="T18" fmla="*/ 304 w 1769"/>
                      <a:gd name="T19" fmla="*/ 94 h 791"/>
                      <a:gd name="T20" fmla="*/ 0 w 1769"/>
                      <a:gd name="T21" fmla="*/ 47 h 791"/>
                      <a:gd name="T22" fmla="*/ 3 w 1769"/>
                      <a:gd name="T23" fmla="*/ 5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vi-VN"/>
                  </a:p>
                </p:txBody>
              </p:sp>
            </p:grpSp>
            <p:grpSp>
              <p:nvGrpSpPr>
                <p:cNvPr id="1068" name="Group 41"/>
                <p:cNvGrpSpPr>
                  <a:grpSpLocks/>
                </p:cNvGrpSpPr>
                <p:nvPr/>
              </p:nvGrpSpPr>
              <p:grpSpPr bwMode="auto">
                <a:xfrm>
                  <a:off x="3142" y="850"/>
                  <a:ext cx="966" cy="522"/>
                  <a:chOff x="-5" y="2196"/>
                  <a:chExt cx="2463" cy="1332"/>
                </a:xfrm>
              </p:grpSpPr>
              <p:sp>
                <p:nvSpPr>
                  <p:cNvPr id="1140" name="Freeform 42"/>
                  <p:cNvSpPr>
                    <a:spLocks/>
                  </p:cNvSpPr>
                  <p:nvPr/>
                </p:nvSpPr>
                <p:spPr bwMode="hidden">
                  <a:xfrm rot="19495919" flipH="1">
                    <a:off x="644" y="2196"/>
                    <a:ext cx="1809" cy="347"/>
                  </a:xfrm>
                  <a:custGeom>
                    <a:avLst/>
                    <a:gdLst>
                      <a:gd name="T0" fmla="*/ 0 w 2736"/>
                      <a:gd name="T1" fmla="*/ 347 h 504"/>
                      <a:gd name="T2" fmla="*/ 571 w 2736"/>
                      <a:gd name="T3" fmla="*/ 116 h 504"/>
                      <a:gd name="T4" fmla="*/ 1174 w 2736"/>
                      <a:gd name="T5" fmla="*/ 17 h 504"/>
                      <a:gd name="T6" fmla="*/ 1809 w 2736"/>
                      <a:gd name="T7" fmla="*/ 17 h 504"/>
                      <a:gd name="T8" fmla="*/ 1798 w 2736"/>
                      <a:gd name="T9" fmla="*/ 71 h 504"/>
                      <a:gd name="T10" fmla="*/ 1166 w 2736"/>
                      <a:gd name="T11" fmla="*/ 71 h 504"/>
                      <a:gd name="T12" fmla="*/ 432 w 2736"/>
                      <a:gd name="T13" fmla="*/ 201 h 504"/>
                      <a:gd name="T14" fmla="*/ 0 w 2736"/>
                      <a:gd name="T15" fmla="*/ 347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vi-VN"/>
                  </a:p>
                </p:txBody>
              </p:sp>
              <p:sp>
                <p:nvSpPr>
                  <p:cNvPr id="1141" name="Freeform 43"/>
                  <p:cNvSpPr>
                    <a:spLocks/>
                  </p:cNvSpPr>
                  <p:nvPr/>
                </p:nvSpPr>
                <p:spPr bwMode="hidden">
                  <a:xfrm rot="19495919" flipH="1">
                    <a:off x="-6" y="2982"/>
                    <a:ext cx="971" cy="545"/>
                  </a:xfrm>
                  <a:custGeom>
                    <a:avLst/>
                    <a:gdLst>
                      <a:gd name="T0" fmla="*/ 3 w 1769"/>
                      <a:gd name="T1" fmla="*/ 6 h 791"/>
                      <a:gd name="T2" fmla="*/ 266 w 1769"/>
                      <a:gd name="T3" fmla="*/ 39 h 791"/>
                      <a:gd name="T4" fmla="*/ 635 w 1769"/>
                      <a:gd name="T5" fmla="*/ 138 h 791"/>
                      <a:gd name="T6" fmla="*/ 884 w 1769"/>
                      <a:gd name="T7" fmla="*/ 298 h 791"/>
                      <a:gd name="T8" fmla="*/ 964 w 1769"/>
                      <a:gd name="T9" fmla="*/ 420 h 791"/>
                      <a:gd name="T10" fmla="*/ 927 w 1769"/>
                      <a:gd name="T11" fmla="*/ 542 h 791"/>
                      <a:gd name="T12" fmla="*/ 872 w 1769"/>
                      <a:gd name="T13" fmla="*/ 435 h 791"/>
                      <a:gd name="T14" fmla="*/ 762 w 1769"/>
                      <a:gd name="T15" fmla="*/ 313 h 791"/>
                      <a:gd name="T16" fmla="*/ 609 w 1769"/>
                      <a:gd name="T17" fmla="*/ 204 h 791"/>
                      <a:gd name="T18" fmla="*/ 319 w 1769"/>
                      <a:gd name="T19" fmla="*/ 105 h 791"/>
                      <a:gd name="T20" fmla="*/ 0 w 1769"/>
                      <a:gd name="T21" fmla="*/ 52 h 791"/>
                      <a:gd name="T22" fmla="*/ 3 w 1769"/>
                      <a:gd name="T23" fmla="*/ 6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vi-VN"/>
                  </a:p>
                </p:txBody>
              </p:sp>
            </p:grpSp>
            <p:grpSp>
              <p:nvGrpSpPr>
                <p:cNvPr id="1069" name="Group 44"/>
                <p:cNvGrpSpPr>
                  <a:grpSpLocks/>
                </p:cNvGrpSpPr>
                <p:nvPr/>
              </p:nvGrpSpPr>
              <p:grpSpPr bwMode="auto">
                <a:xfrm>
                  <a:off x="3124" y="777"/>
                  <a:ext cx="971" cy="417"/>
                  <a:chOff x="-52" y="2009"/>
                  <a:chExt cx="2477" cy="1064"/>
                </a:xfrm>
              </p:grpSpPr>
              <p:sp>
                <p:nvSpPr>
                  <p:cNvPr id="1138" name="Freeform 45"/>
                  <p:cNvSpPr>
                    <a:spLocks/>
                  </p:cNvSpPr>
                  <p:nvPr/>
                </p:nvSpPr>
                <p:spPr bwMode="hidden">
                  <a:xfrm rot="20017085" flipH="1">
                    <a:off x="689" y="2010"/>
                    <a:ext cx="1736" cy="303"/>
                  </a:xfrm>
                  <a:custGeom>
                    <a:avLst/>
                    <a:gdLst>
                      <a:gd name="T0" fmla="*/ 0 w 2736"/>
                      <a:gd name="T1" fmla="*/ 303 h 504"/>
                      <a:gd name="T2" fmla="*/ 548 w 2736"/>
                      <a:gd name="T3" fmla="*/ 101 h 504"/>
                      <a:gd name="T4" fmla="*/ 1127 w 2736"/>
                      <a:gd name="T5" fmla="*/ 14 h 504"/>
                      <a:gd name="T6" fmla="*/ 1736 w 2736"/>
                      <a:gd name="T7" fmla="*/ 14 h 504"/>
                      <a:gd name="T8" fmla="*/ 1726 w 2736"/>
                      <a:gd name="T9" fmla="*/ 62 h 504"/>
                      <a:gd name="T10" fmla="*/ 1119 w 2736"/>
                      <a:gd name="T11" fmla="*/ 62 h 504"/>
                      <a:gd name="T12" fmla="*/ 415 w 2736"/>
                      <a:gd name="T13" fmla="*/ 176 h 504"/>
                      <a:gd name="T14" fmla="*/ 0 w 2736"/>
                      <a:gd name="T15" fmla="*/ 303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vi-VN"/>
                  </a:p>
                </p:txBody>
              </p:sp>
              <p:sp>
                <p:nvSpPr>
                  <p:cNvPr id="1139" name="Freeform 46"/>
                  <p:cNvSpPr>
                    <a:spLocks/>
                  </p:cNvSpPr>
                  <p:nvPr/>
                </p:nvSpPr>
                <p:spPr bwMode="hidden">
                  <a:xfrm rot="20017085" flipH="1">
                    <a:off x="-53" y="2598"/>
                    <a:ext cx="931" cy="470"/>
                  </a:xfrm>
                  <a:custGeom>
                    <a:avLst/>
                    <a:gdLst>
                      <a:gd name="T0" fmla="*/ 3 w 1769"/>
                      <a:gd name="T1" fmla="*/ 5 h 791"/>
                      <a:gd name="T2" fmla="*/ 255 w 1769"/>
                      <a:gd name="T3" fmla="*/ 33 h 791"/>
                      <a:gd name="T4" fmla="*/ 609 w 1769"/>
                      <a:gd name="T5" fmla="*/ 119 h 791"/>
                      <a:gd name="T6" fmla="*/ 848 w 1769"/>
                      <a:gd name="T7" fmla="*/ 257 h 791"/>
                      <a:gd name="T8" fmla="*/ 924 w 1769"/>
                      <a:gd name="T9" fmla="*/ 362 h 791"/>
                      <a:gd name="T10" fmla="*/ 889 w 1769"/>
                      <a:gd name="T11" fmla="*/ 468 h 791"/>
                      <a:gd name="T12" fmla="*/ 836 w 1769"/>
                      <a:gd name="T13" fmla="*/ 376 h 791"/>
                      <a:gd name="T14" fmla="*/ 731 w 1769"/>
                      <a:gd name="T15" fmla="*/ 270 h 791"/>
                      <a:gd name="T16" fmla="*/ 584 w 1769"/>
                      <a:gd name="T17" fmla="*/ 176 h 791"/>
                      <a:gd name="T18" fmla="*/ 306 w 1769"/>
                      <a:gd name="T19" fmla="*/ 90 h 791"/>
                      <a:gd name="T20" fmla="*/ 0 w 1769"/>
                      <a:gd name="T21" fmla="*/ 45 h 791"/>
                      <a:gd name="T22" fmla="*/ 3 w 1769"/>
                      <a:gd name="T23" fmla="*/ 5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vi-VN"/>
                  </a:p>
                </p:txBody>
              </p:sp>
            </p:grpSp>
            <p:grpSp>
              <p:nvGrpSpPr>
                <p:cNvPr id="1070" name="Group 47"/>
                <p:cNvGrpSpPr>
                  <a:grpSpLocks/>
                </p:cNvGrpSpPr>
                <p:nvPr/>
              </p:nvGrpSpPr>
              <p:grpSpPr bwMode="auto">
                <a:xfrm>
                  <a:off x="3115" y="700"/>
                  <a:ext cx="969" cy="363"/>
                  <a:chOff x="-74" y="1813"/>
                  <a:chExt cx="2472" cy="927"/>
                </a:xfrm>
              </p:grpSpPr>
              <p:sp>
                <p:nvSpPr>
                  <p:cNvPr id="1136" name="Freeform 48"/>
                  <p:cNvSpPr>
                    <a:spLocks/>
                  </p:cNvSpPr>
                  <p:nvPr/>
                </p:nvSpPr>
                <p:spPr bwMode="hidden">
                  <a:xfrm rot="20519637" flipH="1">
                    <a:off x="721" y="1812"/>
                    <a:ext cx="1677" cy="331"/>
                  </a:xfrm>
                  <a:custGeom>
                    <a:avLst/>
                    <a:gdLst>
                      <a:gd name="T0" fmla="*/ 0 w 2736"/>
                      <a:gd name="T1" fmla="*/ 331 h 504"/>
                      <a:gd name="T2" fmla="*/ 530 w 2736"/>
                      <a:gd name="T3" fmla="*/ 110 h 504"/>
                      <a:gd name="T4" fmla="*/ 1089 w 2736"/>
                      <a:gd name="T5" fmla="*/ 16 h 504"/>
                      <a:gd name="T6" fmla="*/ 1677 w 2736"/>
                      <a:gd name="T7" fmla="*/ 16 h 504"/>
                      <a:gd name="T8" fmla="*/ 1667 w 2736"/>
                      <a:gd name="T9" fmla="*/ 68 h 504"/>
                      <a:gd name="T10" fmla="*/ 1081 w 2736"/>
                      <a:gd name="T11" fmla="*/ 68 h 504"/>
                      <a:gd name="T12" fmla="*/ 401 w 2736"/>
                      <a:gd name="T13" fmla="*/ 192 h 504"/>
                      <a:gd name="T14" fmla="*/ 0 w 2736"/>
                      <a:gd name="T15" fmla="*/ 331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vi-VN"/>
                  </a:p>
                </p:txBody>
              </p:sp>
              <p:sp>
                <p:nvSpPr>
                  <p:cNvPr id="1137" name="Freeform 49"/>
                  <p:cNvSpPr>
                    <a:spLocks/>
                  </p:cNvSpPr>
                  <p:nvPr/>
                </p:nvSpPr>
                <p:spPr bwMode="hidden">
                  <a:xfrm rot="20519637" flipH="1">
                    <a:off x="-74" y="2212"/>
                    <a:ext cx="900" cy="523"/>
                  </a:xfrm>
                  <a:custGeom>
                    <a:avLst/>
                    <a:gdLst>
                      <a:gd name="T0" fmla="*/ 3 w 1769"/>
                      <a:gd name="T1" fmla="*/ 5 h 791"/>
                      <a:gd name="T2" fmla="*/ 247 w 1769"/>
                      <a:gd name="T3" fmla="*/ 37 h 791"/>
                      <a:gd name="T4" fmla="*/ 589 w 1769"/>
                      <a:gd name="T5" fmla="*/ 132 h 791"/>
                      <a:gd name="T6" fmla="*/ 820 w 1769"/>
                      <a:gd name="T7" fmla="*/ 286 h 791"/>
                      <a:gd name="T8" fmla="*/ 893 w 1769"/>
                      <a:gd name="T9" fmla="*/ 403 h 791"/>
                      <a:gd name="T10" fmla="*/ 859 w 1769"/>
                      <a:gd name="T11" fmla="*/ 520 h 791"/>
                      <a:gd name="T12" fmla="*/ 808 w 1769"/>
                      <a:gd name="T13" fmla="*/ 418 h 791"/>
                      <a:gd name="T14" fmla="*/ 707 w 1769"/>
                      <a:gd name="T15" fmla="*/ 300 h 791"/>
                      <a:gd name="T16" fmla="*/ 564 w 1769"/>
                      <a:gd name="T17" fmla="*/ 196 h 791"/>
                      <a:gd name="T18" fmla="*/ 296 w 1769"/>
                      <a:gd name="T19" fmla="*/ 101 h 791"/>
                      <a:gd name="T20" fmla="*/ 0 w 1769"/>
                      <a:gd name="T21" fmla="*/ 50 h 791"/>
                      <a:gd name="T22" fmla="*/ 3 w 1769"/>
                      <a:gd name="T23" fmla="*/ 5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vi-VN"/>
                  </a:p>
                </p:txBody>
              </p:sp>
            </p:grpSp>
            <p:grpSp>
              <p:nvGrpSpPr>
                <p:cNvPr id="1071" name="Group 50"/>
                <p:cNvGrpSpPr>
                  <a:grpSpLocks/>
                </p:cNvGrpSpPr>
                <p:nvPr/>
              </p:nvGrpSpPr>
              <p:grpSpPr bwMode="auto">
                <a:xfrm>
                  <a:off x="3153" y="613"/>
                  <a:ext cx="918" cy="257"/>
                  <a:chOff x="22" y="1591"/>
                  <a:chExt cx="2342" cy="657"/>
                </a:xfrm>
              </p:grpSpPr>
              <p:sp>
                <p:nvSpPr>
                  <p:cNvPr id="1134" name="Freeform 51"/>
                  <p:cNvSpPr>
                    <a:spLocks/>
                  </p:cNvSpPr>
                  <p:nvPr/>
                </p:nvSpPr>
                <p:spPr bwMode="hidden">
                  <a:xfrm rot="21136207" flipH="1">
                    <a:off x="819" y="1586"/>
                    <a:ext cx="1544" cy="313"/>
                  </a:xfrm>
                  <a:custGeom>
                    <a:avLst/>
                    <a:gdLst>
                      <a:gd name="T0" fmla="*/ 0 w 2736"/>
                      <a:gd name="T1" fmla="*/ 313 h 504"/>
                      <a:gd name="T2" fmla="*/ 488 w 2736"/>
                      <a:gd name="T3" fmla="*/ 104 h 504"/>
                      <a:gd name="T4" fmla="*/ 1002 w 2736"/>
                      <a:gd name="T5" fmla="*/ 15 h 504"/>
                      <a:gd name="T6" fmla="*/ 1544 w 2736"/>
                      <a:gd name="T7" fmla="*/ 15 h 504"/>
                      <a:gd name="T8" fmla="*/ 1535 w 2736"/>
                      <a:gd name="T9" fmla="*/ 64 h 504"/>
                      <a:gd name="T10" fmla="*/ 995 w 2736"/>
                      <a:gd name="T11" fmla="*/ 64 h 504"/>
                      <a:gd name="T12" fmla="*/ 369 w 2736"/>
                      <a:gd name="T13" fmla="*/ 181 h 504"/>
                      <a:gd name="T14" fmla="*/ 0 w 2736"/>
                      <a:gd name="T15" fmla="*/ 313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vi-VN"/>
                  </a:p>
                </p:txBody>
              </p:sp>
              <p:sp>
                <p:nvSpPr>
                  <p:cNvPr id="1135" name="Freeform 52"/>
                  <p:cNvSpPr>
                    <a:spLocks/>
                  </p:cNvSpPr>
                  <p:nvPr/>
                </p:nvSpPr>
                <p:spPr bwMode="hidden">
                  <a:xfrm rot="21136207" flipH="1">
                    <a:off x="21" y="1757"/>
                    <a:ext cx="829" cy="490"/>
                  </a:xfrm>
                  <a:custGeom>
                    <a:avLst/>
                    <a:gdLst>
                      <a:gd name="T0" fmla="*/ 2 w 1769"/>
                      <a:gd name="T1" fmla="*/ 5 h 791"/>
                      <a:gd name="T2" fmla="*/ 227 w 1769"/>
                      <a:gd name="T3" fmla="*/ 35 h 791"/>
                      <a:gd name="T4" fmla="*/ 542 w 1769"/>
                      <a:gd name="T5" fmla="*/ 124 h 791"/>
                      <a:gd name="T6" fmla="*/ 755 w 1769"/>
                      <a:gd name="T7" fmla="*/ 268 h 791"/>
                      <a:gd name="T8" fmla="*/ 823 w 1769"/>
                      <a:gd name="T9" fmla="*/ 377 h 791"/>
                      <a:gd name="T10" fmla="*/ 792 w 1769"/>
                      <a:gd name="T11" fmla="*/ 488 h 791"/>
                      <a:gd name="T12" fmla="*/ 745 w 1769"/>
                      <a:gd name="T13" fmla="*/ 392 h 791"/>
                      <a:gd name="T14" fmla="*/ 651 w 1769"/>
                      <a:gd name="T15" fmla="*/ 281 h 791"/>
                      <a:gd name="T16" fmla="*/ 520 w 1769"/>
                      <a:gd name="T17" fmla="*/ 183 h 791"/>
                      <a:gd name="T18" fmla="*/ 272 w 1769"/>
                      <a:gd name="T19" fmla="*/ 94 h 791"/>
                      <a:gd name="T20" fmla="*/ 0 w 1769"/>
                      <a:gd name="T21" fmla="*/ 47 h 791"/>
                      <a:gd name="T22" fmla="*/ 2 w 1769"/>
                      <a:gd name="T23" fmla="*/ 5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vi-VN"/>
                  </a:p>
                </p:txBody>
              </p:sp>
            </p:grpSp>
            <p:grpSp>
              <p:nvGrpSpPr>
                <p:cNvPr id="1072" name="Group 53"/>
                <p:cNvGrpSpPr>
                  <a:grpSpLocks/>
                </p:cNvGrpSpPr>
                <p:nvPr/>
              </p:nvGrpSpPr>
              <p:grpSpPr bwMode="auto">
                <a:xfrm>
                  <a:off x="3218" y="556"/>
                  <a:ext cx="843" cy="134"/>
                  <a:chOff x="189" y="1446"/>
                  <a:chExt cx="2150" cy="343"/>
                </a:xfrm>
              </p:grpSpPr>
              <p:sp>
                <p:nvSpPr>
                  <p:cNvPr id="1132" name="Freeform 54"/>
                  <p:cNvSpPr>
                    <a:spLocks/>
                  </p:cNvSpPr>
                  <p:nvPr/>
                </p:nvSpPr>
                <p:spPr bwMode="hidden">
                  <a:xfrm rot="84182" flipH="1">
                    <a:off x="935" y="1463"/>
                    <a:ext cx="1404" cy="220"/>
                  </a:xfrm>
                  <a:custGeom>
                    <a:avLst/>
                    <a:gdLst>
                      <a:gd name="T0" fmla="*/ 0 w 2736"/>
                      <a:gd name="T1" fmla="*/ 220 h 504"/>
                      <a:gd name="T2" fmla="*/ 443 w 2736"/>
                      <a:gd name="T3" fmla="*/ 73 h 504"/>
                      <a:gd name="T4" fmla="*/ 911 w 2736"/>
                      <a:gd name="T5" fmla="*/ 10 h 504"/>
                      <a:gd name="T6" fmla="*/ 1404 w 2736"/>
                      <a:gd name="T7" fmla="*/ 10 h 504"/>
                      <a:gd name="T8" fmla="*/ 1396 w 2736"/>
                      <a:gd name="T9" fmla="*/ 45 h 504"/>
                      <a:gd name="T10" fmla="*/ 905 w 2736"/>
                      <a:gd name="T11" fmla="*/ 45 h 504"/>
                      <a:gd name="T12" fmla="*/ 336 w 2736"/>
                      <a:gd name="T13" fmla="*/ 127 h 504"/>
                      <a:gd name="T14" fmla="*/ 0 w 2736"/>
                      <a:gd name="T15" fmla="*/ 220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vi-VN"/>
                  </a:p>
                </p:txBody>
              </p:sp>
              <p:sp>
                <p:nvSpPr>
                  <p:cNvPr id="1133" name="Freeform 55"/>
                  <p:cNvSpPr>
                    <a:spLocks/>
                  </p:cNvSpPr>
                  <p:nvPr/>
                </p:nvSpPr>
                <p:spPr bwMode="hidden">
                  <a:xfrm rot="84182" flipH="1">
                    <a:off x="189" y="1441"/>
                    <a:ext cx="755" cy="348"/>
                  </a:xfrm>
                  <a:custGeom>
                    <a:avLst/>
                    <a:gdLst>
                      <a:gd name="T0" fmla="*/ 2 w 1769"/>
                      <a:gd name="T1" fmla="*/ 4 h 791"/>
                      <a:gd name="T2" fmla="*/ 207 w 1769"/>
                      <a:gd name="T3" fmla="*/ 25 h 791"/>
                      <a:gd name="T4" fmla="*/ 494 w 1769"/>
                      <a:gd name="T5" fmla="*/ 88 h 791"/>
                      <a:gd name="T6" fmla="*/ 688 w 1769"/>
                      <a:gd name="T7" fmla="*/ 190 h 791"/>
                      <a:gd name="T8" fmla="*/ 749 w 1769"/>
                      <a:gd name="T9" fmla="*/ 268 h 791"/>
                      <a:gd name="T10" fmla="*/ 721 w 1769"/>
                      <a:gd name="T11" fmla="*/ 346 h 791"/>
                      <a:gd name="T12" fmla="*/ 678 w 1769"/>
                      <a:gd name="T13" fmla="*/ 278 h 791"/>
                      <a:gd name="T14" fmla="*/ 593 w 1769"/>
                      <a:gd name="T15" fmla="*/ 200 h 791"/>
                      <a:gd name="T16" fmla="*/ 473 w 1769"/>
                      <a:gd name="T17" fmla="*/ 130 h 791"/>
                      <a:gd name="T18" fmla="*/ 248 w 1769"/>
                      <a:gd name="T19" fmla="*/ 67 h 791"/>
                      <a:gd name="T20" fmla="*/ 0 w 1769"/>
                      <a:gd name="T21" fmla="*/ 33 h 791"/>
                      <a:gd name="T22" fmla="*/ 2 w 1769"/>
                      <a:gd name="T23" fmla="*/ 4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vi-VN"/>
                  </a:p>
                </p:txBody>
              </p:sp>
            </p:grpSp>
            <p:grpSp>
              <p:nvGrpSpPr>
                <p:cNvPr id="1073" name="Group 56"/>
                <p:cNvGrpSpPr>
                  <a:grpSpLocks/>
                </p:cNvGrpSpPr>
                <p:nvPr/>
              </p:nvGrpSpPr>
              <p:grpSpPr bwMode="auto">
                <a:xfrm>
                  <a:off x="3342" y="418"/>
                  <a:ext cx="737" cy="167"/>
                  <a:chOff x="505" y="1094"/>
                  <a:chExt cx="1879" cy="427"/>
                </a:xfrm>
              </p:grpSpPr>
              <p:sp>
                <p:nvSpPr>
                  <p:cNvPr id="1130" name="Freeform 57"/>
                  <p:cNvSpPr>
                    <a:spLocks/>
                  </p:cNvSpPr>
                  <p:nvPr/>
                </p:nvSpPr>
                <p:spPr bwMode="hidden">
                  <a:xfrm rot="802576" flipH="1">
                    <a:off x="1151" y="1306"/>
                    <a:ext cx="1234" cy="214"/>
                  </a:xfrm>
                  <a:custGeom>
                    <a:avLst/>
                    <a:gdLst>
                      <a:gd name="T0" fmla="*/ 0 w 2736"/>
                      <a:gd name="T1" fmla="*/ 214 h 504"/>
                      <a:gd name="T2" fmla="*/ 390 w 2736"/>
                      <a:gd name="T3" fmla="*/ 71 h 504"/>
                      <a:gd name="T4" fmla="*/ 801 w 2736"/>
                      <a:gd name="T5" fmla="*/ 10 h 504"/>
                      <a:gd name="T6" fmla="*/ 1234 w 2736"/>
                      <a:gd name="T7" fmla="*/ 10 h 504"/>
                      <a:gd name="T8" fmla="*/ 1227 w 2736"/>
                      <a:gd name="T9" fmla="*/ 44 h 504"/>
                      <a:gd name="T10" fmla="*/ 796 w 2736"/>
                      <a:gd name="T11" fmla="*/ 44 h 504"/>
                      <a:gd name="T12" fmla="*/ 295 w 2736"/>
                      <a:gd name="T13" fmla="*/ 124 h 504"/>
                      <a:gd name="T14" fmla="*/ 0 w 2736"/>
                      <a:gd name="T15" fmla="*/ 214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vi-VN"/>
                  </a:p>
                </p:txBody>
              </p:sp>
              <p:sp>
                <p:nvSpPr>
                  <p:cNvPr id="1131" name="Freeform 58"/>
                  <p:cNvSpPr>
                    <a:spLocks/>
                  </p:cNvSpPr>
                  <p:nvPr/>
                </p:nvSpPr>
                <p:spPr bwMode="hidden">
                  <a:xfrm rot="802576" flipH="1">
                    <a:off x="505" y="1095"/>
                    <a:ext cx="662" cy="335"/>
                  </a:xfrm>
                  <a:custGeom>
                    <a:avLst/>
                    <a:gdLst>
                      <a:gd name="T0" fmla="*/ 2 w 1769"/>
                      <a:gd name="T1" fmla="*/ 3 h 791"/>
                      <a:gd name="T2" fmla="*/ 181 w 1769"/>
                      <a:gd name="T3" fmla="*/ 24 h 791"/>
                      <a:gd name="T4" fmla="*/ 433 w 1769"/>
                      <a:gd name="T5" fmla="*/ 85 h 791"/>
                      <a:gd name="T6" fmla="*/ 603 w 1769"/>
                      <a:gd name="T7" fmla="*/ 183 h 791"/>
                      <a:gd name="T8" fmla="*/ 657 w 1769"/>
                      <a:gd name="T9" fmla="*/ 258 h 791"/>
                      <a:gd name="T10" fmla="*/ 632 w 1769"/>
                      <a:gd name="T11" fmla="*/ 333 h 791"/>
                      <a:gd name="T12" fmla="*/ 595 w 1769"/>
                      <a:gd name="T13" fmla="*/ 268 h 791"/>
                      <a:gd name="T14" fmla="*/ 520 w 1769"/>
                      <a:gd name="T15" fmla="*/ 192 h 791"/>
                      <a:gd name="T16" fmla="*/ 415 w 1769"/>
                      <a:gd name="T17" fmla="*/ 125 h 791"/>
                      <a:gd name="T18" fmla="*/ 217 w 1769"/>
                      <a:gd name="T19" fmla="*/ 64 h 791"/>
                      <a:gd name="T20" fmla="*/ 0 w 1769"/>
                      <a:gd name="T21" fmla="*/ 32 h 791"/>
                      <a:gd name="T22" fmla="*/ 2 w 1769"/>
                      <a:gd name="T23" fmla="*/ 3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vi-VN"/>
                  </a:p>
                </p:txBody>
              </p:sp>
            </p:grpSp>
            <p:grpSp>
              <p:nvGrpSpPr>
                <p:cNvPr id="1074" name="Group 59"/>
                <p:cNvGrpSpPr>
                  <a:grpSpLocks/>
                </p:cNvGrpSpPr>
                <p:nvPr/>
              </p:nvGrpSpPr>
              <p:grpSpPr bwMode="auto">
                <a:xfrm>
                  <a:off x="3386" y="341"/>
                  <a:ext cx="725" cy="218"/>
                  <a:chOff x="616" y="899"/>
                  <a:chExt cx="1850" cy="554"/>
                </a:xfrm>
              </p:grpSpPr>
              <p:sp>
                <p:nvSpPr>
                  <p:cNvPr id="1128" name="Freeform 60"/>
                  <p:cNvSpPr>
                    <a:spLocks/>
                  </p:cNvSpPr>
                  <p:nvPr/>
                </p:nvSpPr>
                <p:spPr bwMode="hidden">
                  <a:xfrm rot="1277471" flipH="1">
                    <a:off x="1231" y="1237"/>
                    <a:ext cx="1235" cy="216"/>
                  </a:xfrm>
                  <a:custGeom>
                    <a:avLst/>
                    <a:gdLst>
                      <a:gd name="T0" fmla="*/ 0 w 2736"/>
                      <a:gd name="T1" fmla="*/ 216 h 504"/>
                      <a:gd name="T2" fmla="*/ 390 w 2736"/>
                      <a:gd name="T3" fmla="*/ 72 h 504"/>
                      <a:gd name="T4" fmla="*/ 802 w 2736"/>
                      <a:gd name="T5" fmla="*/ 10 h 504"/>
                      <a:gd name="T6" fmla="*/ 1235 w 2736"/>
                      <a:gd name="T7" fmla="*/ 10 h 504"/>
                      <a:gd name="T8" fmla="*/ 1228 w 2736"/>
                      <a:gd name="T9" fmla="*/ 44 h 504"/>
                      <a:gd name="T10" fmla="*/ 796 w 2736"/>
                      <a:gd name="T11" fmla="*/ 44 h 504"/>
                      <a:gd name="T12" fmla="*/ 295 w 2736"/>
                      <a:gd name="T13" fmla="*/ 125 h 504"/>
                      <a:gd name="T14" fmla="*/ 0 w 2736"/>
                      <a:gd name="T15" fmla="*/ 216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vi-VN"/>
                  </a:p>
                </p:txBody>
              </p:sp>
              <p:sp>
                <p:nvSpPr>
                  <p:cNvPr id="1129" name="Freeform 61"/>
                  <p:cNvSpPr>
                    <a:spLocks/>
                  </p:cNvSpPr>
                  <p:nvPr/>
                </p:nvSpPr>
                <p:spPr bwMode="hidden">
                  <a:xfrm rot="1277471" flipH="1">
                    <a:off x="615" y="898"/>
                    <a:ext cx="662" cy="339"/>
                  </a:xfrm>
                  <a:custGeom>
                    <a:avLst/>
                    <a:gdLst>
                      <a:gd name="T0" fmla="*/ 2 w 1769"/>
                      <a:gd name="T1" fmla="*/ 3 h 791"/>
                      <a:gd name="T2" fmla="*/ 181 w 1769"/>
                      <a:gd name="T3" fmla="*/ 24 h 791"/>
                      <a:gd name="T4" fmla="*/ 433 w 1769"/>
                      <a:gd name="T5" fmla="*/ 86 h 791"/>
                      <a:gd name="T6" fmla="*/ 603 w 1769"/>
                      <a:gd name="T7" fmla="*/ 185 h 791"/>
                      <a:gd name="T8" fmla="*/ 657 w 1769"/>
                      <a:gd name="T9" fmla="*/ 261 h 791"/>
                      <a:gd name="T10" fmla="*/ 632 w 1769"/>
                      <a:gd name="T11" fmla="*/ 337 h 791"/>
                      <a:gd name="T12" fmla="*/ 595 w 1769"/>
                      <a:gd name="T13" fmla="*/ 271 h 791"/>
                      <a:gd name="T14" fmla="*/ 520 w 1769"/>
                      <a:gd name="T15" fmla="*/ 195 h 791"/>
                      <a:gd name="T16" fmla="*/ 415 w 1769"/>
                      <a:gd name="T17" fmla="*/ 127 h 791"/>
                      <a:gd name="T18" fmla="*/ 217 w 1769"/>
                      <a:gd name="T19" fmla="*/ 65 h 791"/>
                      <a:gd name="T20" fmla="*/ 0 w 1769"/>
                      <a:gd name="T21" fmla="*/ 33 h 791"/>
                      <a:gd name="T22" fmla="*/ 2 w 1769"/>
                      <a:gd name="T23" fmla="*/ 3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vi-VN"/>
                  </a:p>
                </p:txBody>
              </p:sp>
            </p:grpSp>
            <p:grpSp>
              <p:nvGrpSpPr>
                <p:cNvPr id="1075" name="Group 62"/>
                <p:cNvGrpSpPr>
                  <a:grpSpLocks/>
                </p:cNvGrpSpPr>
                <p:nvPr/>
              </p:nvGrpSpPr>
              <p:grpSpPr bwMode="auto">
                <a:xfrm>
                  <a:off x="3472" y="231"/>
                  <a:ext cx="693" cy="291"/>
                  <a:chOff x="3472" y="231"/>
                  <a:chExt cx="693" cy="291"/>
                </a:xfrm>
              </p:grpSpPr>
              <p:sp>
                <p:nvSpPr>
                  <p:cNvPr id="1126" name="Freeform 63"/>
                  <p:cNvSpPr>
                    <a:spLocks/>
                  </p:cNvSpPr>
                  <p:nvPr/>
                </p:nvSpPr>
                <p:spPr bwMode="hidden">
                  <a:xfrm rot="2028410" flipH="1">
                    <a:off x="3679" y="438"/>
                    <a:ext cx="484" cy="84"/>
                  </a:xfrm>
                  <a:custGeom>
                    <a:avLst/>
                    <a:gdLst>
                      <a:gd name="T0" fmla="*/ 0 w 2736"/>
                      <a:gd name="T1" fmla="*/ 84 h 504"/>
                      <a:gd name="T2" fmla="*/ 153 w 2736"/>
                      <a:gd name="T3" fmla="*/ 28 h 504"/>
                      <a:gd name="T4" fmla="*/ 314 w 2736"/>
                      <a:gd name="T5" fmla="*/ 4 h 504"/>
                      <a:gd name="T6" fmla="*/ 484 w 2736"/>
                      <a:gd name="T7" fmla="*/ 4 h 504"/>
                      <a:gd name="T8" fmla="*/ 481 w 2736"/>
                      <a:gd name="T9" fmla="*/ 17 h 504"/>
                      <a:gd name="T10" fmla="*/ 312 w 2736"/>
                      <a:gd name="T11" fmla="*/ 17 h 504"/>
                      <a:gd name="T12" fmla="*/ 116 w 2736"/>
                      <a:gd name="T13" fmla="*/ 49 h 504"/>
                      <a:gd name="T14" fmla="*/ 0 w 2736"/>
                      <a:gd name="T15" fmla="*/ 84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vi-VN"/>
                  </a:p>
                </p:txBody>
              </p:sp>
              <p:sp>
                <p:nvSpPr>
                  <p:cNvPr id="1127" name="Freeform 64"/>
                  <p:cNvSpPr>
                    <a:spLocks/>
                  </p:cNvSpPr>
                  <p:nvPr/>
                </p:nvSpPr>
                <p:spPr bwMode="hidden">
                  <a:xfrm rot="2028410" flipH="1">
                    <a:off x="3472" y="229"/>
                    <a:ext cx="260" cy="132"/>
                  </a:xfrm>
                  <a:custGeom>
                    <a:avLst/>
                    <a:gdLst>
                      <a:gd name="T0" fmla="*/ 1 w 1769"/>
                      <a:gd name="T1" fmla="*/ 1 h 791"/>
                      <a:gd name="T2" fmla="*/ 71 w 1769"/>
                      <a:gd name="T3" fmla="*/ 9 h 791"/>
                      <a:gd name="T4" fmla="*/ 170 w 1769"/>
                      <a:gd name="T5" fmla="*/ 33 h 791"/>
                      <a:gd name="T6" fmla="*/ 237 w 1769"/>
                      <a:gd name="T7" fmla="*/ 72 h 791"/>
                      <a:gd name="T8" fmla="*/ 258 w 1769"/>
                      <a:gd name="T9" fmla="*/ 102 h 791"/>
                      <a:gd name="T10" fmla="*/ 248 w 1769"/>
                      <a:gd name="T11" fmla="*/ 131 h 791"/>
                      <a:gd name="T12" fmla="*/ 234 w 1769"/>
                      <a:gd name="T13" fmla="*/ 105 h 791"/>
                      <a:gd name="T14" fmla="*/ 204 w 1769"/>
                      <a:gd name="T15" fmla="*/ 76 h 791"/>
                      <a:gd name="T16" fmla="*/ 163 w 1769"/>
                      <a:gd name="T17" fmla="*/ 49 h 791"/>
                      <a:gd name="T18" fmla="*/ 85 w 1769"/>
                      <a:gd name="T19" fmla="*/ 25 h 791"/>
                      <a:gd name="T20" fmla="*/ 0 w 1769"/>
                      <a:gd name="T21" fmla="*/ 13 h 791"/>
                      <a:gd name="T22" fmla="*/ 1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vi-VN"/>
                  </a:p>
                </p:txBody>
              </p:sp>
            </p:grpSp>
            <p:grpSp>
              <p:nvGrpSpPr>
                <p:cNvPr id="1076" name="Group 65"/>
                <p:cNvGrpSpPr>
                  <a:grpSpLocks/>
                </p:cNvGrpSpPr>
                <p:nvPr/>
              </p:nvGrpSpPr>
              <p:grpSpPr bwMode="auto">
                <a:xfrm>
                  <a:off x="3554" y="118"/>
                  <a:ext cx="664" cy="349"/>
                  <a:chOff x="3554" y="118"/>
                  <a:chExt cx="664" cy="349"/>
                </a:xfrm>
              </p:grpSpPr>
              <p:sp>
                <p:nvSpPr>
                  <p:cNvPr id="1124" name="Freeform 66"/>
                  <p:cNvSpPr>
                    <a:spLocks/>
                  </p:cNvSpPr>
                  <p:nvPr/>
                </p:nvSpPr>
                <p:spPr bwMode="hidden">
                  <a:xfrm rot="2664424" flipH="1">
                    <a:off x="3728" y="383"/>
                    <a:ext cx="490" cy="84"/>
                  </a:xfrm>
                  <a:custGeom>
                    <a:avLst/>
                    <a:gdLst>
                      <a:gd name="T0" fmla="*/ 0 w 2736"/>
                      <a:gd name="T1" fmla="*/ 84 h 504"/>
                      <a:gd name="T2" fmla="*/ 155 w 2736"/>
                      <a:gd name="T3" fmla="*/ 28 h 504"/>
                      <a:gd name="T4" fmla="*/ 318 w 2736"/>
                      <a:gd name="T5" fmla="*/ 4 h 504"/>
                      <a:gd name="T6" fmla="*/ 490 w 2736"/>
                      <a:gd name="T7" fmla="*/ 4 h 504"/>
                      <a:gd name="T8" fmla="*/ 487 w 2736"/>
                      <a:gd name="T9" fmla="*/ 17 h 504"/>
                      <a:gd name="T10" fmla="*/ 316 w 2736"/>
                      <a:gd name="T11" fmla="*/ 17 h 504"/>
                      <a:gd name="T12" fmla="*/ 117 w 2736"/>
                      <a:gd name="T13" fmla="*/ 49 h 504"/>
                      <a:gd name="T14" fmla="*/ 0 w 2736"/>
                      <a:gd name="T15" fmla="*/ 84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vi-VN"/>
                  </a:p>
                </p:txBody>
              </p:sp>
              <p:sp>
                <p:nvSpPr>
                  <p:cNvPr id="1125" name="Freeform 67"/>
                  <p:cNvSpPr>
                    <a:spLocks/>
                  </p:cNvSpPr>
                  <p:nvPr/>
                </p:nvSpPr>
                <p:spPr bwMode="hidden">
                  <a:xfrm rot="2664424" flipH="1">
                    <a:off x="3554" y="118"/>
                    <a:ext cx="263" cy="132"/>
                  </a:xfrm>
                  <a:custGeom>
                    <a:avLst/>
                    <a:gdLst>
                      <a:gd name="T0" fmla="*/ 1 w 1769"/>
                      <a:gd name="T1" fmla="*/ 1 h 791"/>
                      <a:gd name="T2" fmla="*/ 72 w 1769"/>
                      <a:gd name="T3" fmla="*/ 9 h 791"/>
                      <a:gd name="T4" fmla="*/ 172 w 1769"/>
                      <a:gd name="T5" fmla="*/ 33 h 791"/>
                      <a:gd name="T6" fmla="*/ 240 w 1769"/>
                      <a:gd name="T7" fmla="*/ 72 h 791"/>
                      <a:gd name="T8" fmla="*/ 261 w 1769"/>
                      <a:gd name="T9" fmla="*/ 102 h 791"/>
                      <a:gd name="T10" fmla="*/ 251 w 1769"/>
                      <a:gd name="T11" fmla="*/ 131 h 791"/>
                      <a:gd name="T12" fmla="*/ 236 w 1769"/>
                      <a:gd name="T13" fmla="*/ 105 h 791"/>
                      <a:gd name="T14" fmla="*/ 207 w 1769"/>
                      <a:gd name="T15" fmla="*/ 76 h 791"/>
                      <a:gd name="T16" fmla="*/ 165 w 1769"/>
                      <a:gd name="T17" fmla="*/ 49 h 791"/>
                      <a:gd name="T18" fmla="*/ 86 w 1769"/>
                      <a:gd name="T19" fmla="*/ 25 h 791"/>
                      <a:gd name="T20" fmla="*/ 0 w 1769"/>
                      <a:gd name="T21" fmla="*/ 13 h 791"/>
                      <a:gd name="T22" fmla="*/ 1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vi-VN"/>
                  </a:p>
                </p:txBody>
              </p:sp>
            </p:grpSp>
            <p:grpSp>
              <p:nvGrpSpPr>
                <p:cNvPr id="1077" name="Group 68"/>
                <p:cNvGrpSpPr>
                  <a:grpSpLocks/>
                </p:cNvGrpSpPr>
                <p:nvPr/>
              </p:nvGrpSpPr>
              <p:grpSpPr bwMode="auto">
                <a:xfrm>
                  <a:off x="3784" y="30"/>
                  <a:ext cx="305" cy="593"/>
                  <a:chOff x="1633" y="104"/>
                  <a:chExt cx="778" cy="1512"/>
                </a:xfrm>
              </p:grpSpPr>
              <p:sp>
                <p:nvSpPr>
                  <p:cNvPr id="1122" name="Freeform 69"/>
                  <p:cNvSpPr>
                    <a:spLocks/>
                  </p:cNvSpPr>
                  <p:nvPr/>
                </p:nvSpPr>
                <p:spPr bwMode="hidden">
                  <a:xfrm rot="3473776" flipH="1">
                    <a:off x="1752" y="958"/>
                    <a:ext cx="1101" cy="217"/>
                  </a:xfrm>
                  <a:custGeom>
                    <a:avLst/>
                    <a:gdLst>
                      <a:gd name="T0" fmla="*/ 0 w 2736"/>
                      <a:gd name="T1" fmla="*/ 217 h 504"/>
                      <a:gd name="T2" fmla="*/ 348 w 2736"/>
                      <a:gd name="T3" fmla="*/ 72 h 504"/>
                      <a:gd name="T4" fmla="*/ 715 w 2736"/>
                      <a:gd name="T5" fmla="*/ 10 h 504"/>
                      <a:gd name="T6" fmla="*/ 1101 w 2736"/>
                      <a:gd name="T7" fmla="*/ 10 h 504"/>
                      <a:gd name="T8" fmla="*/ 1095 w 2736"/>
                      <a:gd name="T9" fmla="*/ 44 h 504"/>
                      <a:gd name="T10" fmla="*/ 710 w 2736"/>
                      <a:gd name="T11" fmla="*/ 44 h 504"/>
                      <a:gd name="T12" fmla="*/ 263 w 2736"/>
                      <a:gd name="T13" fmla="*/ 126 h 504"/>
                      <a:gd name="T14" fmla="*/ 0 w 2736"/>
                      <a:gd name="T15" fmla="*/ 217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vi-VN"/>
                  </a:p>
                </p:txBody>
              </p:sp>
              <p:sp>
                <p:nvSpPr>
                  <p:cNvPr id="1123" name="Freeform 70"/>
                  <p:cNvSpPr>
                    <a:spLocks/>
                  </p:cNvSpPr>
                  <p:nvPr/>
                </p:nvSpPr>
                <p:spPr bwMode="hidden">
                  <a:xfrm rot="3473776" flipH="1">
                    <a:off x="1505" y="231"/>
                    <a:ext cx="591" cy="337"/>
                  </a:xfrm>
                  <a:custGeom>
                    <a:avLst/>
                    <a:gdLst>
                      <a:gd name="T0" fmla="*/ 2 w 1769"/>
                      <a:gd name="T1" fmla="*/ 3 h 791"/>
                      <a:gd name="T2" fmla="*/ 162 w 1769"/>
                      <a:gd name="T3" fmla="*/ 24 h 791"/>
                      <a:gd name="T4" fmla="*/ 387 w 1769"/>
                      <a:gd name="T5" fmla="*/ 85 h 791"/>
                      <a:gd name="T6" fmla="*/ 538 w 1769"/>
                      <a:gd name="T7" fmla="*/ 184 h 791"/>
                      <a:gd name="T8" fmla="*/ 587 w 1769"/>
                      <a:gd name="T9" fmla="*/ 259 h 791"/>
                      <a:gd name="T10" fmla="*/ 564 w 1769"/>
                      <a:gd name="T11" fmla="*/ 335 h 791"/>
                      <a:gd name="T12" fmla="*/ 531 w 1769"/>
                      <a:gd name="T13" fmla="*/ 269 h 791"/>
                      <a:gd name="T14" fmla="*/ 464 w 1769"/>
                      <a:gd name="T15" fmla="*/ 193 h 791"/>
                      <a:gd name="T16" fmla="*/ 371 w 1769"/>
                      <a:gd name="T17" fmla="*/ 126 h 791"/>
                      <a:gd name="T18" fmla="*/ 194 w 1769"/>
                      <a:gd name="T19" fmla="*/ 65 h 791"/>
                      <a:gd name="T20" fmla="*/ 0 w 1769"/>
                      <a:gd name="T21" fmla="*/ 32 h 791"/>
                      <a:gd name="T22" fmla="*/ 2 w 1769"/>
                      <a:gd name="T23" fmla="*/ 3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vi-VN"/>
                  </a:p>
                </p:txBody>
              </p:sp>
            </p:grpSp>
            <p:grpSp>
              <p:nvGrpSpPr>
                <p:cNvPr id="1078" name="Group 71"/>
                <p:cNvGrpSpPr>
                  <a:grpSpLocks/>
                </p:cNvGrpSpPr>
                <p:nvPr/>
              </p:nvGrpSpPr>
              <p:grpSpPr bwMode="auto">
                <a:xfrm>
                  <a:off x="3903" y="0"/>
                  <a:ext cx="248" cy="601"/>
                  <a:chOff x="1935" y="28"/>
                  <a:chExt cx="634" cy="1534"/>
                </a:xfrm>
              </p:grpSpPr>
              <p:sp>
                <p:nvSpPr>
                  <p:cNvPr id="1120" name="Freeform 72"/>
                  <p:cNvSpPr>
                    <a:spLocks/>
                  </p:cNvSpPr>
                  <p:nvPr/>
                </p:nvSpPr>
                <p:spPr bwMode="hidden">
                  <a:xfrm rot="4126480" flipH="1">
                    <a:off x="1934" y="922"/>
                    <a:ext cx="1055" cy="214"/>
                  </a:xfrm>
                  <a:custGeom>
                    <a:avLst/>
                    <a:gdLst>
                      <a:gd name="T0" fmla="*/ 0 w 2736"/>
                      <a:gd name="T1" fmla="*/ 214 h 504"/>
                      <a:gd name="T2" fmla="*/ 333 w 2736"/>
                      <a:gd name="T3" fmla="*/ 71 h 504"/>
                      <a:gd name="T4" fmla="*/ 685 w 2736"/>
                      <a:gd name="T5" fmla="*/ 10 h 504"/>
                      <a:gd name="T6" fmla="*/ 1055 w 2736"/>
                      <a:gd name="T7" fmla="*/ 10 h 504"/>
                      <a:gd name="T8" fmla="*/ 1049 w 2736"/>
                      <a:gd name="T9" fmla="*/ 44 h 504"/>
                      <a:gd name="T10" fmla="*/ 680 w 2736"/>
                      <a:gd name="T11" fmla="*/ 44 h 504"/>
                      <a:gd name="T12" fmla="*/ 252 w 2736"/>
                      <a:gd name="T13" fmla="*/ 124 h 504"/>
                      <a:gd name="T14" fmla="*/ 0 w 2736"/>
                      <a:gd name="T15" fmla="*/ 214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vi-VN"/>
                  </a:p>
                </p:txBody>
              </p:sp>
              <p:sp>
                <p:nvSpPr>
                  <p:cNvPr id="1121" name="Freeform 73"/>
                  <p:cNvSpPr>
                    <a:spLocks/>
                  </p:cNvSpPr>
                  <p:nvPr/>
                </p:nvSpPr>
                <p:spPr bwMode="hidden">
                  <a:xfrm rot="4126480" flipH="1">
                    <a:off x="1820" y="144"/>
                    <a:ext cx="570" cy="338"/>
                  </a:xfrm>
                  <a:custGeom>
                    <a:avLst/>
                    <a:gdLst>
                      <a:gd name="T0" fmla="*/ 2 w 1769"/>
                      <a:gd name="T1" fmla="*/ 3 h 791"/>
                      <a:gd name="T2" fmla="*/ 156 w 1769"/>
                      <a:gd name="T3" fmla="*/ 24 h 791"/>
                      <a:gd name="T4" fmla="*/ 373 w 1769"/>
                      <a:gd name="T5" fmla="*/ 85 h 791"/>
                      <a:gd name="T6" fmla="*/ 519 w 1769"/>
                      <a:gd name="T7" fmla="*/ 185 h 791"/>
                      <a:gd name="T8" fmla="*/ 566 w 1769"/>
                      <a:gd name="T9" fmla="*/ 260 h 791"/>
                      <a:gd name="T10" fmla="*/ 544 w 1769"/>
                      <a:gd name="T11" fmla="*/ 336 h 791"/>
                      <a:gd name="T12" fmla="*/ 512 w 1769"/>
                      <a:gd name="T13" fmla="*/ 270 h 791"/>
                      <a:gd name="T14" fmla="*/ 448 w 1769"/>
                      <a:gd name="T15" fmla="*/ 194 h 791"/>
                      <a:gd name="T16" fmla="*/ 357 w 1769"/>
                      <a:gd name="T17" fmla="*/ 126 h 791"/>
                      <a:gd name="T18" fmla="*/ 187 w 1769"/>
                      <a:gd name="T19" fmla="*/ 65 h 791"/>
                      <a:gd name="T20" fmla="*/ 0 w 1769"/>
                      <a:gd name="T21" fmla="*/ 32 h 791"/>
                      <a:gd name="T22" fmla="*/ 2 w 1769"/>
                      <a:gd name="T23" fmla="*/ 3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vi-VN"/>
                  </a:p>
                </p:txBody>
              </p:sp>
            </p:grpSp>
            <p:grpSp>
              <p:nvGrpSpPr>
                <p:cNvPr id="1079" name="Group 74"/>
                <p:cNvGrpSpPr>
                  <a:grpSpLocks/>
                </p:cNvGrpSpPr>
                <p:nvPr/>
              </p:nvGrpSpPr>
              <p:grpSpPr bwMode="auto">
                <a:xfrm>
                  <a:off x="4251" y="252"/>
                  <a:ext cx="723" cy="222"/>
                  <a:chOff x="2822" y="672"/>
                  <a:chExt cx="1845" cy="566"/>
                </a:xfrm>
              </p:grpSpPr>
              <p:sp>
                <p:nvSpPr>
                  <p:cNvPr id="1118" name="Freeform 75"/>
                  <p:cNvSpPr>
                    <a:spLocks/>
                  </p:cNvSpPr>
                  <p:nvPr/>
                </p:nvSpPr>
                <p:spPr bwMode="hidden">
                  <a:xfrm rot="-1325434">
                    <a:off x="2817" y="1022"/>
                    <a:ext cx="1232" cy="216"/>
                  </a:xfrm>
                  <a:custGeom>
                    <a:avLst/>
                    <a:gdLst>
                      <a:gd name="T0" fmla="*/ 0 w 2736"/>
                      <a:gd name="T1" fmla="*/ 216 h 504"/>
                      <a:gd name="T2" fmla="*/ 389 w 2736"/>
                      <a:gd name="T3" fmla="*/ 72 h 504"/>
                      <a:gd name="T4" fmla="*/ 800 w 2736"/>
                      <a:gd name="T5" fmla="*/ 10 h 504"/>
                      <a:gd name="T6" fmla="*/ 1232 w 2736"/>
                      <a:gd name="T7" fmla="*/ 10 h 504"/>
                      <a:gd name="T8" fmla="*/ 1225 w 2736"/>
                      <a:gd name="T9" fmla="*/ 44 h 504"/>
                      <a:gd name="T10" fmla="*/ 794 w 2736"/>
                      <a:gd name="T11" fmla="*/ 44 h 504"/>
                      <a:gd name="T12" fmla="*/ 294 w 2736"/>
                      <a:gd name="T13" fmla="*/ 125 h 504"/>
                      <a:gd name="T14" fmla="*/ 0 w 2736"/>
                      <a:gd name="T15" fmla="*/ 216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vi-VN"/>
                  </a:p>
                </p:txBody>
              </p:sp>
              <p:sp>
                <p:nvSpPr>
                  <p:cNvPr id="1119" name="Freeform 76"/>
                  <p:cNvSpPr>
                    <a:spLocks/>
                  </p:cNvSpPr>
                  <p:nvPr/>
                </p:nvSpPr>
                <p:spPr bwMode="hidden">
                  <a:xfrm rot="-1325434">
                    <a:off x="4003" y="673"/>
                    <a:ext cx="659" cy="337"/>
                  </a:xfrm>
                  <a:custGeom>
                    <a:avLst/>
                    <a:gdLst>
                      <a:gd name="T0" fmla="*/ 2 w 1769"/>
                      <a:gd name="T1" fmla="*/ 3 h 791"/>
                      <a:gd name="T2" fmla="*/ 181 w 1769"/>
                      <a:gd name="T3" fmla="*/ 24 h 791"/>
                      <a:gd name="T4" fmla="*/ 431 w 1769"/>
                      <a:gd name="T5" fmla="*/ 85 h 791"/>
                      <a:gd name="T6" fmla="*/ 600 w 1769"/>
                      <a:gd name="T7" fmla="*/ 184 h 791"/>
                      <a:gd name="T8" fmla="*/ 654 w 1769"/>
                      <a:gd name="T9" fmla="*/ 259 h 791"/>
                      <a:gd name="T10" fmla="*/ 629 w 1769"/>
                      <a:gd name="T11" fmla="*/ 335 h 791"/>
                      <a:gd name="T12" fmla="*/ 592 w 1769"/>
                      <a:gd name="T13" fmla="*/ 269 h 791"/>
                      <a:gd name="T14" fmla="*/ 517 w 1769"/>
                      <a:gd name="T15" fmla="*/ 193 h 791"/>
                      <a:gd name="T16" fmla="*/ 413 w 1769"/>
                      <a:gd name="T17" fmla="*/ 126 h 791"/>
                      <a:gd name="T18" fmla="*/ 216 w 1769"/>
                      <a:gd name="T19" fmla="*/ 65 h 791"/>
                      <a:gd name="T20" fmla="*/ 0 w 1769"/>
                      <a:gd name="T21" fmla="*/ 32 h 791"/>
                      <a:gd name="T22" fmla="*/ 2 w 1769"/>
                      <a:gd name="T23" fmla="*/ 3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vi-VN"/>
                  </a:p>
                </p:txBody>
              </p:sp>
            </p:grpSp>
            <p:grpSp>
              <p:nvGrpSpPr>
                <p:cNvPr id="1080" name="Group 77"/>
                <p:cNvGrpSpPr>
                  <a:grpSpLocks/>
                </p:cNvGrpSpPr>
                <p:nvPr/>
              </p:nvGrpSpPr>
              <p:grpSpPr bwMode="auto">
                <a:xfrm>
                  <a:off x="4196" y="163"/>
                  <a:ext cx="699" cy="282"/>
                  <a:chOff x="2683" y="445"/>
                  <a:chExt cx="1781" cy="717"/>
                </a:xfrm>
              </p:grpSpPr>
              <p:sp>
                <p:nvSpPr>
                  <p:cNvPr id="1116" name="Freeform 78"/>
                  <p:cNvSpPr>
                    <a:spLocks/>
                  </p:cNvSpPr>
                  <p:nvPr/>
                </p:nvSpPr>
                <p:spPr bwMode="hidden">
                  <a:xfrm rot="-1921064">
                    <a:off x="2682" y="946"/>
                    <a:ext cx="1230" cy="216"/>
                  </a:xfrm>
                  <a:custGeom>
                    <a:avLst/>
                    <a:gdLst>
                      <a:gd name="T0" fmla="*/ 0 w 2736"/>
                      <a:gd name="T1" fmla="*/ 216 h 504"/>
                      <a:gd name="T2" fmla="*/ 388 w 2736"/>
                      <a:gd name="T3" fmla="*/ 72 h 504"/>
                      <a:gd name="T4" fmla="*/ 798 w 2736"/>
                      <a:gd name="T5" fmla="*/ 10 h 504"/>
                      <a:gd name="T6" fmla="*/ 1230 w 2736"/>
                      <a:gd name="T7" fmla="*/ 10 h 504"/>
                      <a:gd name="T8" fmla="*/ 1223 w 2736"/>
                      <a:gd name="T9" fmla="*/ 44 h 504"/>
                      <a:gd name="T10" fmla="*/ 793 w 2736"/>
                      <a:gd name="T11" fmla="*/ 44 h 504"/>
                      <a:gd name="T12" fmla="*/ 294 w 2736"/>
                      <a:gd name="T13" fmla="*/ 125 h 504"/>
                      <a:gd name="T14" fmla="*/ 0 w 2736"/>
                      <a:gd name="T15" fmla="*/ 216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vi-VN"/>
                  </a:p>
                </p:txBody>
              </p:sp>
              <p:sp>
                <p:nvSpPr>
                  <p:cNvPr id="1117" name="Freeform 79"/>
                  <p:cNvSpPr>
                    <a:spLocks/>
                  </p:cNvSpPr>
                  <p:nvPr/>
                </p:nvSpPr>
                <p:spPr bwMode="hidden">
                  <a:xfrm rot="-1921064">
                    <a:off x="3801" y="444"/>
                    <a:ext cx="658" cy="339"/>
                  </a:xfrm>
                  <a:custGeom>
                    <a:avLst/>
                    <a:gdLst>
                      <a:gd name="T0" fmla="*/ 2 w 1769"/>
                      <a:gd name="T1" fmla="*/ 3 h 791"/>
                      <a:gd name="T2" fmla="*/ 180 w 1769"/>
                      <a:gd name="T3" fmla="*/ 24 h 791"/>
                      <a:gd name="T4" fmla="*/ 430 w 1769"/>
                      <a:gd name="T5" fmla="*/ 86 h 791"/>
                      <a:gd name="T6" fmla="*/ 599 w 1769"/>
                      <a:gd name="T7" fmla="*/ 185 h 791"/>
                      <a:gd name="T8" fmla="*/ 653 w 1769"/>
                      <a:gd name="T9" fmla="*/ 261 h 791"/>
                      <a:gd name="T10" fmla="*/ 628 w 1769"/>
                      <a:gd name="T11" fmla="*/ 337 h 791"/>
                      <a:gd name="T12" fmla="*/ 591 w 1769"/>
                      <a:gd name="T13" fmla="*/ 271 h 791"/>
                      <a:gd name="T14" fmla="*/ 517 w 1769"/>
                      <a:gd name="T15" fmla="*/ 195 h 791"/>
                      <a:gd name="T16" fmla="*/ 413 w 1769"/>
                      <a:gd name="T17" fmla="*/ 127 h 791"/>
                      <a:gd name="T18" fmla="*/ 216 w 1769"/>
                      <a:gd name="T19" fmla="*/ 65 h 791"/>
                      <a:gd name="T20" fmla="*/ 0 w 1769"/>
                      <a:gd name="T21" fmla="*/ 33 h 791"/>
                      <a:gd name="T22" fmla="*/ 2 w 1769"/>
                      <a:gd name="T23" fmla="*/ 3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vi-VN"/>
                  </a:p>
                </p:txBody>
              </p:sp>
            </p:grpSp>
            <p:sp>
              <p:nvSpPr>
                <p:cNvPr id="1081" name="Freeform 80"/>
                <p:cNvSpPr>
                  <a:spLocks/>
                </p:cNvSpPr>
                <p:nvPr/>
              </p:nvSpPr>
              <p:spPr bwMode="hidden">
                <a:xfrm rot="4578755" flipH="1">
                  <a:off x="3968" y="372"/>
                  <a:ext cx="403" cy="57"/>
                </a:xfrm>
                <a:custGeom>
                  <a:avLst/>
                  <a:gdLst>
                    <a:gd name="T0" fmla="*/ 0 w 2736"/>
                    <a:gd name="T1" fmla="*/ 57 h 504"/>
                    <a:gd name="T2" fmla="*/ 127 w 2736"/>
                    <a:gd name="T3" fmla="*/ 19 h 504"/>
                    <a:gd name="T4" fmla="*/ 262 w 2736"/>
                    <a:gd name="T5" fmla="*/ 3 h 504"/>
                    <a:gd name="T6" fmla="*/ 403 w 2736"/>
                    <a:gd name="T7" fmla="*/ 3 h 504"/>
                    <a:gd name="T8" fmla="*/ 401 w 2736"/>
                    <a:gd name="T9" fmla="*/ 12 h 504"/>
                    <a:gd name="T10" fmla="*/ 260 w 2736"/>
                    <a:gd name="T11" fmla="*/ 12 h 504"/>
                    <a:gd name="T12" fmla="*/ 96 w 2736"/>
                    <a:gd name="T13" fmla="*/ 33 h 504"/>
                    <a:gd name="T14" fmla="*/ 0 w 2736"/>
                    <a:gd name="T15" fmla="*/ 57 h 504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0" t="0" r="r" b="b"/>
                  <a:pathLst>
                    <a:path w="2736" h="504">
                      <a:moveTo>
                        <a:pt x="0" y="504"/>
                      </a:moveTo>
                      <a:cubicBezTo>
                        <a:pt x="24" y="488"/>
                        <a:pt x="568" y="248"/>
                        <a:pt x="864" y="168"/>
                      </a:cubicBezTo>
                      <a:cubicBezTo>
                        <a:pt x="1160" y="88"/>
                        <a:pt x="1464" y="48"/>
                        <a:pt x="1776" y="24"/>
                      </a:cubicBezTo>
                      <a:cubicBezTo>
                        <a:pt x="2088" y="0"/>
                        <a:pt x="2579" y="11"/>
                        <a:pt x="2736" y="24"/>
                      </a:cubicBezTo>
                      <a:lnTo>
                        <a:pt x="2720" y="103"/>
                      </a:lnTo>
                      <a:cubicBezTo>
                        <a:pt x="2558" y="116"/>
                        <a:pt x="2108" y="71"/>
                        <a:pt x="1764" y="103"/>
                      </a:cubicBezTo>
                      <a:cubicBezTo>
                        <a:pt x="1209" y="136"/>
                        <a:pt x="998" y="192"/>
                        <a:pt x="654" y="292"/>
                      </a:cubicBezTo>
                      <a:cubicBezTo>
                        <a:pt x="358" y="356"/>
                        <a:pt x="136" y="460"/>
                        <a:pt x="0" y="504"/>
                      </a:cubicBezTo>
                      <a:close/>
                    </a:path>
                  </a:pathLst>
                </a:custGeom>
                <a:gradFill rotWithShape="0">
                  <a:gsLst>
                    <a:gs pos="0">
                      <a:schemeClr val="folHlink"/>
                    </a:gs>
                    <a:gs pos="100000">
                      <a:schemeClr val="accent2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vi-VN"/>
                </a:p>
              </p:txBody>
            </p:sp>
            <p:sp>
              <p:nvSpPr>
                <p:cNvPr id="1082" name="Freeform 81"/>
                <p:cNvSpPr>
                  <a:spLocks/>
                </p:cNvSpPr>
                <p:nvPr/>
              </p:nvSpPr>
              <p:spPr bwMode="hidden">
                <a:xfrm rot="4578755" flipH="1">
                  <a:off x="3977" y="77"/>
                  <a:ext cx="216" cy="91"/>
                </a:xfrm>
                <a:custGeom>
                  <a:avLst/>
                  <a:gdLst>
                    <a:gd name="T0" fmla="*/ 1 w 1769"/>
                    <a:gd name="T1" fmla="*/ 1 h 791"/>
                    <a:gd name="T2" fmla="*/ 59 w 1769"/>
                    <a:gd name="T3" fmla="*/ 6 h 791"/>
                    <a:gd name="T4" fmla="*/ 141 w 1769"/>
                    <a:gd name="T5" fmla="*/ 23 h 791"/>
                    <a:gd name="T6" fmla="*/ 197 w 1769"/>
                    <a:gd name="T7" fmla="*/ 50 h 791"/>
                    <a:gd name="T8" fmla="*/ 214 w 1769"/>
                    <a:gd name="T9" fmla="*/ 70 h 791"/>
                    <a:gd name="T10" fmla="*/ 206 w 1769"/>
                    <a:gd name="T11" fmla="*/ 91 h 791"/>
                    <a:gd name="T12" fmla="*/ 194 w 1769"/>
                    <a:gd name="T13" fmla="*/ 73 h 791"/>
                    <a:gd name="T14" fmla="*/ 170 w 1769"/>
                    <a:gd name="T15" fmla="*/ 52 h 791"/>
                    <a:gd name="T16" fmla="*/ 135 w 1769"/>
                    <a:gd name="T17" fmla="*/ 34 h 791"/>
                    <a:gd name="T18" fmla="*/ 71 w 1769"/>
                    <a:gd name="T19" fmla="*/ 17 h 791"/>
                    <a:gd name="T20" fmla="*/ 0 w 1769"/>
                    <a:gd name="T21" fmla="*/ 9 h 791"/>
                    <a:gd name="T22" fmla="*/ 1 w 1769"/>
                    <a:gd name="T23" fmla="*/ 1 h 791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</a:gdLst>
                  <a:ahLst/>
                  <a:cxnLst>
                    <a:cxn ang="T24">
                      <a:pos x="T0" y="T1"/>
                    </a:cxn>
                    <a:cxn ang="T25">
                      <a:pos x="T2" y="T3"/>
                    </a:cxn>
                    <a:cxn ang="T26">
                      <a:pos x="T4" y="T5"/>
                    </a:cxn>
                    <a:cxn ang="T27">
                      <a:pos x="T6" y="T7"/>
                    </a:cxn>
                    <a:cxn ang="T28">
                      <a:pos x="T8" y="T9"/>
                    </a:cxn>
                    <a:cxn ang="T29">
                      <a:pos x="T10" y="T11"/>
                    </a:cxn>
                    <a:cxn ang="T30">
                      <a:pos x="T12" y="T13"/>
                    </a:cxn>
                    <a:cxn ang="T31">
                      <a:pos x="T14" y="T15"/>
                    </a:cxn>
                    <a:cxn ang="T32">
                      <a:pos x="T16" y="T17"/>
                    </a:cxn>
                    <a:cxn ang="T33">
                      <a:pos x="T18" y="T19"/>
                    </a:cxn>
                    <a:cxn ang="T34">
                      <a:pos x="T20" y="T21"/>
                    </a:cxn>
                    <a:cxn ang="T35">
                      <a:pos x="T22" y="T23"/>
                    </a:cxn>
                  </a:cxnLst>
                  <a:rect l="0" t="0" r="r" b="b"/>
                  <a:pathLst>
                    <a:path w="1769" h="791">
                      <a:moveTo>
                        <a:pt x="5" y="8"/>
                      </a:moveTo>
                      <a:cubicBezTo>
                        <a:pt x="85" y="0"/>
                        <a:pt x="293" y="24"/>
                        <a:pt x="485" y="56"/>
                      </a:cubicBezTo>
                      <a:cubicBezTo>
                        <a:pt x="677" y="88"/>
                        <a:pt x="969" y="137"/>
                        <a:pt x="1157" y="200"/>
                      </a:cubicBezTo>
                      <a:cubicBezTo>
                        <a:pt x="1345" y="263"/>
                        <a:pt x="1511" y="364"/>
                        <a:pt x="1611" y="432"/>
                      </a:cubicBezTo>
                      <a:cubicBezTo>
                        <a:pt x="1711" y="500"/>
                        <a:pt x="1743" y="550"/>
                        <a:pt x="1756" y="609"/>
                      </a:cubicBezTo>
                      <a:cubicBezTo>
                        <a:pt x="1769" y="668"/>
                        <a:pt x="1717" y="783"/>
                        <a:pt x="1689" y="787"/>
                      </a:cubicBezTo>
                      <a:cubicBezTo>
                        <a:pt x="1661" y="791"/>
                        <a:pt x="1639" y="687"/>
                        <a:pt x="1589" y="632"/>
                      </a:cubicBezTo>
                      <a:cubicBezTo>
                        <a:pt x="1539" y="577"/>
                        <a:pt x="1469" y="510"/>
                        <a:pt x="1389" y="454"/>
                      </a:cubicBezTo>
                      <a:cubicBezTo>
                        <a:pt x="1309" y="398"/>
                        <a:pt x="1244" y="346"/>
                        <a:pt x="1109" y="296"/>
                      </a:cubicBezTo>
                      <a:cubicBezTo>
                        <a:pt x="974" y="246"/>
                        <a:pt x="766" y="189"/>
                        <a:pt x="581" y="152"/>
                      </a:cubicBezTo>
                      <a:cubicBezTo>
                        <a:pt x="396" y="115"/>
                        <a:pt x="96" y="100"/>
                        <a:pt x="0" y="76"/>
                      </a:cubicBezTo>
                      <a:lnTo>
                        <a:pt x="5" y="8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1"/>
                    </a:gs>
                    <a:gs pos="100000">
                      <a:schemeClr val="folHlink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vi-VN"/>
                </a:p>
              </p:txBody>
            </p:sp>
            <p:grpSp>
              <p:nvGrpSpPr>
                <p:cNvPr id="1083" name="Group 82"/>
                <p:cNvGrpSpPr>
                  <a:grpSpLocks/>
                </p:cNvGrpSpPr>
                <p:nvPr/>
              </p:nvGrpSpPr>
              <p:grpSpPr bwMode="auto">
                <a:xfrm>
                  <a:off x="4242" y="5"/>
                  <a:ext cx="251" cy="596"/>
                  <a:chOff x="2800" y="41"/>
                  <a:chExt cx="640" cy="1520"/>
                </a:xfrm>
              </p:grpSpPr>
              <p:sp>
                <p:nvSpPr>
                  <p:cNvPr id="1114" name="Freeform 83"/>
                  <p:cNvSpPr>
                    <a:spLocks/>
                  </p:cNvSpPr>
                  <p:nvPr/>
                </p:nvSpPr>
                <p:spPr bwMode="hidden">
                  <a:xfrm rot="-3857755">
                    <a:off x="2364" y="934"/>
                    <a:ext cx="1058" cy="186"/>
                  </a:xfrm>
                  <a:custGeom>
                    <a:avLst/>
                    <a:gdLst>
                      <a:gd name="T0" fmla="*/ 0 w 2736"/>
                      <a:gd name="T1" fmla="*/ 186 h 504"/>
                      <a:gd name="T2" fmla="*/ 334 w 2736"/>
                      <a:gd name="T3" fmla="*/ 62 h 504"/>
                      <a:gd name="T4" fmla="*/ 687 w 2736"/>
                      <a:gd name="T5" fmla="*/ 9 h 504"/>
                      <a:gd name="T6" fmla="*/ 1058 w 2736"/>
                      <a:gd name="T7" fmla="*/ 9 h 504"/>
                      <a:gd name="T8" fmla="*/ 1052 w 2736"/>
                      <a:gd name="T9" fmla="*/ 38 h 504"/>
                      <a:gd name="T10" fmla="*/ 682 w 2736"/>
                      <a:gd name="T11" fmla="*/ 38 h 504"/>
                      <a:gd name="T12" fmla="*/ 253 w 2736"/>
                      <a:gd name="T13" fmla="*/ 108 h 504"/>
                      <a:gd name="T14" fmla="*/ 0 w 2736"/>
                      <a:gd name="T15" fmla="*/ 186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vi-VN"/>
                  </a:p>
                </p:txBody>
              </p:sp>
              <p:sp>
                <p:nvSpPr>
                  <p:cNvPr id="1115" name="Freeform 84"/>
                  <p:cNvSpPr>
                    <a:spLocks/>
                  </p:cNvSpPr>
                  <p:nvPr/>
                </p:nvSpPr>
                <p:spPr bwMode="hidden">
                  <a:xfrm rot="-3857755">
                    <a:off x="3013" y="180"/>
                    <a:ext cx="566" cy="288"/>
                  </a:xfrm>
                  <a:custGeom>
                    <a:avLst/>
                    <a:gdLst>
                      <a:gd name="T0" fmla="*/ 2 w 1769"/>
                      <a:gd name="T1" fmla="*/ 3 h 791"/>
                      <a:gd name="T2" fmla="*/ 155 w 1769"/>
                      <a:gd name="T3" fmla="*/ 20 h 791"/>
                      <a:gd name="T4" fmla="*/ 370 w 1769"/>
                      <a:gd name="T5" fmla="*/ 73 h 791"/>
                      <a:gd name="T6" fmla="*/ 515 w 1769"/>
                      <a:gd name="T7" fmla="*/ 157 h 791"/>
                      <a:gd name="T8" fmla="*/ 562 w 1769"/>
                      <a:gd name="T9" fmla="*/ 222 h 791"/>
                      <a:gd name="T10" fmla="*/ 540 w 1769"/>
                      <a:gd name="T11" fmla="*/ 287 h 791"/>
                      <a:gd name="T12" fmla="*/ 508 w 1769"/>
                      <a:gd name="T13" fmla="*/ 230 h 791"/>
                      <a:gd name="T14" fmla="*/ 444 w 1769"/>
                      <a:gd name="T15" fmla="*/ 165 h 791"/>
                      <a:gd name="T16" fmla="*/ 355 w 1769"/>
                      <a:gd name="T17" fmla="*/ 108 h 791"/>
                      <a:gd name="T18" fmla="*/ 186 w 1769"/>
                      <a:gd name="T19" fmla="*/ 55 h 791"/>
                      <a:gd name="T20" fmla="*/ 0 w 1769"/>
                      <a:gd name="T21" fmla="*/ 28 h 791"/>
                      <a:gd name="T22" fmla="*/ 2 w 1769"/>
                      <a:gd name="T23" fmla="*/ 3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vi-VN"/>
                  </a:p>
                </p:txBody>
              </p:sp>
            </p:grpSp>
            <p:grpSp>
              <p:nvGrpSpPr>
                <p:cNvPr id="1084" name="Group 85"/>
                <p:cNvGrpSpPr>
                  <a:grpSpLocks/>
                </p:cNvGrpSpPr>
                <p:nvPr/>
              </p:nvGrpSpPr>
              <p:grpSpPr bwMode="auto">
                <a:xfrm>
                  <a:off x="4295" y="53"/>
                  <a:ext cx="398" cy="574"/>
                  <a:chOff x="2934" y="163"/>
                  <a:chExt cx="1017" cy="1464"/>
                </a:xfrm>
              </p:grpSpPr>
              <p:sp>
                <p:nvSpPr>
                  <p:cNvPr id="1112" name="Freeform 86"/>
                  <p:cNvSpPr>
                    <a:spLocks/>
                  </p:cNvSpPr>
                  <p:nvPr/>
                </p:nvSpPr>
                <p:spPr bwMode="hidden">
                  <a:xfrm rot="-2777260">
                    <a:off x="2493" y="915"/>
                    <a:ext cx="1154" cy="270"/>
                  </a:xfrm>
                  <a:custGeom>
                    <a:avLst/>
                    <a:gdLst>
                      <a:gd name="T0" fmla="*/ 0 w 2736"/>
                      <a:gd name="T1" fmla="*/ 270 h 504"/>
                      <a:gd name="T2" fmla="*/ 364 w 2736"/>
                      <a:gd name="T3" fmla="*/ 90 h 504"/>
                      <a:gd name="T4" fmla="*/ 749 w 2736"/>
                      <a:gd name="T5" fmla="*/ 13 h 504"/>
                      <a:gd name="T6" fmla="*/ 1154 w 2736"/>
                      <a:gd name="T7" fmla="*/ 13 h 504"/>
                      <a:gd name="T8" fmla="*/ 1147 w 2736"/>
                      <a:gd name="T9" fmla="*/ 55 h 504"/>
                      <a:gd name="T10" fmla="*/ 744 w 2736"/>
                      <a:gd name="T11" fmla="*/ 55 h 504"/>
                      <a:gd name="T12" fmla="*/ 276 w 2736"/>
                      <a:gd name="T13" fmla="*/ 156 h 504"/>
                      <a:gd name="T14" fmla="*/ 0 w 2736"/>
                      <a:gd name="T15" fmla="*/ 270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vi-VN"/>
                  </a:p>
                </p:txBody>
              </p:sp>
              <p:sp>
                <p:nvSpPr>
                  <p:cNvPr id="1113" name="Freeform 87"/>
                  <p:cNvSpPr>
                    <a:spLocks/>
                  </p:cNvSpPr>
                  <p:nvPr/>
                </p:nvSpPr>
                <p:spPr bwMode="hidden">
                  <a:xfrm rot="-2777260">
                    <a:off x="3431" y="262"/>
                    <a:ext cx="619" cy="422"/>
                  </a:xfrm>
                  <a:custGeom>
                    <a:avLst/>
                    <a:gdLst>
                      <a:gd name="T0" fmla="*/ 2 w 1769"/>
                      <a:gd name="T1" fmla="*/ 4 h 791"/>
                      <a:gd name="T2" fmla="*/ 170 w 1769"/>
                      <a:gd name="T3" fmla="*/ 30 h 791"/>
                      <a:gd name="T4" fmla="*/ 405 w 1769"/>
                      <a:gd name="T5" fmla="*/ 107 h 791"/>
                      <a:gd name="T6" fmla="*/ 564 w 1769"/>
                      <a:gd name="T7" fmla="*/ 230 h 791"/>
                      <a:gd name="T8" fmla="*/ 614 w 1769"/>
                      <a:gd name="T9" fmla="*/ 325 h 791"/>
                      <a:gd name="T10" fmla="*/ 591 w 1769"/>
                      <a:gd name="T11" fmla="*/ 420 h 791"/>
                      <a:gd name="T12" fmla="*/ 556 w 1769"/>
                      <a:gd name="T13" fmla="*/ 337 h 791"/>
                      <a:gd name="T14" fmla="*/ 486 w 1769"/>
                      <a:gd name="T15" fmla="*/ 242 h 791"/>
                      <a:gd name="T16" fmla="*/ 388 w 1769"/>
                      <a:gd name="T17" fmla="*/ 158 h 791"/>
                      <a:gd name="T18" fmla="*/ 203 w 1769"/>
                      <a:gd name="T19" fmla="*/ 81 h 791"/>
                      <a:gd name="T20" fmla="*/ 0 w 1769"/>
                      <a:gd name="T21" fmla="*/ 41 h 791"/>
                      <a:gd name="T22" fmla="*/ 2 w 1769"/>
                      <a:gd name="T23" fmla="*/ 4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vi-VN"/>
                  </a:p>
                </p:txBody>
              </p:sp>
            </p:grpSp>
            <p:grpSp>
              <p:nvGrpSpPr>
                <p:cNvPr id="1085" name="Group 88"/>
                <p:cNvGrpSpPr>
                  <a:grpSpLocks/>
                </p:cNvGrpSpPr>
                <p:nvPr/>
              </p:nvGrpSpPr>
              <p:grpSpPr bwMode="auto">
                <a:xfrm>
                  <a:off x="4215" y="2"/>
                  <a:ext cx="95" cy="567"/>
                  <a:chOff x="2730" y="32"/>
                  <a:chExt cx="243" cy="1448"/>
                </a:xfrm>
              </p:grpSpPr>
              <p:sp>
                <p:nvSpPr>
                  <p:cNvPr id="1110" name="Freeform 89"/>
                  <p:cNvSpPr>
                    <a:spLocks/>
                  </p:cNvSpPr>
                  <p:nvPr/>
                </p:nvSpPr>
                <p:spPr bwMode="hidden">
                  <a:xfrm rot="-4903748">
                    <a:off x="2297" y="959"/>
                    <a:ext cx="954" cy="87"/>
                  </a:xfrm>
                  <a:custGeom>
                    <a:avLst/>
                    <a:gdLst>
                      <a:gd name="T0" fmla="*/ 0 w 2736"/>
                      <a:gd name="T1" fmla="*/ 87 h 504"/>
                      <a:gd name="T2" fmla="*/ 301 w 2736"/>
                      <a:gd name="T3" fmla="*/ 29 h 504"/>
                      <a:gd name="T4" fmla="*/ 619 w 2736"/>
                      <a:gd name="T5" fmla="*/ 4 h 504"/>
                      <a:gd name="T6" fmla="*/ 954 w 2736"/>
                      <a:gd name="T7" fmla="*/ 4 h 504"/>
                      <a:gd name="T8" fmla="*/ 948 w 2736"/>
                      <a:gd name="T9" fmla="*/ 18 h 504"/>
                      <a:gd name="T10" fmla="*/ 615 w 2736"/>
                      <a:gd name="T11" fmla="*/ 18 h 504"/>
                      <a:gd name="T12" fmla="*/ 228 w 2736"/>
                      <a:gd name="T13" fmla="*/ 50 h 504"/>
                      <a:gd name="T14" fmla="*/ 0 w 2736"/>
                      <a:gd name="T15" fmla="*/ 87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vi-VN"/>
                  </a:p>
                </p:txBody>
              </p:sp>
              <p:sp>
                <p:nvSpPr>
                  <p:cNvPr id="1111" name="Freeform 90"/>
                  <p:cNvSpPr>
                    <a:spLocks/>
                  </p:cNvSpPr>
                  <p:nvPr/>
                </p:nvSpPr>
                <p:spPr bwMode="hidden">
                  <a:xfrm rot="-4903748">
                    <a:off x="2650" y="222"/>
                    <a:ext cx="511" cy="133"/>
                  </a:xfrm>
                  <a:custGeom>
                    <a:avLst/>
                    <a:gdLst>
                      <a:gd name="T0" fmla="*/ 1 w 1769"/>
                      <a:gd name="T1" fmla="*/ 1 h 791"/>
                      <a:gd name="T2" fmla="*/ 140 w 1769"/>
                      <a:gd name="T3" fmla="*/ 9 h 791"/>
                      <a:gd name="T4" fmla="*/ 334 w 1769"/>
                      <a:gd name="T5" fmla="*/ 34 h 791"/>
                      <a:gd name="T6" fmla="*/ 465 w 1769"/>
                      <a:gd name="T7" fmla="*/ 73 h 791"/>
                      <a:gd name="T8" fmla="*/ 507 w 1769"/>
                      <a:gd name="T9" fmla="*/ 102 h 791"/>
                      <a:gd name="T10" fmla="*/ 488 w 1769"/>
                      <a:gd name="T11" fmla="*/ 132 h 791"/>
                      <a:gd name="T12" fmla="*/ 459 w 1769"/>
                      <a:gd name="T13" fmla="*/ 106 h 791"/>
                      <a:gd name="T14" fmla="*/ 401 w 1769"/>
                      <a:gd name="T15" fmla="*/ 76 h 791"/>
                      <a:gd name="T16" fmla="*/ 320 w 1769"/>
                      <a:gd name="T17" fmla="*/ 50 h 791"/>
                      <a:gd name="T18" fmla="*/ 168 w 1769"/>
                      <a:gd name="T19" fmla="*/ 26 h 791"/>
                      <a:gd name="T20" fmla="*/ 0 w 1769"/>
                      <a:gd name="T21" fmla="*/ 13 h 791"/>
                      <a:gd name="T22" fmla="*/ 1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vi-VN"/>
                  </a:p>
                </p:txBody>
              </p:sp>
            </p:grpSp>
            <p:grpSp>
              <p:nvGrpSpPr>
                <p:cNvPr id="1086" name="Group 91"/>
                <p:cNvGrpSpPr>
                  <a:grpSpLocks/>
                </p:cNvGrpSpPr>
                <p:nvPr/>
              </p:nvGrpSpPr>
              <p:grpSpPr bwMode="auto">
                <a:xfrm>
                  <a:off x="3514" y="683"/>
                  <a:ext cx="425" cy="960"/>
                  <a:chOff x="943" y="1769"/>
                  <a:chExt cx="1085" cy="2450"/>
                </a:xfrm>
              </p:grpSpPr>
              <p:sp>
                <p:nvSpPr>
                  <p:cNvPr id="1108" name="Freeform 92"/>
                  <p:cNvSpPr>
                    <a:spLocks/>
                  </p:cNvSpPr>
                  <p:nvPr/>
                </p:nvSpPr>
                <p:spPr bwMode="hidden">
                  <a:xfrm rot="18335692" flipH="1">
                    <a:off x="1009" y="2474"/>
                    <a:ext cx="1724" cy="313"/>
                  </a:xfrm>
                  <a:custGeom>
                    <a:avLst/>
                    <a:gdLst>
                      <a:gd name="T0" fmla="*/ 0 w 2736"/>
                      <a:gd name="T1" fmla="*/ 313 h 504"/>
                      <a:gd name="T2" fmla="*/ 544 w 2736"/>
                      <a:gd name="T3" fmla="*/ 104 h 504"/>
                      <a:gd name="T4" fmla="*/ 1119 w 2736"/>
                      <a:gd name="T5" fmla="*/ 15 h 504"/>
                      <a:gd name="T6" fmla="*/ 1724 w 2736"/>
                      <a:gd name="T7" fmla="*/ 15 h 504"/>
                      <a:gd name="T8" fmla="*/ 1714 w 2736"/>
                      <a:gd name="T9" fmla="*/ 64 h 504"/>
                      <a:gd name="T10" fmla="*/ 1112 w 2736"/>
                      <a:gd name="T11" fmla="*/ 64 h 504"/>
                      <a:gd name="T12" fmla="*/ 412 w 2736"/>
                      <a:gd name="T13" fmla="*/ 181 h 504"/>
                      <a:gd name="T14" fmla="*/ 0 w 2736"/>
                      <a:gd name="T15" fmla="*/ 313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vi-VN"/>
                  </a:p>
                </p:txBody>
              </p:sp>
              <p:sp>
                <p:nvSpPr>
                  <p:cNvPr id="1109" name="Freeform 93"/>
                  <p:cNvSpPr>
                    <a:spLocks/>
                  </p:cNvSpPr>
                  <p:nvPr/>
                </p:nvSpPr>
                <p:spPr bwMode="hidden">
                  <a:xfrm rot="18335692" flipH="1">
                    <a:off x="725" y="3506"/>
                    <a:ext cx="925" cy="489"/>
                  </a:xfrm>
                  <a:custGeom>
                    <a:avLst/>
                    <a:gdLst>
                      <a:gd name="T0" fmla="*/ 3 w 1769"/>
                      <a:gd name="T1" fmla="*/ 5 h 791"/>
                      <a:gd name="T2" fmla="*/ 254 w 1769"/>
                      <a:gd name="T3" fmla="*/ 35 h 791"/>
                      <a:gd name="T4" fmla="*/ 605 w 1769"/>
                      <a:gd name="T5" fmla="*/ 124 h 791"/>
                      <a:gd name="T6" fmla="*/ 842 w 1769"/>
                      <a:gd name="T7" fmla="*/ 267 h 791"/>
                      <a:gd name="T8" fmla="*/ 918 w 1769"/>
                      <a:gd name="T9" fmla="*/ 376 h 791"/>
                      <a:gd name="T10" fmla="*/ 883 w 1769"/>
                      <a:gd name="T11" fmla="*/ 487 h 791"/>
                      <a:gd name="T12" fmla="*/ 831 w 1769"/>
                      <a:gd name="T13" fmla="*/ 391 h 791"/>
                      <a:gd name="T14" fmla="*/ 726 w 1769"/>
                      <a:gd name="T15" fmla="*/ 281 h 791"/>
                      <a:gd name="T16" fmla="*/ 580 w 1769"/>
                      <a:gd name="T17" fmla="*/ 183 h 791"/>
                      <a:gd name="T18" fmla="*/ 304 w 1769"/>
                      <a:gd name="T19" fmla="*/ 94 h 791"/>
                      <a:gd name="T20" fmla="*/ 0 w 1769"/>
                      <a:gd name="T21" fmla="*/ 47 h 791"/>
                      <a:gd name="T22" fmla="*/ 3 w 1769"/>
                      <a:gd name="T23" fmla="*/ 5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vi-VN"/>
                  </a:p>
                </p:txBody>
              </p:sp>
            </p:grpSp>
            <p:grpSp>
              <p:nvGrpSpPr>
                <p:cNvPr id="1087" name="Group 94"/>
                <p:cNvGrpSpPr>
                  <a:grpSpLocks/>
                </p:cNvGrpSpPr>
                <p:nvPr/>
              </p:nvGrpSpPr>
              <p:grpSpPr bwMode="auto">
                <a:xfrm>
                  <a:off x="3715" y="748"/>
                  <a:ext cx="300" cy="930"/>
                  <a:chOff x="1455" y="1936"/>
                  <a:chExt cx="766" cy="2373"/>
                </a:xfrm>
              </p:grpSpPr>
              <p:sp>
                <p:nvSpPr>
                  <p:cNvPr id="1106" name="Freeform 95"/>
                  <p:cNvSpPr>
                    <a:spLocks/>
                  </p:cNvSpPr>
                  <p:nvPr/>
                </p:nvSpPr>
                <p:spPr bwMode="hidden">
                  <a:xfrm rot="17542885" flipH="1">
                    <a:off x="1268" y="2577"/>
                    <a:ext cx="1594" cy="313"/>
                  </a:xfrm>
                  <a:custGeom>
                    <a:avLst/>
                    <a:gdLst>
                      <a:gd name="T0" fmla="*/ 0 w 2736"/>
                      <a:gd name="T1" fmla="*/ 313 h 504"/>
                      <a:gd name="T2" fmla="*/ 503 w 2736"/>
                      <a:gd name="T3" fmla="*/ 104 h 504"/>
                      <a:gd name="T4" fmla="*/ 1035 w 2736"/>
                      <a:gd name="T5" fmla="*/ 15 h 504"/>
                      <a:gd name="T6" fmla="*/ 1594 w 2736"/>
                      <a:gd name="T7" fmla="*/ 15 h 504"/>
                      <a:gd name="T8" fmla="*/ 1585 w 2736"/>
                      <a:gd name="T9" fmla="*/ 64 h 504"/>
                      <a:gd name="T10" fmla="*/ 1028 w 2736"/>
                      <a:gd name="T11" fmla="*/ 64 h 504"/>
                      <a:gd name="T12" fmla="*/ 381 w 2736"/>
                      <a:gd name="T13" fmla="*/ 181 h 504"/>
                      <a:gd name="T14" fmla="*/ 0 w 2736"/>
                      <a:gd name="T15" fmla="*/ 313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vi-VN"/>
                  </a:p>
                </p:txBody>
              </p:sp>
              <p:sp>
                <p:nvSpPr>
                  <p:cNvPr id="1107" name="Freeform 96"/>
                  <p:cNvSpPr>
                    <a:spLocks/>
                  </p:cNvSpPr>
                  <p:nvPr/>
                </p:nvSpPr>
                <p:spPr bwMode="hidden">
                  <a:xfrm rot="17542885" flipH="1">
                    <a:off x="1275" y="3634"/>
                    <a:ext cx="851" cy="489"/>
                  </a:xfrm>
                  <a:custGeom>
                    <a:avLst/>
                    <a:gdLst>
                      <a:gd name="T0" fmla="*/ 2 w 1769"/>
                      <a:gd name="T1" fmla="*/ 5 h 791"/>
                      <a:gd name="T2" fmla="*/ 233 w 1769"/>
                      <a:gd name="T3" fmla="*/ 35 h 791"/>
                      <a:gd name="T4" fmla="*/ 557 w 1769"/>
                      <a:gd name="T5" fmla="*/ 124 h 791"/>
                      <a:gd name="T6" fmla="*/ 775 w 1769"/>
                      <a:gd name="T7" fmla="*/ 267 h 791"/>
                      <a:gd name="T8" fmla="*/ 845 w 1769"/>
                      <a:gd name="T9" fmla="*/ 376 h 791"/>
                      <a:gd name="T10" fmla="*/ 813 w 1769"/>
                      <a:gd name="T11" fmla="*/ 487 h 791"/>
                      <a:gd name="T12" fmla="*/ 764 w 1769"/>
                      <a:gd name="T13" fmla="*/ 391 h 791"/>
                      <a:gd name="T14" fmla="*/ 668 w 1769"/>
                      <a:gd name="T15" fmla="*/ 281 h 791"/>
                      <a:gd name="T16" fmla="*/ 533 w 1769"/>
                      <a:gd name="T17" fmla="*/ 183 h 791"/>
                      <a:gd name="T18" fmla="*/ 279 w 1769"/>
                      <a:gd name="T19" fmla="*/ 94 h 791"/>
                      <a:gd name="T20" fmla="*/ 0 w 1769"/>
                      <a:gd name="T21" fmla="*/ 47 h 791"/>
                      <a:gd name="T22" fmla="*/ 2 w 1769"/>
                      <a:gd name="T23" fmla="*/ 5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vi-VN"/>
                  </a:p>
                </p:txBody>
              </p:sp>
            </p:grpSp>
            <p:grpSp>
              <p:nvGrpSpPr>
                <p:cNvPr id="1088" name="Group 97"/>
                <p:cNvGrpSpPr>
                  <a:grpSpLocks/>
                </p:cNvGrpSpPr>
                <p:nvPr/>
              </p:nvGrpSpPr>
              <p:grpSpPr bwMode="auto">
                <a:xfrm rot="88588">
                  <a:off x="3923" y="769"/>
                  <a:ext cx="180" cy="913"/>
                  <a:chOff x="1956" y="1990"/>
                  <a:chExt cx="492" cy="2604"/>
                </a:xfrm>
              </p:grpSpPr>
              <p:sp>
                <p:nvSpPr>
                  <p:cNvPr id="1104" name="Freeform 98"/>
                  <p:cNvSpPr>
                    <a:spLocks/>
                  </p:cNvSpPr>
                  <p:nvPr/>
                </p:nvSpPr>
                <p:spPr bwMode="hidden">
                  <a:xfrm rot="16782062" flipH="1">
                    <a:off x="1435" y="2689"/>
                    <a:ext cx="1712" cy="302"/>
                  </a:xfrm>
                  <a:custGeom>
                    <a:avLst/>
                    <a:gdLst>
                      <a:gd name="T0" fmla="*/ 0 w 2736"/>
                      <a:gd name="T1" fmla="*/ 302 h 504"/>
                      <a:gd name="T2" fmla="*/ 541 w 2736"/>
                      <a:gd name="T3" fmla="*/ 101 h 504"/>
                      <a:gd name="T4" fmla="*/ 1111 w 2736"/>
                      <a:gd name="T5" fmla="*/ 14 h 504"/>
                      <a:gd name="T6" fmla="*/ 1712 w 2736"/>
                      <a:gd name="T7" fmla="*/ 14 h 504"/>
                      <a:gd name="T8" fmla="*/ 1702 w 2736"/>
                      <a:gd name="T9" fmla="*/ 62 h 504"/>
                      <a:gd name="T10" fmla="*/ 1104 w 2736"/>
                      <a:gd name="T11" fmla="*/ 62 h 504"/>
                      <a:gd name="T12" fmla="*/ 409 w 2736"/>
                      <a:gd name="T13" fmla="*/ 175 h 504"/>
                      <a:gd name="T14" fmla="*/ 0 w 2736"/>
                      <a:gd name="T15" fmla="*/ 302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vi-VN"/>
                  </a:p>
                </p:txBody>
              </p:sp>
              <p:sp>
                <p:nvSpPr>
                  <p:cNvPr id="1105" name="Freeform 99"/>
                  <p:cNvSpPr>
                    <a:spLocks/>
                  </p:cNvSpPr>
                  <p:nvPr/>
                </p:nvSpPr>
                <p:spPr bwMode="hidden">
                  <a:xfrm rot="16782062" flipH="1">
                    <a:off x="1727" y="3894"/>
                    <a:ext cx="917" cy="471"/>
                  </a:xfrm>
                  <a:custGeom>
                    <a:avLst/>
                    <a:gdLst>
                      <a:gd name="T0" fmla="*/ 3 w 1769"/>
                      <a:gd name="T1" fmla="*/ 5 h 791"/>
                      <a:gd name="T2" fmla="*/ 251 w 1769"/>
                      <a:gd name="T3" fmla="*/ 33 h 791"/>
                      <a:gd name="T4" fmla="*/ 600 w 1769"/>
                      <a:gd name="T5" fmla="*/ 119 h 791"/>
                      <a:gd name="T6" fmla="*/ 835 w 1769"/>
                      <a:gd name="T7" fmla="*/ 257 h 791"/>
                      <a:gd name="T8" fmla="*/ 910 w 1769"/>
                      <a:gd name="T9" fmla="*/ 363 h 791"/>
                      <a:gd name="T10" fmla="*/ 876 w 1769"/>
                      <a:gd name="T11" fmla="*/ 469 h 791"/>
                      <a:gd name="T12" fmla="*/ 824 w 1769"/>
                      <a:gd name="T13" fmla="*/ 376 h 791"/>
                      <a:gd name="T14" fmla="*/ 720 w 1769"/>
                      <a:gd name="T15" fmla="*/ 270 h 791"/>
                      <a:gd name="T16" fmla="*/ 575 w 1769"/>
                      <a:gd name="T17" fmla="*/ 176 h 791"/>
                      <a:gd name="T18" fmla="*/ 301 w 1769"/>
                      <a:gd name="T19" fmla="*/ 91 h 791"/>
                      <a:gd name="T20" fmla="*/ 0 w 1769"/>
                      <a:gd name="T21" fmla="*/ 45 h 791"/>
                      <a:gd name="T22" fmla="*/ 3 w 1769"/>
                      <a:gd name="T23" fmla="*/ 5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vi-VN"/>
                  </a:p>
                </p:txBody>
              </p:sp>
            </p:grpSp>
            <p:grpSp>
              <p:nvGrpSpPr>
                <p:cNvPr id="1089" name="Group 100"/>
                <p:cNvGrpSpPr>
                  <a:grpSpLocks/>
                </p:cNvGrpSpPr>
                <p:nvPr/>
              </p:nvGrpSpPr>
              <p:grpSpPr bwMode="auto">
                <a:xfrm>
                  <a:off x="4451" y="662"/>
                  <a:ext cx="442" cy="951"/>
                  <a:chOff x="3334" y="1717"/>
                  <a:chExt cx="1125" cy="2426"/>
                </a:xfrm>
              </p:grpSpPr>
              <p:sp>
                <p:nvSpPr>
                  <p:cNvPr id="1102" name="Freeform 101"/>
                  <p:cNvSpPr>
                    <a:spLocks/>
                  </p:cNvSpPr>
                  <p:nvPr/>
                </p:nvSpPr>
                <p:spPr bwMode="hidden">
                  <a:xfrm rot="3144576">
                    <a:off x="2627" y="2423"/>
                    <a:ext cx="1723" cy="312"/>
                  </a:xfrm>
                  <a:custGeom>
                    <a:avLst/>
                    <a:gdLst>
                      <a:gd name="T0" fmla="*/ 0 w 2736"/>
                      <a:gd name="T1" fmla="*/ 312 h 504"/>
                      <a:gd name="T2" fmla="*/ 544 w 2736"/>
                      <a:gd name="T3" fmla="*/ 104 h 504"/>
                      <a:gd name="T4" fmla="*/ 1118 w 2736"/>
                      <a:gd name="T5" fmla="*/ 15 h 504"/>
                      <a:gd name="T6" fmla="*/ 1723 w 2736"/>
                      <a:gd name="T7" fmla="*/ 15 h 504"/>
                      <a:gd name="T8" fmla="*/ 1713 w 2736"/>
                      <a:gd name="T9" fmla="*/ 64 h 504"/>
                      <a:gd name="T10" fmla="*/ 1111 w 2736"/>
                      <a:gd name="T11" fmla="*/ 64 h 504"/>
                      <a:gd name="T12" fmla="*/ 412 w 2736"/>
                      <a:gd name="T13" fmla="*/ 181 h 504"/>
                      <a:gd name="T14" fmla="*/ 0 w 2736"/>
                      <a:gd name="T15" fmla="*/ 312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vi-VN"/>
                  </a:p>
                </p:txBody>
              </p:sp>
              <p:sp>
                <p:nvSpPr>
                  <p:cNvPr id="1103" name="Freeform 102"/>
                  <p:cNvSpPr>
                    <a:spLocks/>
                  </p:cNvSpPr>
                  <p:nvPr/>
                </p:nvSpPr>
                <p:spPr bwMode="hidden">
                  <a:xfrm rot="3144576">
                    <a:off x="3752" y="3435"/>
                    <a:ext cx="925" cy="491"/>
                  </a:xfrm>
                  <a:custGeom>
                    <a:avLst/>
                    <a:gdLst>
                      <a:gd name="T0" fmla="*/ 3 w 1769"/>
                      <a:gd name="T1" fmla="*/ 5 h 791"/>
                      <a:gd name="T2" fmla="*/ 254 w 1769"/>
                      <a:gd name="T3" fmla="*/ 35 h 791"/>
                      <a:gd name="T4" fmla="*/ 605 w 1769"/>
                      <a:gd name="T5" fmla="*/ 124 h 791"/>
                      <a:gd name="T6" fmla="*/ 842 w 1769"/>
                      <a:gd name="T7" fmla="*/ 268 h 791"/>
                      <a:gd name="T8" fmla="*/ 918 w 1769"/>
                      <a:gd name="T9" fmla="*/ 378 h 791"/>
                      <a:gd name="T10" fmla="*/ 883 w 1769"/>
                      <a:gd name="T11" fmla="*/ 489 h 791"/>
                      <a:gd name="T12" fmla="*/ 831 w 1769"/>
                      <a:gd name="T13" fmla="*/ 392 h 791"/>
                      <a:gd name="T14" fmla="*/ 726 w 1769"/>
                      <a:gd name="T15" fmla="*/ 282 h 791"/>
                      <a:gd name="T16" fmla="*/ 580 w 1769"/>
                      <a:gd name="T17" fmla="*/ 184 h 791"/>
                      <a:gd name="T18" fmla="*/ 304 w 1769"/>
                      <a:gd name="T19" fmla="*/ 94 h 791"/>
                      <a:gd name="T20" fmla="*/ 0 w 1769"/>
                      <a:gd name="T21" fmla="*/ 47 h 791"/>
                      <a:gd name="T22" fmla="*/ 3 w 1769"/>
                      <a:gd name="T23" fmla="*/ 5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vi-VN"/>
                  </a:p>
                </p:txBody>
              </p:sp>
            </p:grpSp>
            <p:grpSp>
              <p:nvGrpSpPr>
                <p:cNvPr id="1090" name="Group 103"/>
                <p:cNvGrpSpPr>
                  <a:grpSpLocks/>
                </p:cNvGrpSpPr>
                <p:nvPr/>
              </p:nvGrpSpPr>
              <p:grpSpPr bwMode="auto">
                <a:xfrm>
                  <a:off x="4391" y="721"/>
                  <a:ext cx="347" cy="951"/>
                  <a:chOff x="3181" y="1866"/>
                  <a:chExt cx="883" cy="2426"/>
                </a:xfrm>
              </p:grpSpPr>
              <p:sp>
                <p:nvSpPr>
                  <p:cNvPr id="1100" name="Freeform 104"/>
                  <p:cNvSpPr>
                    <a:spLocks/>
                  </p:cNvSpPr>
                  <p:nvPr/>
                </p:nvSpPr>
                <p:spPr bwMode="hidden">
                  <a:xfrm rot="3745735">
                    <a:off x="2506" y="2536"/>
                    <a:ext cx="1649" cy="299"/>
                  </a:xfrm>
                  <a:custGeom>
                    <a:avLst/>
                    <a:gdLst>
                      <a:gd name="T0" fmla="*/ 0 w 2736"/>
                      <a:gd name="T1" fmla="*/ 299 h 504"/>
                      <a:gd name="T2" fmla="*/ 521 w 2736"/>
                      <a:gd name="T3" fmla="*/ 100 h 504"/>
                      <a:gd name="T4" fmla="*/ 1070 w 2736"/>
                      <a:gd name="T5" fmla="*/ 14 h 504"/>
                      <a:gd name="T6" fmla="*/ 1649 w 2736"/>
                      <a:gd name="T7" fmla="*/ 14 h 504"/>
                      <a:gd name="T8" fmla="*/ 1639 w 2736"/>
                      <a:gd name="T9" fmla="*/ 61 h 504"/>
                      <a:gd name="T10" fmla="*/ 1063 w 2736"/>
                      <a:gd name="T11" fmla="*/ 61 h 504"/>
                      <a:gd name="T12" fmla="*/ 394 w 2736"/>
                      <a:gd name="T13" fmla="*/ 173 h 504"/>
                      <a:gd name="T14" fmla="*/ 0 w 2736"/>
                      <a:gd name="T15" fmla="*/ 299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vi-VN"/>
                  </a:p>
                </p:txBody>
              </p:sp>
              <p:sp>
                <p:nvSpPr>
                  <p:cNvPr id="1101" name="Freeform 105"/>
                  <p:cNvSpPr>
                    <a:spLocks/>
                  </p:cNvSpPr>
                  <p:nvPr/>
                </p:nvSpPr>
                <p:spPr bwMode="hidden">
                  <a:xfrm rot="3745735">
                    <a:off x="3387" y="3610"/>
                    <a:ext cx="885" cy="469"/>
                  </a:xfrm>
                  <a:custGeom>
                    <a:avLst/>
                    <a:gdLst>
                      <a:gd name="T0" fmla="*/ 3 w 1769"/>
                      <a:gd name="T1" fmla="*/ 5 h 791"/>
                      <a:gd name="T2" fmla="*/ 243 w 1769"/>
                      <a:gd name="T3" fmla="*/ 33 h 791"/>
                      <a:gd name="T4" fmla="*/ 579 w 1769"/>
                      <a:gd name="T5" fmla="*/ 119 h 791"/>
                      <a:gd name="T6" fmla="*/ 806 w 1769"/>
                      <a:gd name="T7" fmla="*/ 256 h 791"/>
                      <a:gd name="T8" fmla="*/ 878 w 1769"/>
                      <a:gd name="T9" fmla="*/ 361 h 791"/>
                      <a:gd name="T10" fmla="*/ 845 w 1769"/>
                      <a:gd name="T11" fmla="*/ 467 h 791"/>
                      <a:gd name="T12" fmla="*/ 795 w 1769"/>
                      <a:gd name="T13" fmla="*/ 375 h 791"/>
                      <a:gd name="T14" fmla="*/ 695 w 1769"/>
                      <a:gd name="T15" fmla="*/ 269 h 791"/>
                      <a:gd name="T16" fmla="*/ 555 w 1769"/>
                      <a:gd name="T17" fmla="*/ 176 h 791"/>
                      <a:gd name="T18" fmla="*/ 291 w 1769"/>
                      <a:gd name="T19" fmla="*/ 90 h 791"/>
                      <a:gd name="T20" fmla="*/ 0 w 1769"/>
                      <a:gd name="T21" fmla="*/ 45 h 791"/>
                      <a:gd name="T22" fmla="*/ 3 w 1769"/>
                      <a:gd name="T23" fmla="*/ 5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 cap="flat" cmpd="sng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vi-VN"/>
                  </a:p>
                </p:txBody>
              </p:sp>
            </p:grpSp>
            <p:grpSp>
              <p:nvGrpSpPr>
                <p:cNvPr id="1091" name="Group 106"/>
                <p:cNvGrpSpPr>
                  <a:grpSpLocks/>
                </p:cNvGrpSpPr>
                <p:nvPr/>
              </p:nvGrpSpPr>
              <p:grpSpPr bwMode="auto">
                <a:xfrm>
                  <a:off x="4323" y="767"/>
                  <a:ext cx="243" cy="935"/>
                  <a:chOff x="3006" y="1983"/>
                  <a:chExt cx="619" cy="2386"/>
                </a:xfrm>
              </p:grpSpPr>
              <p:sp>
                <p:nvSpPr>
                  <p:cNvPr id="1098" name="Freeform 107"/>
                  <p:cNvSpPr>
                    <a:spLocks/>
                  </p:cNvSpPr>
                  <p:nvPr/>
                </p:nvSpPr>
                <p:spPr bwMode="hidden">
                  <a:xfrm rot="4286818">
                    <a:off x="2328" y="2656"/>
                    <a:ext cx="1600" cy="244"/>
                  </a:xfrm>
                  <a:custGeom>
                    <a:avLst/>
                    <a:gdLst>
                      <a:gd name="T0" fmla="*/ 0 w 2736"/>
                      <a:gd name="T1" fmla="*/ 244 h 504"/>
                      <a:gd name="T2" fmla="*/ 505 w 2736"/>
                      <a:gd name="T3" fmla="*/ 81 h 504"/>
                      <a:gd name="T4" fmla="*/ 1039 w 2736"/>
                      <a:gd name="T5" fmla="*/ 12 h 504"/>
                      <a:gd name="T6" fmla="*/ 1600 w 2736"/>
                      <a:gd name="T7" fmla="*/ 12 h 504"/>
                      <a:gd name="T8" fmla="*/ 1591 w 2736"/>
                      <a:gd name="T9" fmla="*/ 50 h 504"/>
                      <a:gd name="T10" fmla="*/ 1032 w 2736"/>
                      <a:gd name="T11" fmla="*/ 50 h 504"/>
                      <a:gd name="T12" fmla="*/ 382 w 2736"/>
                      <a:gd name="T13" fmla="*/ 141 h 504"/>
                      <a:gd name="T14" fmla="*/ 0 w 2736"/>
                      <a:gd name="T15" fmla="*/ 244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vi-VN"/>
                  </a:p>
                </p:txBody>
              </p:sp>
              <p:sp>
                <p:nvSpPr>
                  <p:cNvPr id="1099" name="Freeform 108"/>
                  <p:cNvSpPr>
                    <a:spLocks/>
                  </p:cNvSpPr>
                  <p:nvPr/>
                </p:nvSpPr>
                <p:spPr bwMode="hidden">
                  <a:xfrm rot="4286818">
                    <a:off x="3001" y="3741"/>
                    <a:ext cx="860" cy="386"/>
                  </a:xfrm>
                  <a:custGeom>
                    <a:avLst/>
                    <a:gdLst>
                      <a:gd name="T0" fmla="*/ 2 w 1769"/>
                      <a:gd name="T1" fmla="*/ 4 h 791"/>
                      <a:gd name="T2" fmla="*/ 236 w 1769"/>
                      <a:gd name="T3" fmla="*/ 27 h 791"/>
                      <a:gd name="T4" fmla="*/ 562 w 1769"/>
                      <a:gd name="T5" fmla="*/ 98 h 791"/>
                      <a:gd name="T6" fmla="*/ 783 w 1769"/>
                      <a:gd name="T7" fmla="*/ 211 h 791"/>
                      <a:gd name="T8" fmla="*/ 854 w 1769"/>
                      <a:gd name="T9" fmla="*/ 297 h 791"/>
                      <a:gd name="T10" fmla="*/ 821 w 1769"/>
                      <a:gd name="T11" fmla="*/ 384 h 791"/>
                      <a:gd name="T12" fmla="*/ 772 w 1769"/>
                      <a:gd name="T13" fmla="*/ 308 h 791"/>
                      <a:gd name="T14" fmla="*/ 675 w 1769"/>
                      <a:gd name="T15" fmla="*/ 222 h 791"/>
                      <a:gd name="T16" fmla="*/ 539 w 1769"/>
                      <a:gd name="T17" fmla="*/ 144 h 791"/>
                      <a:gd name="T18" fmla="*/ 282 w 1769"/>
                      <a:gd name="T19" fmla="*/ 74 h 791"/>
                      <a:gd name="T20" fmla="*/ 0 w 1769"/>
                      <a:gd name="T21" fmla="*/ 37 h 791"/>
                      <a:gd name="T22" fmla="*/ 2 w 1769"/>
                      <a:gd name="T23" fmla="*/ 4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vi-VN"/>
                  </a:p>
                </p:txBody>
              </p:sp>
            </p:grpSp>
            <p:grpSp>
              <p:nvGrpSpPr>
                <p:cNvPr id="1092" name="Group 109"/>
                <p:cNvGrpSpPr>
                  <a:grpSpLocks/>
                </p:cNvGrpSpPr>
                <p:nvPr/>
              </p:nvGrpSpPr>
              <p:grpSpPr bwMode="auto">
                <a:xfrm>
                  <a:off x="4249" y="813"/>
                  <a:ext cx="159" cy="870"/>
                  <a:chOff x="2819" y="2101"/>
                  <a:chExt cx="405" cy="2219"/>
                </a:xfrm>
              </p:grpSpPr>
              <p:sp>
                <p:nvSpPr>
                  <p:cNvPr id="1096" name="Freeform 110"/>
                  <p:cNvSpPr>
                    <a:spLocks/>
                  </p:cNvSpPr>
                  <p:nvPr/>
                </p:nvSpPr>
                <p:spPr bwMode="hidden">
                  <a:xfrm rot="4898956">
                    <a:off x="2210" y="2709"/>
                    <a:ext cx="1466" cy="247"/>
                  </a:xfrm>
                  <a:custGeom>
                    <a:avLst/>
                    <a:gdLst>
                      <a:gd name="T0" fmla="*/ 0 w 2736"/>
                      <a:gd name="T1" fmla="*/ 247 h 504"/>
                      <a:gd name="T2" fmla="*/ 463 w 2736"/>
                      <a:gd name="T3" fmla="*/ 82 h 504"/>
                      <a:gd name="T4" fmla="*/ 952 w 2736"/>
                      <a:gd name="T5" fmla="*/ 12 h 504"/>
                      <a:gd name="T6" fmla="*/ 1466 w 2736"/>
                      <a:gd name="T7" fmla="*/ 12 h 504"/>
                      <a:gd name="T8" fmla="*/ 1457 w 2736"/>
                      <a:gd name="T9" fmla="*/ 50 h 504"/>
                      <a:gd name="T10" fmla="*/ 945 w 2736"/>
                      <a:gd name="T11" fmla="*/ 50 h 504"/>
                      <a:gd name="T12" fmla="*/ 350 w 2736"/>
                      <a:gd name="T13" fmla="*/ 143 h 504"/>
                      <a:gd name="T14" fmla="*/ 0 w 2736"/>
                      <a:gd name="T15" fmla="*/ 247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vi-VN"/>
                  </a:p>
                </p:txBody>
              </p:sp>
              <p:sp>
                <p:nvSpPr>
                  <p:cNvPr id="1097" name="Freeform 111"/>
                  <p:cNvSpPr>
                    <a:spLocks/>
                  </p:cNvSpPr>
                  <p:nvPr/>
                </p:nvSpPr>
                <p:spPr bwMode="hidden">
                  <a:xfrm rot="4898956">
                    <a:off x="2637" y="3727"/>
                    <a:ext cx="789" cy="386"/>
                  </a:xfrm>
                  <a:custGeom>
                    <a:avLst/>
                    <a:gdLst>
                      <a:gd name="T0" fmla="*/ 2 w 1769"/>
                      <a:gd name="T1" fmla="*/ 4 h 791"/>
                      <a:gd name="T2" fmla="*/ 216 w 1769"/>
                      <a:gd name="T3" fmla="*/ 27 h 791"/>
                      <a:gd name="T4" fmla="*/ 516 w 1769"/>
                      <a:gd name="T5" fmla="*/ 98 h 791"/>
                      <a:gd name="T6" fmla="*/ 719 w 1769"/>
                      <a:gd name="T7" fmla="*/ 211 h 791"/>
                      <a:gd name="T8" fmla="*/ 783 w 1769"/>
                      <a:gd name="T9" fmla="*/ 297 h 791"/>
                      <a:gd name="T10" fmla="*/ 753 w 1769"/>
                      <a:gd name="T11" fmla="*/ 384 h 791"/>
                      <a:gd name="T12" fmla="*/ 709 w 1769"/>
                      <a:gd name="T13" fmla="*/ 308 h 791"/>
                      <a:gd name="T14" fmla="*/ 620 w 1769"/>
                      <a:gd name="T15" fmla="*/ 222 h 791"/>
                      <a:gd name="T16" fmla="*/ 495 w 1769"/>
                      <a:gd name="T17" fmla="*/ 144 h 791"/>
                      <a:gd name="T18" fmla="*/ 259 w 1769"/>
                      <a:gd name="T19" fmla="*/ 74 h 791"/>
                      <a:gd name="T20" fmla="*/ 0 w 1769"/>
                      <a:gd name="T21" fmla="*/ 37 h 791"/>
                      <a:gd name="T22" fmla="*/ 2 w 1769"/>
                      <a:gd name="T23" fmla="*/ 4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vi-VN"/>
                  </a:p>
                </p:txBody>
              </p:sp>
            </p:grpSp>
            <p:grpSp>
              <p:nvGrpSpPr>
                <p:cNvPr id="1093" name="Group 112"/>
                <p:cNvGrpSpPr>
                  <a:grpSpLocks/>
                </p:cNvGrpSpPr>
                <p:nvPr/>
              </p:nvGrpSpPr>
              <p:grpSpPr bwMode="auto">
                <a:xfrm>
                  <a:off x="4045" y="826"/>
                  <a:ext cx="167" cy="857"/>
                  <a:chOff x="2287" y="2135"/>
                  <a:chExt cx="426" cy="2185"/>
                </a:xfrm>
              </p:grpSpPr>
              <p:sp>
                <p:nvSpPr>
                  <p:cNvPr id="1094" name="Freeform 113"/>
                  <p:cNvSpPr>
                    <a:spLocks/>
                  </p:cNvSpPr>
                  <p:nvPr/>
                </p:nvSpPr>
                <p:spPr bwMode="hidden">
                  <a:xfrm rot="5755659">
                    <a:off x="1903" y="2758"/>
                    <a:ext cx="1432" cy="186"/>
                  </a:xfrm>
                  <a:custGeom>
                    <a:avLst/>
                    <a:gdLst>
                      <a:gd name="T0" fmla="*/ 0 w 2736"/>
                      <a:gd name="T1" fmla="*/ 186 h 504"/>
                      <a:gd name="T2" fmla="*/ 452 w 2736"/>
                      <a:gd name="T3" fmla="*/ 62 h 504"/>
                      <a:gd name="T4" fmla="*/ 930 w 2736"/>
                      <a:gd name="T5" fmla="*/ 9 h 504"/>
                      <a:gd name="T6" fmla="*/ 1432 w 2736"/>
                      <a:gd name="T7" fmla="*/ 9 h 504"/>
                      <a:gd name="T8" fmla="*/ 1424 w 2736"/>
                      <a:gd name="T9" fmla="*/ 38 h 504"/>
                      <a:gd name="T10" fmla="*/ 923 w 2736"/>
                      <a:gd name="T11" fmla="*/ 38 h 504"/>
                      <a:gd name="T12" fmla="*/ 342 w 2736"/>
                      <a:gd name="T13" fmla="*/ 108 h 504"/>
                      <a:gd name="T14" fmla="*/ 0 w 2736"/>
                      <a:gd name="T15" fmla="*/ 186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0" t="0" r="r" b="b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vi-VN"/>
                  </a:p>
                </p:txBody>
              </p:sp>
              <p:sp>
                <p:nvSpPr>
                  <p:cNvPr id="1095" name="Freeform 114"/>
                  <p:cNvSpPr>
                    <a:spLocks/>
                  </p:cNvSpPr>
                  <p:nvPr/>
                </p:nvSpPr>
                <p:spPr bwMode="hidden">
                  <a:xfrm rot="5755659">
                    <a:off x="2051" y="3784"/>
                    <a:ext cx="767" cy="294"/>
                  </a:xfrm>
                  <a:custGeom>
                    <a:avLst/>
                    <a:gdLst>
                      <a:gd name="T0" fmla="*/ 2 w 1769"/>
                      <a:gd name="T1" fmla="*/ 3 h 791"/>
                      <a:gd name="T2" fmla="*/ 210 w 1769"/>
                      <a:gd name="T3" fmla="*/ 21 h 791"/>
                      <a:gd name="T4" fmla="*/ 502 w 1769"/>
                      <a:gd name="T5" fmla="*/ 74 h 791"/>
                      <a:gd name="T6" fmla="*/ 698 w 1769"/>
                      <a:gd name="T7" fmla="*/ 161 h 791"/>
                      <a:gd name="T8" fmla="*/ 761 w 1769"/>
                      <a:gd name="T9" fmla="*/ 226 h 791"/>
                      <a:gd name="T10" fmla="*/ 732 w 1769"/>
                      <a:gd name="T11" fmla="*/ 293 h 791"/>
                      <a:gd name="T12" fmla="*/ 689 w 1769"/>
                      <a:gd name="T13" fmla="*/ 235 h 791"/>
                      <a:gd name="T14" fmla="*/ 602 w 1769"/>
                      <a:gd name="T15" fmla="*/ 169 h 791"/>
                      <a:gd name="T16" fmla="*/ 481 w 1769"/>
                      <a:gd name="T17" fmla="*/ 110 h 791"/>
                      <a:gd name="T18" fmla="*/ 252 w 1769"/>
                      <a:gd name="T19" fmla="*/ 56 h 791"/>
                      <a:gd name="T20" fmla="*/ 0 w 1769"/>
                      <a:gd name="T21" fmla="*/ 28 h 791"/>
                      <a:gd name="T22" fmla="*/ 2 w 1769"/>
                      <a:gd name="T23" fmla="*/ 3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0" t="0" r="r" b="b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vi-VN"/>
                  </a:p>
                </p:txBody>
              </p:sp>
            </p:grpSp>
          </p:grpSp>
          <p:sp>
            <p:nvSpPr>
              <p:cNvPr id="1038" name="Freeform 115"/>
              <p:cNvSpPr>
                <a:spLocks/>
              </p:cNvSpPr>
              <p:nvPr/>
            </p:nvSpPr>
            <p:spPr bwMode="hidden">
              <a:xfrm flipH="1">
                <a:off x="3873" y="934"/>
                <a:ext cx="190" cy="580"/>
              </a:xfrm>
              <a:custGeom>
                <a:avLst/>
                <a:gdLst>
                  <a:gd name="T0" fmla="*/ 0 w 776"/>
                  <a:gd name="T1" fmla="*/ 16 h 2368"/>
                  <a:gd name="T2" fmla="*/ 59 w 776"/>
                  <a:gd name="T3" fmla="*/ 4 h 2368"/>
                  <a:gd name="T4" fmla="*/ 24 w 776"/>
                  <a:gd name="T5" fmla="*/ 39 h 2368"/>
                  <a:gd name="T6" fmla="*/ 82 w 776"/>
                  <a:gd name="T7" fmla="*/ 39 h 2368"/>
                  <a:gd name="T8" fmla="*/ 47 w 776"/>
                  <a:gd name="T9" fmla="*/ 74 h 2368"/>
                  <a:gd name="T10" fmla="*/ 94 w 776"/>
                  <a:gd name="T11" fmla="*/ 86 h 2368"/>
                  <a:gd name="T12" fmla="*/ 71 w 776"/>
                  <a:gd name="T13" fmla="*/ 110 h 2368"/>
                  <a:gd name="T14" fmla="*/ 118 w 776"/>
                  <a:gd name="T15" fmla="*/ 121 h 2368"/>
                  <a:gd name="T16" fmla="*/ 94 w 776"/>
                  <a:gd name="T17" fmla="*/ 145 h 2368"/>
                  <a:gd name="T18" fmla="*/ 129 w 776"/>
                  <a:gd name="T19" fmla="*/ 157 h 2368"/>
                  <a:gd name="T20" fmla="*/ 118 w 776"/>
                  <a:gd name="T21" fmla="*/ 180 h 2368"/>
                  <a:gd name="T22" fmla="*/ 141 w 776"/>
                  <a:gd name="T23" fmla="*/ 204 h 2368"/>
                  <a:gd name="T24" fmla="*/ 141 w 776"/>
                  <a:gd name="T25" fmla="*/ 227 h 2368"/>
                  <a:gd name="T26" fmla="*/ 165 w 776"/>
                  <a:gd name="T27" fmla="*/ 263 h 2368"/>
                  <a:gd name="T28" fmla="*/ 153 w 776"/>
                  <a:gd name="T29" fmla="*/ 298 h 2368"/>
                  <a:gd name="T30" fmla="*/ 176 w 776"/>
                  <a:gd name="T31" fmla="*/ 321 h 2368"/>
                  <a:gd name="T32" fmla="*/ 165 w 776"/>
                  <a:gd name="T33" fmla="*/ 357 h 2368"/>
                  <a:gd name="T34" fmla="*/ 176 w 776"/>
                  <a:gd name="T35" fmla="*/ 392 h 2368"/>
                  <a:gd name="T36" fmla="*/ 165 w 776"/>
                  <a:gd name="T37" fmla="*/ 415 h 2368"/>
                  <a:gd name="T38" fmla="*/ 188 w 776"/>
                  <a:gd name="T39" fmla="*/ 451 h 2368"/>
                  <a:gd name="T40" fmla="*/ 176 w 776"/>
                  <a:gd name="T41" fmla="*/ 486 h 2368"/>
                  <a:gd name="T42" fmla="*/ 188 w 776"/>
                  <a:gd name="T43" fmla="*/ 533 h 2368"/>
                  <a:gd name="T44" fmla="*/ 176 w 776"/>
                  <a:gd name="T45" fmla="*/ 545 h 2368"/>
                  <a:gd name="T46" fmla="*/ 188 w 776"/>
                  <a:gd name="T47" fmla="*/ 580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vi-VN"/>
              </a:p>
            </p:txBody>
          </p:sp>
          <p:sp>
            <p:nvSpPr>
              <p:cNvPr id="1039" name="Arc 116"/>
              <p:cNvSpPr>
                <a:spLocks/>
              </p:cNvSpPr>
              <p:nvPr/>
            </p:nvSpPr>
            <p:spPr bwMode="hidden">
              <a:xfrm flipH="1">
                <a:off x="3527" y="725"/>
                <a:ext cx="832" cy="902"/>
              </a:xfrm>
              <a:custGeom>
                <a:avLst/>
                <a:gdLst>
                  <a:gd name="T0" fmla="*/ 8 w 21600"/>
                  <a:gd name="T1" fmla="*/ 0 h 21602"/>
                  <a:gd name="T2" fmla="*/ 32 w 21600"/>
                  <a:gd name="T3" fmla="*/ 38 h 21602"/>
                  <a:gd name="T4" fmla="*/ 0 w 21600"/>
                  <a:gd name="T5" fmla="*/ 36 h 21602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1600" h="21602" fill="none" extrusionOk="0">
                    <a:moveTo>
                      <a:pt x="5466" y="0"/>
                    </a:moveTo>
                    <a:cubicBezTo>
                      <a:pt x="14970" y="2486"/>
                      <a:pt x="21600" y="11073"/>
                      <a:pt x="21600" y="20897"/>
                    </a:cubicBezTo>
                    <a:cubicBezTo>
                      <a:pt x="21600" y="21132"/>
                      <a:pt x="21596" y="21367"/>
                      <a:pt x="21588" y="21601"/>
                    </a:cubicBezTo>
                  </a:path>
                  <a:path w="21600" h="21602" stroke="0" extrusionOk="0">
                    <a:moveTo>
                      <a:pt x="5466" y="0"/>
                    </a:moveTo>
                    <a:cubicBezTo>
                      <a:pt x="14970" y="2486"/>
                      <a:pt x="21600" y="11073"/>
                      <a:pt x="21600" y="20897"/>
                    </a:cubicBezTo>
                    <a:cubicBezTo>
                      <a:pt x="21600" y="21132"/>
                      <a:pt x="21596" y="21367"/>
                      <a:pt x="21588" y="21601"/>
                    </a:cubicBezTo>
                    <a:lnTo>
                      <a:pt x="0" y="20897"/>
                    </a:lnTo>
                    <a:lnTo>
                      <a:pt x="5466" y="0"/>
                    </a:lnTo>
                    <a:close/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vi-VN"/>
              </a:p>
            </p:txBody>
          </p:sp>
          <p:sp>
            <p:nvSpPr>
              <p:cNvPr id="1040" name="Arc 117"/>
              <p:cNvSpPr>
                <a:spLocks/>
              </p:cNvSpPr>
              <p:nvPr/>
            </p:nvSpPr>
            <p:spPr bwMode="hidden">
              <a:xfrm flipV="1">
                <a:off x="4278" y="179"/>
                <a:ext cx="1007" cy="802"/>
              </a:xfrm>
              <a:custGeom>
                <a:avLst/>
                <a:gdLst>
                  <a:gd name="T0" fmla="*/ 28 w 36729"/>
                  <a:gd name="T1" fmla="*/ 14 h 21600"/>
                  <a:gd name="T2" fmla="*/ 0 w 36729"/>
                  <a:gd name="T3" fmla="*/ 17 h 21600"/>
                  <a:gd name="T4" fmla="*/ 13 w 36729"/>
                  <a:gd name="T5" fmla="*/ 0 h 216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6729" h="21600" fill="none" extrusionOk="0">
                    <a:moveTo>
                      <a:pt x="36729" y="10451"/>
                    </a:moveTo>
                    <a:cubicBezTo>
                      <a:pt x="32926" y="17330"/>
                      <a:pt x="25686" y="21599"/>
                      <a:pt x="17826" y="21600"/>
                    </a:cubicBezTo>
                    <a:cubicBezTo>
                      <a:pt x="10696" y="21600"/>
                      <a:pt x="4025" y="18081"/>
                      <a:pt x="-1" y="12197"/>
                    </a:cubicBezTo>
                  </a:path>
                  <a:path w="36729" h="21600" stroke="0" extrusionOk="0">
                    <a:moveTo>
                      <a:pt x="36729" y="10451"/>
                    </a:moveTo>
                    <a:cubicBezTo>
                      <a:pt x="32926" y="17330"/>
                      <a:pt x="25686" y="21599"/>
                      <a:pt x="17826" y="21600"/>
                    </a:cubicBezTo>
                    <a:cubicBezTo>
                      <a:pt x="10696" y="21600"/>
                      <a:pt x="4025" y="18081"/>
                      <a:pt x="-1" y="12197"/>
                    </a:cubicBezTo>
                    <a:lnTo>
                      <a:pt x="17826" y="0"/>
                    </a:lnTo>
                    <a:lnTo>
                      <a:pt x="36729" y="10451"/>
                    </a:lnTo>
                    <a:close/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vi-VN"/>
              </a:p>
            </p:txBody>
          </p:sp>
          <p:sp>
            <p:nvSpPr>
              <p:cNvPr id="1041" name="Arc 118"/>
              <p:cNvSpPr>
                <a:spLocks/>
              </p:cNvSpPr>
              <p:nvPr/>
            </p:nvSpPr>
            <p:spPr bwMode="hidden">
              <a:xfrm flipH="1">
                <a:off x="3612" y="580"/>
                <a:ext cx="485" cy="933"/>
              </a:xfrm>
              <a:custGeom>
                <a:avLst/>
                <a:gdLst>
                  <a:gd name="T0" fmla="*/ 0 w 28940"/>
                  <a:gd name="T1" fmla="*/ 2 h 22305"/>
                  <a:gd name="T2" fmla="*/ 8 w 28940"/>
                  <a:gd name="T3" fmla="*/ 39 h 22305"/>
                  <a:gd name="T4" fmla="*/ 2 w 28940"/>
                  <a:gd name="T5" fmla="*/ 38 h 22305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8940" h="22305" fill="none" extrusionOk="0">
                    <a:moveTo>
                      <a:pt x="0" y="1285"/>
                    </a:moveTo>
                    <a:cubicBezTo>
                      <a:pt x="2353" y="434"/>
                      <a:pt x="4837" y="-1"/>
                      <a:pt x="7340" y="0"/>
                    </a:cubicBezTo>
                    <a:cubicBezTo>
                      <a:pt x="19269" y="0"/>
                      <a:pt x="28940" y="9670"/>
                      <a:pt x="28940" y="21600"/>
                    </a:cubicBezTo>
                    <a:cubicBezTo>
                      <a:pt x="28940" y="21835"/>
                      <a:pt x="28936" y="22070"/>
                      <a:pt x="28928" y="22304"/>
                    </a:cubicBezTo>
                  </a:path>
                  <a:path w="28940" h="22305" stroke="0" extrusionOk="0">
                    <a:moveTo>
                      <a:pt x="0" y="1285"/>
                    </a:moveTo>
                    <a:cubicBezTo>
                      <a:pt x="2353" y="434"/>
                      <a:pt x="4837" y="-1"/>
                      <a:pt x="7340" y="0"/>
                    </a:cubicBezTo>
                    <a:cubicBezTo>
                      <a:pt x="19269" y="0"/>
                      <a:pt x="28940" y="9670"/>
                      <a:pt x="28940" y="21600"/>
                    </a:cubicBezTo>
                    <a:cubicBezTo>
                      <a:pt x="28940" y="21835"/>
                      <a:pt x="28936" y="22070"/>
                      <a:pt x="28928" y="22304"/>
                    </a:cubicBezTo>
                    <a:lnTo>
                      <a:pt x="7340" y="21600"/>
                    </a:lnTo>
                    <a:lnTo>
                      <a:pt x="0" y="1285"/>
                    </a:lnTo>
                    <a:close/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vi-VN"/>
              </a:p>
            </p:txBody>
          </p:sp>
          <p:sp>
            <p:nvSpPr>
              <p:cNvPr id="1042" name="Arc 119"/>
              <p:cNvSpPr>
                <a:spLocks/>
              </p:cNvSpPr>
              <p:nvPr/>
            </p:nvSpPr>
            <p:spPr bwMode="hidden">
              <a:xfrm flipH="1">
                <a:off x="3267" y="628"/>
                <a:ext cx="791" cy="930"/>
              </a:xfrm>
              <a:custGeom>
                <a:avLst/>
                <a:gdLst>
                  <a:gd name="T0" fmla="*/ 0 w 30473"/>
                  <a:gd name="T1" fmla="*/ 3 h 22305"/>
                  <a:gd name="T2" fmla="*/ 21 w 30473"/>
                  <a:gd name="T3" fmla="*/ 39 h 22305"/>
                  <a:gd name="T4" fmla="*/ 6 w 30473"/>
                  <a:gd name="T5" fmla="*/ 38 h 22305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0473" h="22305" fill="none" extrusionOk="0">
                    <a:moveTo>
                      <a:pt x="-1" y="1906"/>
                    </a:moveTo>
                    <a:cubicBezTo>
                      <a:pt x="2789" y="649"/>
                      <a:pt x="5813" y="-1"/>
                      <a:pt x="8873" y="0"/>
                    </a:cubicBezTo>
                    <a:cubicBezTo>
                      <a:pt x="20802" y="0"/>
                      <a:pt x="30473" y="9670"/>
                      <a:pt x="30473" y="21600"/>
                    </a:cubicBezTo>
                    <a:cubicBezTo>
                      <a:pt x="30473" y="21835"/>
                      <a:pt x="30469" y="22070"/>
                      <a:pt x="30461" y="22304"/>
                    </a:cubicBezTo>
                  </a:path>
                  <a:path w="30473" h="22305" stroke="0" extrusionOk="0">
                    <a:moveTo>
                      <a:pt x="-1" y="1906"/>
                    </a:moveTo>
                    <a:cubicBezTo>
                      <a:pt x="2789" y="649"/>
                      <a:pt x="5813" y="-1"/>
                      <a:pt x="8873" y="0"/>
                    </a:cubicBezTo>
                    <a:cubicBezTo>
                      <a:pt x="20802" y="0"/>
                      <a:pt x="30473" y="9670"/>
                      <a:pt x="30473" y="21600"/>
                    </a:cubicBezTo>
                    <a:cubicBezTo>
                      <a:pt x="30473" y="21835"/>
                      <a:pt x="30469" y="22070"/>
                      <a:pt x="30461" y="22304"/>
                    </a:cubicBezTo>
                    <a:lnTo>
                      <a:pt x="8873" y="21600"/>
                    </a:lnTo>
                    <a:lnTo>
                      <a:pt x="-1" y="1906"/>
                    </a:lnTo>
                    <a:close/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vi-VN"/>
              </a:p>
            </p:txBody>
          </p:sp>
          <p:sp>
            <p:nvSpPr>
              <p:cNvPr id="1043" name="Arc 120"/>
              <p:cNvSpPr>
                <a:spLocks/>
              </p:cNvSpPr>
              <p:nvPr/>
            </p:nvSpPr>
            <p:spPr bwMode="hidden">
              <a:xfrm flipH="1">
                <a:off x="3197" y="458"/>
                <a:ext cx="932" cy="933"/>
              </a:xfrm>
              <a:custGeom>
                <a:avLst/>
                <a:gdLst>
                  <a:gd name="T0" fmla="*/ 0 w 34455"/>
                  <a:gd name="T1" fmla="*/ 7 h 22305"/>
                  <a:gd name="T2" fmla="*/ 25 w 34455"/>
                  <a:gd name="T3" fmla="*/ 39 h 22305"/>
                  <a:gd name="T4" fmla="*/ 9 w 34455"/>
                  <a:gd name="T5" fmla="*/ 38 h 22305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4455" h="22305" fill="none" extrusionOk="0">
                    <a:moveTo>
                      <a:pt x="0" y="4241"/>
                    </a:moveTo>
                    <a:cubicBezTo>
                      <a:pt x="3720" y="1486"/>
                      <a:pt x="8226" y="-1"/>
                      <a:pt x="12855" y="0"/>
                    </a:cubicBezTo>
                    <a:cubicBezTo>
                      <a:pt x="24784" y="0"/>
                      <a:pt x="34455" y="9670"/>
                      <a:pt x="34455" y="21600"/>
                    </a:cubicBezTo>
                    <a:cubicBezTo>
                      <a:pt x="34455" y="21835"/>
                      <a:pt x="34451" y="22070"/>
                      <a:pt x="34443" y="22304"/>
                    </a:cubicBezTo>
                  </a:path>
                  <a:path w="34455" h="22305" stroke="0" extrusionOk="0">
                    <a:moveTo>
                      <a:pt x="0" y="4241"/>
                    </a:moveTo>
                    <a:cubicBezTo>
                      <a:pt x="3720" y="1486"/>
                      <a:pt x="8226" y="-1"/>
                      <a:pt x="12855" y="0"/>
                    </a:cubicBezTo>
                    <a:cubicBezTo>
                      <a:pt x="24784" y="0"/>
                      <a:pt x="34455" y="9670"/>
                      <a:pt x="34455" y="21600"/>
                    </a:cubicBezTo>
                    <a:cubicBezTo>
                      <a:pt x="34455" y="21835"/>
                      <a:pt x="34451" y="22070"/>
                      <a:pt x="34443" y="22304"/>
                    </a:cubicBezTo>
                    <a:lnTo>
                      <a:pt x="12855" y="21600"/>
                    </a:lnTo>
                    <a:lnTo>
                      <a:pt x="0" y="4241"/>
                    </a:lnTo>
                    <a:close/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vi-VN"/>
              </a:p>
            </p:txBody>
          </p:sp>
          <p:sp>
            <p:nvSpPr>
              <p:cNvPr id="1044" name="Arc 121"/>
              <p:cNvSpPr>
                <a:spLocks/>
              </p:cNvSpPr>
              <p:nvPr/>
            </p:nvSpPr>
            <p:spPr bwMode="hidden">
              <a:xfrm>
                <a:off x="4229" y="589"/>
                <a:ext cx="149" cy="933"/>
              </a:xfrm>
              <a:custGeom>
                <a:avLst/>
                <a:gdLst>
                  <a:gd name="T0" fmla="*/ 0 w 34812"/>
                  <a:gd name="T1" fmla="*/ 8 h 22305"/>
                  <a:gd name="T2" fmla="*/ 1 w 34812"/>
                  <a:gd name="T3" fmla="*/ 39 h 22305"/>
                  <a:gd name="T4" fmla="*/ 0 w 34812"/>
                  <a:gd name="T5" fmla="*/ 38 h 22305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4812" h="22305" fill="none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</a:path>
                  <a:path w="34812" h="22305" stroke="0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  <a:lnTo>
                      <a:pt x="13212" y="21600"/>
                    </a:lnTo>
                    <a:lnTo>
                      <a:pt x="-1" y="4511"/>
                    </a:lnTo>
                    <a:close/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vi-VN"/>
              </a:p>
            </p:txBody>
          </p:sp>
          <p:sp>
            <p:nvSpPr>
              <p:cNvPr id="1045" name="Arc 122"/>
              <p:cNvSpPr>
                <a:spLocks/>
              </p:cNvSpPr>
              <p:nvPr/>
            </p:nvSpPr>
            <p:spPr bwMode="hidden">
              <a:xfrm>
                <a:off x="4269" y="585"/>
                <a:ext cx="393" cy="933"/>
              </a:xfrm>
              <a:custGeom>
                <a:avLst/>
                <a:gdLst>
                  <a:gd name="T0" fmla="*/ 0 w 34812"/>
                  <a:gd name="T1" fmla="*/ 8 h 22305"/>
                  <a:gd name="T2" fmla="*/ 4 w 34812"/>
                  <a:gd name="T3" fmla="*/ 39 h 22305"/>
                  <a:gd name="T4" fmla="*/ 2 w 34812"/>
                  <a:gd name="T5" fmla="*/ 38 h 22305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4812" h="22305" fill="none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</a:path>
                  <a:path w="34812" h="22305" stroke="0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  <a:lnTo>
                      <a:pt x="13212" y="21600"/>
                    </a:lnTo>
                    <a:lnTo>
                      <a:pt x="-1" y="4511"/>
                    </a:lnTo>
                    <a:close/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vi-VN"/>
              </a:p>
            </p:txBody>
          </p:sp>
          <p:sp>
            <p:nvSpPr>
              <p:cNvPr id="1046" name="Arc 123"/>
              <p:cNvSpPr>
                <a:spLocks/>
              </p:cNvSpPr>
              <p:nvPr/>
            </p:nvSpPr>
            <p:spPr bwMode="hidden">
              <a:xfrm>
                <a:off x="4302" y="463"/>
                <a:ext cx="558" cy="933"/>
              </a:xfrm>
              <a:custGeom>
                <a:avLst/>
                <a:gdLst>
                  <a:gd name="T0" fmla="*/ 0 w 34812"/>
                  <a:gd name="T1" fmla="*/ 8 h 22305"/>
                  <a:gd name="T2" fmla="*/ 9 w 34812"/>
                  <a:gd name="T3" fmla="*/ 39 h 22305"/>
                  <a:gd name="T4" fmla="*/ 3 w 34812"/>
                  <a:gd name="T5" fmla="*/ 38 h 22305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4812" h="22305" fill="none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</a:path>
                  <a:path w="34812" h="22305" stroke="0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  <a:lnTo>
                      <a:pt x="13212" y="21600"/>
                    </a:lnTo>
                    <a:lnTo>
                      <a:pt x="-1" y="4511"/>
                    </a:lnTo>
                    <a:close/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vi-VN"/>
              </a:p>
            </p:txBody>
          </p:sp>
          <p:sp>
            <p:nvSpPr>
              <p:cNvPr id="1047" name="Freeform 124"/>
              <p:cNvSpPr>
                <a:spLocks/>
              </p:cNvSpPr>
              <p:nvPr/>
            </p:nvSpPr>
            <p:spPr bwMode="hidden">
              <a:xfrm>
                <a:off x="4410" y="1033"/>
                <a:ext cx="188" cy="580"/>
              </a:xfrm>
              <a:custGeom>
                <a:avLst/>
                <a:gdLst>
                  <a:gd name="T0" fmla="*/ 0 w 776"/>
                  <a:gd name="T1" fmla="*/ 16 h 2368"/>
                  <a:gd name="T2" fmla="*/ 58 w 776"/>
                  <a:gd name="T3" fmla="*/ 4 h 2368"/>
                  <a:gd name="T4" fmla="*/ 23 w 776"/>
                  <a:gd name="T5" fmla="*/ 39 h 2368"/>
                  <a:gd name="T6" fmla="*/ 81 w 776"/>
                  <a:gd name="T7" fmla="*/ 39 h 2368"/>
                  <a:gd name="T8" fmla="*/ 47 w 776"/>
                  <a:gd name="T9" fmla="*/ 74 h 2368"/>
                  <a:gd name="T10" fmla="*/ 93 w 776"/>
                  <a:gd name="T11" fmla="*/ 86 h 2368"/>
                  <a:gd name="T12" fmla="*/ 70 w 776"/>
                  <a:gd name="T13" fmla="*/ 110 h 2368"/>
                  <a:gd name="T14" fmla="*/ 116 w 776"/>
                  <a:gd name="T15" fmla="*/ 121 h 2368"/>
                  <a:gd name="T16" fmla="*/ 93 w 776"/>
                  <a:gd name="T17" fmla="*/ 145 h 2368"/>
                  <a:gd name="T18" fmla="*/ 128 w 776"/>
                  <a:gd name="T19" fmla="*/ 157 h 2368"/>
                  <a:gd name="T20" fmla="*/ 116 w 776"/>
                  <a:gd name="T21" fmla="*/ 180 h 2368"/>
                  <a:gd name="T22" fmla="*/ 140 w 776"/>
                  <a:gd name="T23" fmla="*/ 204 h 2368"/>
                  <a:gd name="T24" fmla="*/ 140 w 776"/>
                  <a:gd name="T25" fmla="*/ 227 h 2368"/>
                  <a:gd name="T26" fmla="*/ 163 w 776"/>
                  <a:gd name="T27" fmla="*/ 263 h 2368"/>
                  <a:gd name="T28" fmla="*/ 151 w 776"/>
                  <a:gd name="T29" fmla="*/ 298 h 2368"/>
                  <a:gd name="T30" fmla="*/ 174 w 776"/>
                  <a:gd name="T31" fmla="*/ 321 h 2368"/>
                  <a:gd name="T32" fmla="*/ 163 w 776"/>
                  <a:gd name="T33" fmla="*/ 357 h 2368"/>
                  <a:gd name="T34" fmla="*/ 174 w 776"/>
                  <a:gd name="T35" fmla="*/ 392 h 2368"/>
                  <a:gd name="T36" fmla="*/ 163 w 776"/>
                  <a:gd name="T37" fmla="*/ 415 h 2368"/>
                  <a:gd name="T38" fmla="*/ 186 w 776"/>
                  <a:gd name="T39" fmla="*/ 451 h 2368"/>
                  <a:gd name="T40" fmla="*/ 174 w 776"/>
                  <a:gd name="T41" fmla="*/ 486 h 2368"/>
                  <a:gd name="T42" fmla="*/ 186 w 776"/>
                  <a:gd name="T43" fmla="*/ 533 h 2368"/>
                  <a:gd name="T44" fmla="*/ 174 w 776"/>
                  <a:gd name="T45" fmla="*/ 545 h 2368"/>
                  <a:gd name="T46" fmla="*/ 186 w 776"/>
                  <a:gd name="T47" fmla="*/ 580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vi-VN"/>
              </a:p>
            </p:txBody>
          </p:sp>
          <p:sp>
            <p:nvSpPr>
              <p:cNvPr id="1048" name="Freeform 125"/>
              <p:cNvSpPr>
                <a:spLocks/>
              </p:cNvSpPr>
              <p:nvPr/>
            </p:nvSpPr>
            <p:spPr bwMode="hidden">
              <a:xfrm rot="19660755" flipV="1">
                <a:off x="4114" y="843"/>
                <a:ext cx="171" cy="326"/>
              </a:xfrm>
              <a:custGeom>
                <a:avLst/>
                <a:gdLst>
                  <a:gd name="T0" fmla="*/ 0 w 776"/>
                  <a:gd name="T1" fmla="*/ 9 h 2368"/>
                  <a:gd name="T2" fmla="*/ 53 w 776"/>
                  <a:gd name="T3" fmla="*/ 2 h 2368"/>
                  <a:gd name="T4" fmla="*/ 21 w 776"/>
                  <a:gd name="T5" fmla="*/ 22 h 2368"/>
                  <a:gd name="T6" fmla="*/ 74 w 776"/>
                  <a:gd name="T7" fmla="*/ 22 h 2368"/>
                  <a:gd name="T8" fmla="*/ 42 w 776"/>
                  <a:gd name="T9" fmla="*/ 42 h 2368"/>
                  <a:gd name="T10" fmla="*/ 85 w 776"/>
                  <a:gd name="T11" fmla="*/ 48 h 2368"/>
                  <a:gd name="T12" fmla="*/ 63 w 776"/>
                  <a:gd name="T13" fmla="*/ 62 h 2368"/>
                  <a:gd name="T14" fmla="*/ 106 w 776"/>
                  <a:gd name="T15" fmla="*/ 68 h 2368"/>
                  <a:gd name="T16" fmla="*/ 85 w 776"/>
                  <a:gd name="T17" fmla="*/ 82 h 2368"/>
                  <a:gd name="T18" fmla="*/ 116 w 776"/>
                  <a:gd name="T19" fmla="*/ 88 h 2368"/>
                  <a:gd name="T20" fmla="*/ 106 w 776"/>
                  <a:gd name="T21" fmla="*/ 101 h 2368"/>
                  <a:gd name="T22" fmla="*/ 127 w 776"/>
                  <a:gd name="T23" fmla="*/ 115 h 2368"/>
                  <a:gd name="T24" fmla="*/ 127 w 776"/>
                  <a:gd name="T25" fmla="*/ 128 h 2368"/>
                  <a:gd name="T26" fmla="*/ 148 w 776"/>
                  <a:gd name="T27" fmla="*/ 148 h 2368"/>
                  <a:gd name="T28" fmla="*/ 138 w 776"/>
                  <a:gd name="T29" fmla="*/ 167 h 2368"/>
                  <a:gd name="T30" fmla="*/ 159 w 776"/>
                  <a:gd name="T31" fmla="*/ 181 h 2368"/>
                  <a:gd name="T32" fmla="*/ 148 w 776"/>
                  <a:gd name="T33" fmla="*/ 200 h 2368"/>
                  <a:gd name="T34" fmla="*/ 159 w 776"/>
                  <a:gd name="T35" fmla="*/ 220 h 2368"/>
                  <a:gd name="T36" fmla="*/ 148 w 776"/>
                  <a:gd name="T37" fmla="*/ 233 h 2368"/>
                  <a:gd name="T38" fmla="*/ 169 w 776"/>
                  <a:gd name="T39" fmla="*/ 253 h 2368"/>
                  <a:gd name="T40" fmla="*/ 159 w 776"/>
                  <a:gd name="T41" fmla="*/ 273 h 2368"/>
                  <a:gd name="T42" fmla="*/ 169 w 776"/>
                  <a:gd name="T43" fmla="*/ 300 h 2368"/>
                  <a:gd name="T44" fmla="*/ 159 w 776"/>
                  <a:gd name="T45" fmla="*/ 306 h 2368"/>
                  <a:gd name="T46" fmla="*/ 169 w 776"/>
                  <a:gd name="T47" fmla="*/ 326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vi-VN"/>
              </a:p>
            </p:txBody>
          </p:sp>
          <p:sp>
            <p:nvSpPr>
              <p:cNvPr id="1049" name="Arc 126"/>
              <p:cNvSpPr>
                <a:spLocks/>
              </p:cNvSpPr>
              <p:nvPr/>
            </p:nvSpPr>
            <p:spPr bwMode="hidden">
              <a:xfrm flipH="1">
                <a:off x="3144" y="319"/>
                <a:ext cx="996" cy="933"/>
              </a:xfrm>
              <a:custGeom>
                <a:avLst/>
                <a:gdLst>
                  <a:gd name="T0" fmla="*/ 0 w 36830"/>
                  <a:gd name="T1" fmla="*/ 11 h 22305"/>
                  <a:gd name="T2" fmla="*/ 27 w 36830"/>
                  <a:gd name="T3" fmla="*/ 39 h 22305"/>
                  <a:gd name="T4" fmla="*/ 11 w 36830"/>
                  <a:gd name="T5" fmla="*/ 38 h 22305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6830" h="22305" fill="none" extrusionOk="0">
                    <a:moveTo>
                      <a:pt x="0" y="6283"/>
                    </a:moveTo>
                    <a:cubicBezTo>
                      <a:pt x="4047" y="2258"/>
                      <a:pt x="9522" y="-1"/>
                      <a:pt x="15230" y="0"/>
                    </a:cubicBezTo>
                    <a:cubicBezTo>
                      <a:pt x="27159" y="0"/>
                      <a:pt x="36830" y="9670"/>
                      <a:pt x="36830" y="21600"/>
                    </a:cubicBezTo>
                    <a:cubicBezTo>
                      <a:pt x="36830" y="21835"/>
                      <a:pt x="36826" y="22070"/>
                      <a:pt x="36818" y="22304"/>
                    </a:cubicBezTo>
                  </a:path>
                  <a:path w="36830" h="22305" stroke="0" extrusionOk="0">
                    <a:moveTo>
                      <a:pt x="0" y="6283"/>
                    </a:moveTo>
                    <a:cubicBezTo>
                      <a:pt x="4047" y="2258"/>
                      <a:pt x="9522" y="-1"/>
                      <a:pt x="15230" y="0"/>
                    </a:cubicBezTo>
                    <a:cubicBezTo>
                      <a:pt x="27159" y="0"/>
                      <a:pt x="36830" y="9670"/>
                      <a:pt x="36830" y="21600"/>
                    </a:cubicBezTo>
                    <a:cubicBezTo>
                      <a:pt x="36830" y="21835"/>
                      <a:pt x="36826" y="22070"/>
                      <a:pt x="36818" y="22304"/>
                    </a:cubicBezTo>
                    <a:lnTo>
                      <a:pt x="15230" y="21600"/>
                    </a:lnTo>
                    <a:lnTo>
                      <a:pt x="0" y="6283"/>
                    </a:lnTo>
                    <a:close/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vi-VN"/>
              </a:p>
            </p:txBody>
          </p:sp>
          <p:sp>
            <p:nvSpPr>
              <p:cNvPr id="1050" name="Arc 127"/>
              <p:cNvSpPr>
                <a:spLocks/>
              </p:cNvSpPr>
              <p:nvPr/>
            </p:nvSpPr>
            <p:spPr bwMode="hidden">
              <a:xfrm flipH="1">
                <a:off x="3426" y="122"/>
                <a:ext cx="724" cy="902"/>
              </a:xfrm>
              <a:custGeom>
                <a:avLst/>
                <a:gdLst>
                  <a:gd name="T0" fmla="*/ 0 w 31881"/>
                  <a:gd name="T1" fmla="*/ 17 h 21600"/>
                  <a:gd name="T2" fmla="*/ 16 w 31881"/>
                  <a:gd name="T3" fmla="*/ 8 h 21600"/>
                  <a:gd name="T4" fmla="*/ 9 w 31881"/>
                  <a:gd name="T5" fmla="*/ 38 h 216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1881" h="21600" fill="none" extrusionOk="0">
                    <a:moveTo>
                      <a:pt x="-1" y="10015"/>
                    </a:moveTo>
                    <a:cubicBezTo>
                      <a:pt x="3963" y="3778"/>
                      <a:pt x="10840" y="-1"/>
                      <a:pt x="18231" y="0"/>
                    </a:cubicBezTo>
                    <a:cubicBezTo>
                      <a:pt x="23204" y="0"/>
                      <a:pt x="28026" y="1716"/>
                      <a:pt x="31881" y="4859"/>
                    </a:cubicBezTo>
                  </a:path>
                  <a:path w="31881" h="21600" stroke="0" extrusionOk="0">
                    <a:moveTo>
                      <a:pt x="-1" y="10015"/>
                    </a:moveTo>
                    <a:cubicBezTo>
                      <a:pt x="3963" y="3778"/>
                      <a:pt x="10840" y="-1"/>
                      <a:pt x="18231" y="0"/>
                    </a:cubicBezTo>
                    <a:cubicBezTo>
                      <a:pt x="23204" y="0"/>
                      <a:pt x="28026" y="1716"/>
                      <a:pt x="31881" y="4859"/>
                    </a:cubicBezTo>
                    <a:lnTo>
                      <a:pt x="18231" y="21600"/>
                    </a:lnTo>
                    <a:lnTo>
                      <a:pt x="-1" y="10015"/>
                    </a:lnTo>
                    <a:close/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vi-VN"/>
              </a:p>
            </p:txBody>
          </p:sp>
          <p:sp>
            <p:nvSpPr>
              <p:cNvPr id="1051" name="Arc 128"/>
              <p:cNvSpPr>
                <a:spLocks/>
              </p:cNvSpPr>
              <p:nvPr/>
            </p:nvSpPr>
            <p:spPr bwMode="hidden">
              <a:xfrm>
                <a:off x="4199" y="502"/>
                <a:ext cx="297" cy="902"/>
              </a:xfrm>
              <a:custGeom>
                <a:avLst/>
                <a:gdLst>
                  <a:gd name="T0" fmla="*/ 0 w 31146"/>
                  <a:gd name="T1" fmla="*/ 8 h 21600"/>
                  <a:gd name="T2" fmla="*/ 3 w 31146"/>
                  <a:gd name="T3" fmla="*/ 17 h 21600"/>
                  <a:gd name="T4" fmla="*/ 1 w 31146"/>
                  <a:gd name="T5" fmla="*/ 38 h 216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1146" h="21600" fill="none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0409" y="0"/>
                      <a:pt x="27134" y="3585"/>
                      <a:pt x="31145" y="9561"/>
                    </a:cubicBezTo>
                  </a:path>
                  <a:path w="31146" h="21600" stroke="0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0409" y="0"/>
                      <a:pt x="27134" y="3585"/>
                      <a:pt x="31145" y="9561"/>
                    </a:cubicBezTo>
                    <a:lnTo>
                      <a:pt x="13212" y="21600"/>
                    </a:lnTo>
                    <a:lnTo>
                      <a:pt x="-1" y="4511"/>
                    </a:lnTo>
                    <a:close/>
                  </a:path>
                </a:pathLst>
              </a:custGeom>
              <a:noFill/>
              <a:ln w="9525">
                <a:solidFill>
                  <a:schemeClr val="accent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vi-VN"/>
              </a:p>
            </p:txBody>
          </p:sp>
          <p:sp>
            <p:nvSpPr>
              <p:cNvPr id="1052" name="Freeform 129"/>
              <p:cNvSpPr>
                <a:spLocks/>
              </p:cNvSpPr>
              <p:nvPr/>
            </p:nvSpPr>
            <p:spPr bwMode="hidden">
              <a:xfrm flipH="1">
                <a:off x="3307" y="981"/>
                <a:ext cx="426" cy="598"/>
              </a:xfrm>
              <a:custGeom>
                <a:avLst/>
                <a:gdLst>
                  <a:gd name="T0" fmla="*/ 0 w 776"/>
                  <a:gd name="T1" fmla="*/ 16 h 2368"/>
                  <a:gd name="T2" fmla="*/ 132 w 776"/>
                  <a:gd name="T3" fmla="*/ 4 h 2368"/>
                  <a:gd name="T4" fmla="*/ 53 w 776"/>
                  <a:gd name="T5" fmla="*/ 40 h 2368"/>
                  <a:gd name="T6" fmla="*/ 184 w 776"/>
                  <a:gd name="T7" fmla="*/ 40 h 2368"/>
                  <a:gd name="T8" fmla="*/ 105 w 776"/>
                  <a:gd name="T9" fmla="*/ 77 h 2368"/>
                  <a:gd name="T10" fmla="*/ 211 w 776"/>
                  <a:gd name="T11" fmla="*/ 89 h 2368"/>
                  <a:gd name="T12" fmla="*/ 158 w 776"/>
                  <a:gd name="T13" fmla="*/ 113 h 2368"/>
                  <a:gd name="T14" fmla="*/ 264 w 776"/>
                  <a:gd name="T15" fmla="*/ 125 h 2368"/>
                  <a:gd name="T16" fmla="*/ 211 w 776"/>
                  <a:gd name="T17" fmla="*/ 150 h 2368"/>
                  <a:gd name="T18" fmla="*/ 290 w 776"/>
                  <a:gd name="T19" fmla="*/ 162 h 2368"/>
                  <a:gd name="T20" fmla="*/ 264 w 776"/>
                  <a:gd name="T21" fmla="*/ 186 h 2368"/>
                  <a:gd name="T22" fmla="*/ 316 w 776"/>
                  <a:gd name="T23" fmla="*/ 210 h 2368"/>
                  <a:gd name="T24" fmla="*/ 316 w 776"/>
                  <a:gd name="T25" fmla="*/ 234 h 2368"/>
                  <a:gd name="T26" fmla="*/ 369 w 776"/>
                  <a:gd name="T27" fmla="*/ 271 h 2368"/>
                  <a:gd name="T28" fmla="*/ 343 w 776"/>
                  <a:gd name="T29" fmla="*/ 307 h 2368"/>
                  <a:gd name="T30" fmla="*/ 395 w 776"/>
                  <a:gd name="T31" fmla="*/ 331 h 2368"/>
                  <a:gd name="T32" fmla="*/ 369 w 776"/>
                  <a:gd name="T33" fmla="*/ 368 h 2368"/>
                  <a:gd name="T34" fmla="*/ 395 w 776"/>
                  <a:gd name="T35" fmla="*/ 404 h 2368"/>
                  <a:gd name="T36" fmla="*/ 369 w 776"/>
                  <a:gd name="T37" fmla="*/ 428 h 2368"/>
                  <a:gd name="T38" fmla="*/ 422 w 776"/>
                  <a:gd name="T39" fmla="*/ 465 h 2368"/>
                  <a:gd name="T40" fmla="*/ 395 w 776"/>
                  <a:gd name="T41" fmla="*/ 501 h 2368"/>
                  <a:gd name="T42" fmla="*/ 422 w 776"/>
                  <a:gd name="T43" fmla="*/ 550 h 2368"/>
                  <a:gd name="T44" fmla="*/ 395 w 776"/>
                  <a:gd name="T45" fmla="*/ 562 h 2368"/>
                  <a:gd name="T46" fmla="*/ 422 w 776"/>
                  <a:gd name="T47" fmla="*/ 598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vi-VN"/>
              </a:p>
            </p:txBody>
          </p:sp>
          <p:sp>
            <p:nvSpPr>
              <p:cNvPr id="1053" name="Freeform 130"/>
              <p:cNvSpPr>
                <a:spLocks/>
              </p:cNvSpPr>
              <p:nvPr/>
            </p:nvSpPr>
            <p:spPr bwMode="hidden">
              <a:xfrm flipH="1">
                <a:off x="3507" y="350"/>
                <a:ext cx="273" cy="597"/>
              </a:xfrm>
              <a:custGeom>
                <a:avLst/>
                <a:gdLst>
                  <a:gd name="T0" fmla="*/ 0 w 776"/>
                  <a:gd name="T1" fmla="*/ 16 h 2368"/>
                  <a:gd name="T2" fmla="*/ 84 w 776"/>
                  <a:gd name="T3" fmla="*/ 4 h 2368"/>
                  <a:gd name="T4" fmla="*/ 34 w 776"/>
                  <a:gd name="T5" fmla="*/ 40 h 2368"/>
                  <a:gd name="T6" fmla="*/ 118 w 776"/>
                  <a:gd name="T7" fmla="*/ 40 h 2368"/>
                  <a:gd name="T8" fmla="*/ 68 w 776"/>
                  <a:gd name="T9" fmla="*/ 77 h 2368"/>
                  <a:gd name="T10" fmla="*/ 135 w 776"/>
                  <a:gd name="T11" fmla="*/ 89 h 2368"/>
                  <a:gd name="T12" fmla="*/ 101 w 776"/>
                  <a:gd name="T13" fmla="*/ 113 h 2368"/>
                  <a:gd name="T14" fmla="*/ 169 w 776"/>
                  <a:gd name="T15" fmla="*/ 125 h 2368"/>
                  <a:gd name="T16" fmla="*/ 135 w 776"/>
                  <a:gd name="T17" fmla="*/ 149 h 2368"/>
                  <a:gd name="T18" fmla="*/ 186 w 776"/>
                  <a:gd name="T19" fmla="*/ 161 h 2368"/>
                  <a:gd name="T20" fmla="*/ 169 w 776"/>
                  <a:gd name="T21" fmla="*/ 186 h 2368"/>
                  <a:gd name="T22" fmla="*/ 203 w 776"/>
                  <a:gd name="T23" fmla="*/ 210 h 2368"/>
                  <a:gd name="T24" fmla="*/ 203 w 776"/>
                  <a:gd name="T25" fmla="*/ 234 h 2368"/>
                  <a:gd name="T26" fmla="*/ 236 w 776"/>
                  <a:gd name="T27" fmla="*/ 270 h 2368"/>
                  <a:gd name="T28" fmla="*/ 220 w 776"/>
                  <a:gd name="T29" fmla="*/ 307 h 2368"/>
                  <a:gd name="T30" fmla="*/ 253 w 776"/>
                  <a:gd name="T31" fmla="*/ 331 h 2368"/>
                  <a:gd name="T32" fmla="*/ 236 w 776"/>
                  <a:gd name="T33" fmla="*/ 367 h 2368"/>
                  <a:gd name="T34" fmla="*/ 253 w 776"/>
                  <a:gd name="T35" fmla="*/ 403 h 2368"/>
                  <a:gd name="T36" fmla="*/ 236 w 776"/>
                  <a:gd name="T37" fmla="*/ 428 h 2368"/>
                  <a:gd name="T38" fmla="*/ 270 w 776"/>
                  <a:gd name="T39" fmla="*/ 464 h 2368"/>
                  <a:gd name="T40" fmla="*/ 253 w 776"/>
                  <a:gd name="T41" fmla="*/ 500 h 2368"/>
                  <a:gd name="T42" fmla="*/ 270 w 776"/>
                  <a:gd name="T43" fmla="*/ 549 h 2368"/>
                  <a:gd name="T44" fmla="*/ 253 w 776"/>
                  <a:gd name="T45" fmla="*/ 561 h 2368"/>
                  <a:gd name="T46" fmla="*/ 270 w 776"/>
                  <a:gd name="T47" fmla="*/ 597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vi-VN"/>
              </a:p>
            </p:txBody>
          </p:sp>
          <p:sp>
            <p:nvSpPr>
              <p:cNvPr id="1054" name="Freeform 131"/>
              <p:cNvSpPr>
                <a:spLocks/>
              </p:cNvSpPr>
              <p:nvPr/>
            </p:nvSpPr>
            <p:spPr bwMode="hidden">
              <a:xfrm flipH="1">
                <a:off x="3821" y="172"/>
                <a:ext cx="164" cy="597"/>
              </a:xfrm>
              <a:custGeom>
                <a:avLst/>
                <a:gdLst>
                  <a:gd name="T0" fmla="*/ 0 w 776"/>
                  <a:gd name="T1" fmla="*/ 16 h 2368"/>
                  <a:gd name="T2" fmla="*/ 51 w 776"/>
                  <a:gd name="T3" fmla="*/ 4 h 2368"/>
                  <a:gd name="T4" fmla="*/ 20 w 776"/>
                  <a:gd name="T5" fmla="*/ 40 h 2368"/>
                  <a:gd name="T6" fmla="*/ 71 w 776"/>
                  <a:gd name="T7" fmla="*/ 40 h 2368"/>
                  <a:gd name="T8" fmla="*/ 41 w 776"/>
                  <a:gd name="T9" fmla="*/ 77 h 2368"/>
                  <a:gd name="T10" fmla="*/ 81 w 776"/>
                  <a:gd name="T11" fmla="*/ 89 h 2368"/>
                  <a:gd name="T12" fmla="*/ 61 w 776"/>
                  <a:gd name="T13" fmla="*/ 113 h 2368"/>
                  <a:gd name="T14" fmla="*/ 101 w 776"/>
                  <a:gd name="T15" fmla="*/ 125 h 2368"/>
                  <a:gd name="T16" fmla="*/ 81 w 776"/>
                  <a:gd name="T17" fmla="*/ 149 h 2368"/>
                  <a:gd name="T18" fmla="*/ 112 w 776"/>
                  <a:gd name="T19" fmla="*/ 161 h 2368"/>
                  <a:gd name="T20" fmla="*/ 101 w 776"/>
                  <a:gd name="T21" fmla="*/ 186 h 2368"/>
                  <a:gd name="T22" fmla="*/ 122 w 776"/>
                  <a:gd name="T23" fmla="*/ 210 h 2368"/>
                  <a:gd name="T24" fmla="*/ 122 w 776"/>
                  <a:gd name="T25" fmla="*/ 234 h 2368"/>
                  <a:gd name="T26" fmla="*/ 142 w 776"/>
                  <a:gd name="T27" fmla="*/ 270 h 2368"/>
                  <a:gd name="T28" fmla="*/ 132 w 776"/>
                  <a:gd name="T29" fmla="*/ 307 h 2368"/>
                  <a:gd name="T30" fmla="*/ 152 w 776"/>
                  <a:gd name="T31" fmla="*/ 331 h 2368"/>
                  <a:gd name="T32" fmla="*/ 142 w 776"/>
                  <a:gd name="T33" fmla="*/ 367 h 2368"/>
                  <a:gd name="T34" fmla="*/ 152 w 776"/>
                  <a:gd name="T35" fmla="*/ 403 h 2368"/>
                  <a:gd name="T36" fmla="*/ 142 w 776"/>
                  <a:gd name="T37" fmla="*/ 428 h 2368"/>
                  <a:gd name="T38" fmla="*/ 162 w 776"/>
                  <a:gd name="T39" fmla="*/ 464 h 2368"/>
                  <a:gd name="T40" fmla="*/ 152 w 776"/>
                  <a:gd name="T41" fmla="*/ 500 h 2368"/>
                  <a:gd name="T42" fmla="*/ 162 w 776"/>
                  <a:gd name="T43" fmla="*/ 549 h 2368"/>
                  <a:gd name="T44" fmla="*/ 152 w 776"/>
                  <a:gd name="T45" fmla="*/ 561 h 2368"/>
                  <a:gd name="T46" fmla="*/ 162 w 776"/>
                  <a:gd name="T47" fmla="*/ 597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vi-VN"/>
              </a:p>
            </p:txBody>
          </p:sp>
          <p:sp>
            <p:nvSpPr>
              <p:cNvPr id="1055" name="Freeform 132"/>
              <p:cNvSpPr>
                <a:spLocks/>
              </p:cNvSpPr>
              <p:nvPr/>
            </p:nvSpPr>
            <p:spPr bwMode="hidden">
              <a:xfrm>
                <a:off x="4841" y="894"/>
                <a:ext cx="395" cy="628"/>
              </a:xfrm>
              <a:custGeom>
                <a:avLst/>
                <a:gdLst>
                  <a:gd name="T0" fmla="*/ 0 w 776"/>
                  <a:gd name="T1" fmla="*/ 17 h 2368"/>
                  <a:gd name="T2" fmla="*/ 122 w 776"/>
                  <a:gd name="T3" fmla="*/ 4 h 2368"/>
                  <a:gd name="T4" fmla="*/ 49 w 776"/>
                  <a:gd name="T5" fmla="*/ 42 h 2368"/>
                  <a:gd name="T6" fmla="*/ 171 w 776"/>
                  <a:gd name="T7" fmla="*/ 42 h 2368"/>
                  <a:gd name="T8" fmla="*/ 98 w 776"/>
                  <a:gd name="T9" fmla="*/ 81 h 2368"/>
                  <a:gd name="T10" fmla="*/ 195 w 776"/>
                  <a:gd name="T11" fmla="*/ 93 h 2368"/>
                  <a:gd name="T12" fmla="*/ 147 w 776"/>
                  <a:gd name="T13" fmla="*/ 119 h 2368"/>
                  <a:gd name="T14" fmla="*/ 244 w 776"/>
                  <a:gd name="T15" fmla="*/ 132 h 2368"/>
                  <a:gd name="T16" fmla="*/ 195 w 776"/>
                  <a:gd name="T17" fmla="*/ 157 h 2368"/>
                  <a:gd name="T18" fmla="*/ 269 w 776"/>
                  <a:gd name="T19" fmla="*/ 170 h 2368"/>
                  <a:gd name="T20" fmla="*/ 244 w 776"/>
                  <a:gd name="T21" fmla="*/ 195 h 2368"/>
                  <a:gd name="T22" fmla="*/ 293 w 776"/>
                  <a:gd name="T23" fmla="*/ 221 h 2368"/>
                  <a:gd name="T24" fmla="*/ 293 w 776"/>
                  <a:gd name="T25" fmla="*/ 246 h 2368"/>
                  <a:gd name="T26" fmla="*/ 342 w 776"/>
                  <a:gd name="T27" fmla="*/ 284 h 2368"/>
                  <a:gd name="T28" fmla="*/ 318 w 776"/>
                  <a:gd name="T29" fmla="*/ 322 h 2368"/>
                  <a:gd name="T30" fmla="*/ 366 w 776"/>
                  <a:gd name="T31" fmla="*/ 348 h 2368"/>
                  <a:gd name="T32" fmla="*/ 342 w 776"/>
                  <a:gd name="T33" fmla="*/ 386 h 2368"/>
                  <a:gd name="T34" fmla="*/ 366 w 776"/>
                  <a:gd name="T35" fmla="*/ 424 h 2368"/>
                  <a:gd name="T36" fmla="*/ 342 w 776"/>
                  <a:gd name="T37" fmla="*/ 450 h 2368"/>
                  <a:gd name="T38" fmla="*/ 391 w 776"/>
                  <a:gd name="T39" fmla="*/ 488 h 2368"/>
                  <a:gd name="T40" fmla="*/ 366 w 776"/>
                  <a:gd name="T41" fmla="*/ 526 h 2368"/>
                  <a:gd name="T42" fmla="*/ 391 w 776"/>
                  <a:gd name="T43" fmla="*/ 577 h 2368"/>
                  <a:gd name="T44" fmla="*/ 366 w 776"/>
                  <a:gd name="T45" fmla="*/ 590 h 2368"/>
                  <a:gd name="T46" fmla="*/ 391 w 776"/>
                  <a:gd name="T47" fmla="*/ 628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vi-VN"/>
              </a:p>
            </p:txBody>
          </p:sp>
          <p:sp>
            <p:nvSpPr>
              <p:cNvPr id="1056" name="Freeform 133"/>
              <p:cNvSpPr>
                <a:spLocks/>
              </p:cNvSpPr>
              <p:nvPr/>
            </p:nvSpPr>
            <p:spPr bwMode="hidden">
              <a:xfrm>
                <a:off x="4636" y="576"/>
                <a:ext cx="594" cy="417"/>
              </a:xfrm>
              <a:custGeom>
                <a:avLst/>
                <a:gdLst>
                  <a:gd name="T0" fmla="*/ 0 w 776"/>
                  <a:gd name="T1" fmla="*/ 11 h 2368"/>
                  <a:gd name="T2" fmla="*/ 184 w 776"/>
                  <a:gd name="T3" fmla="*/ 3 h 2368"/>
                  <a:gd name="T4" fmla="*/ 73 w 776"/>
                  <a:gd name="T5" fmla="*/ 28 h 2368"/>
                  <a:gd name="T6" fmla="*/ 257 w 776"/>
                  <a:gd name="T7" fmla="*/ 28 h 2368"/>
                  <a:gd name="T8" fmla="*/ 147 w 776"/>
                  <a:gd name="T9" fmla="*/ 54 h 2368"/>
                  <a:gd name="T10" fmla="*/ 294 w 776"/>
                  <a:gd name="T11" fmla="*/ 62 h 2368"/>
                  <a:gd name="T12" fmla="*/ 220 w 776"/>
                  <a:gd name="T13" fmla="*/ 79 h 2368"/>
                  <a:gd name="T14" fmla="*/ 367 w 776"/>
                  <a:gd name="T15" fmla="*/ 87 h 2368"/>
                  <a:gd name="T16" fmla="*/ 294 w 776"/>
                  <a:gd name="T17" fmla="*/ 104 h 2368"/>
                  <a:gd name="T18" fmla="*/ 404 w 776"/>
                  <a:gd name="T19" fmla="*/ 113 h 2368"/>
                  <a:gd name="T20" fmla="*/ 367 w 776"/>
                  <a:gd name="T21" fmla="*/ 130 h 2368"/>
                  <a:gd name="T22" fmla="*/ 441 w 776"/>
                  <a:gd name="T23" fmla="*/ 147 h 2368"/>
                  <a:gd name="T24" fmla="*/ 441 w 776"/>
                  <a:gd name="T25" fmla="*/ 163 h 2368"/>
                  <a:gd name="T26" fmla="*/ 514 w 776"/>
                  <a:gd name="T27" fmla="*/ 189 h 2368"/>
                  <a:gd name="T28" fmla="*/ 478 w 776"/>
                  <a:gd name="T29" fmla="*/ 214 h 2368"/>
                  <a:gd name="T30" fmla="*/ 551 w 776"/>
                  <a:gd name="T31" fmla="*/ 231 h 2368"/>
                  <a:gd name="T32" fmla="*/ 514 w 776"/>
                  <a:gd name="T33" fmla="*/ 256 h 2368"/>
                  <a:gd name="T34" fmla="*/ 551 w 776"/>
                  <a:gd name="T35" fmla="*/ 282 h 2368"/>
                  <a:gd name="T36" fmla="*/ 514 w 776"/>
                  <a:gd name="T37" fmla="*/ 299 h 2368"/>
                  <a:gd name="T38" fmla="*/ 588 w 776"/>
                  <a:gd name="T39" fmla="*/ 324 h 2368"/>
                  <a:gd name="T40" fmla="*/ 551 w 776"/>
                  <a:gd name="T41" fmla="*/ 349 h 2368"/>
                  <a:gd name="T42" fmla="*/ 588 w 776"/>
                  <a:gd name="T43" fmla="*/ 383 h 2368"/>
                  <a:gd name="T44" fmla="*/ 551 w 776"/>
                  <a:gd name="T45" fmla="*/ 392 h 2368"/>
                  <a:gd name="T46" fmla="*/ 588 w 776"/>
                  <a:gd name="T47" fmla="*/ 417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vi-VN"/>
              </a:p>
            </p:txBody>
          </p:sp>
          <p:sp>
            <p:nvSpPr>
              <p:cNvPr id="1057" name="Freeform 134"/>
              <p:cNvSpPr>
                <a:spLocks/>
              </p:cNvSpPr>
              <p:nvPr/>
            </p:nvSpPr>
            <p:spPr bwMode="hidden">
              <a:xfrm>
                <a:off x="4658" y="132"/>
                <a:ext cx="260" cy="560"/>
              </a:xfrm>
              <a:custGeom>
                <a:avLst/>
                <a:gdLst>
                  <a:gd name="T0" fmla="*/ 0 w 776"/>
                  <a:gd name="T1" fmla="*/ 15 h 2368"/>
                  <a:gd name="T2" fmla="*/ 80 w 776"/>
                  <a:gd name="T3" fmla="*/ 4 h 2368"/>
                  <a:gd name="T4" fmla="*/ 32 w 776"/>
                  <a:gd name="T5" fmla="*/ 38 h 2368"/>
                  <a:gd name="T6" fmla="*/ 113 w 776"/>
                  <a:gd name="T7" fmla="*/ 38 h 2368"/>
                  <a:gd name="T8" fmla="*/ 64 w 776"/>
                  <a:gd name="T9" fmla="*/ 72 h 2368"/>
                  <a:gd name="T10" fmla="*/ 129 w 776"/>
                  <a:gd name="T11" fmla="*/ 83 h 2368"/>
                  <a:gd name="T12" fmla="*/ 96 w 776"/>
                  <a:gd name="T13" fmla="*/ 106 h 2368"/>
                  <a:gd name="T14" fmla="*/ 161 w 776"/>
                  <a:gd name="T15" fmla="*/ 117 h 2368"/>
                  <a:gd name="T16" fmla="*/ 129 w 776"/>
                  <a:gd name="T17" fmla="*/ 140 h 2368"/>
                  <a:gd name="T18" fmla="*/ 177 w 776"/>
                  <a:gd name="T19" fmla="*/ 151 h 2368"/>
                  <a:gd name="T20" fmla="*/ 161 w 776"/>
                  <a:gd name="T21" fmla="*/ 174 h 2368"/>
                  <a:gd name="T22" fmla="*/ 193 w 776"/>
                  <a:gd name="T23" fmla="*/ 197 h 2368"/>
                  <a:gd name="T24" fmla="*/ 193 w 776"/>
                  <a:gd name="T25" fmla="*/ 219 h 2368"/>
                  <a:gd name="T26" fmla="*/ 225 w 776"/>
                  <a:gd name="T27" fmla="*/ 254 h 2368"/>
                  <a:gd name="T28" fmla="*/ 209 w 776"/>
                  <a:gd name="T29" fmla="*/ 288 h 2368"/>
                  <a:gd name="T30" fmla="*/ 241 w 776"/>
                  <a:gd name="T31" fmla="*/ 310 h 2368"/>
                  <a:gd name="T32" fmla="*/ 225 w 776"/>
                  <a:gd name="T33" fmla="*/ 344 h 2368"/>
                  <a:gd name="T34" fmla="*/ 241 w 776"/>
                  <a:gd name="T35" fmla="*/ 378 h 2368"/>
                  <a:gd name="T36" fmla="*/ 225 w 776"/>
                  <a:gd name="T37" fmla="*/ 401 h 2368"/>
                  <a:gd name="T38" fmla="*/ 257 w 776"/>
                  <a:gd name="T39" fmla="*/ 435 h 2368"/>
                  <a:gd name="T40" fmla="*/ 241 w 776"/>
                  <a:gd name="T41" fmla="*/ 469 h 2368"/>
                  <a:gd name="T42" fmla="*/ 257 w 776"/>
                  <a:gd name="T43" fmla="*/ 515 h 2368"/>
                  <a:gd name="T44" fmla="*/ 241 w 776"/>
                  <a:gd name="T45" fmla="*/ 526 h 2368"/>
                  <a:gd name="T46" fmla="*/ 257 w 776"/>
                  <a:gd name="T47" fmla="*/ 560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vi-VN"/>
              </a:p>
            </p:txBody>
          </p:sp>
          <p:sp>
            <p:nvSpPr>
              <p:cNvPr id="1058" name="Freeform 135"/>
              <p:cNvSpPr>
                <a:spLocks/>
              </p:cNvSpPr>
              <p:nvPr/>
            </p:nvSpPr>
            <p:spPr bwMode="hidden">
              <a:xfrm rot="-1346631">
                <a:off x="4401" y="599"/>
                <a:ext cx="175" cy="329"/>
              </a:xfrm>
              <a:custGeom>
                <a:avLst/>
                <a:gdLst>
                  <a:gd name="T0" fmla="*/ 0 w 776"/>
                  <a:gd name="T1" fmla="*/ 9 h 2368"/>
                  <a:gd name="T2" fmla="*/ 54 w 776"/>
                  <a:gd name="T3" fmla="*/ 2 h 2368"/>
                  <a:gd name="T4" fmla="*/ 22 w 776"/>
                  <a:gd name="T5" fmla="*/ 22 h 2368"/>
                  <a:gd name="T6" fmla="*/ 76 w 776"/>
                  <a:gd name="T7" fmla="*/ 22 h 2368"/>
                  <a:gd name="T8" fmla="*/ 43 w 776"/>
                  <a:gd name="T9" fmla="*/ 42 h 2368"/>
                  <a:gd name="T10" fmla="*/ 87 w 776"/>
                  <a:gd name="T11" fmla="*/ 49 h 2368"/>
                  <a:gd name="T12" fmla="*/ 65 w 776"/>
                  <a:gd name="T13" fmla="*/ 62 h 2368"/>
                  <a:gd name="T14" fmla="*/ 108 w 776"/>
                  <a:gd name="T15" fmla="*/ 69 h 2368"/>
                  <a:gd name="T16" fmla="*/ 87 w 776"/>
                  <a:gd name="T17" fmla="*/ 82 h 2368"/>
                  <a:gd name="T18" fmla="*/ 119 w 776"/>
                  <a:gd name="T19" fmla="*/ 89 h 2368"/>
                  <a:gd name="T20" fmla="*/ 108 w 776"/>
                  <a:gd name="T21" fmla="*/ 102 h 2368"/>
                  <a:gd name="T22" fmla="*/ 130 w 776"/>
                  <a:gd name="T23" fmla="*/ 116 h 2368"/>
                  <a:gd name="T24" fmla="*/ 130 w 776"/>
                  <a:gd name="T25" fmla="*/ 129 h 2368"/>
                  <a:gd name="T26" fmla="*/ 152 w 776"/>
                  <a:gd name="T27" fmla="*/ 149 h 2368"/>
                  <a:gd name="T28" fmla="*/ 141 w 776"/>
                  <a:gd name="T29" fmla="*/ 169 h 2368"/>
                  <a:gd name="T30" fmla="*/ 162 w 776"/>
                  <a:gd name="T31" fmla="*/ 182 h 2368"/>
                  <a:gd name="T32" fmla="*/ 152 w 776"/>
                  <a:gd name="T33" fmla="*/ 202 h 2368"/>
                  <a:gd name="T34" fmla="*/ 162 w 776"/>
                  <a:gd name="T35" fmla="*/ 222 h 2368"/>
                  <a:gd name="T36" fmla="*/ 152 w 776"/>
                  <a:gd name="T37" fmla="*/ 236 h 2368"/>
                  <a:gd name="T38" fmla="*/ 173 w 776"/>
                  <a:gd name="T39" fmla="*/ 256 h 2368"/>
                  <a:gd name="T40" fmla="*/ 162 w 776"/>
                  <a:gd name="T41" fmla="*/ 276 h 2368"/>
                  <a:gd name="T42" fmla="*/ 173 w 776"/>
                  <a:gd name="T43" fmla="*/ 302 h 2368"/>
                  <a:gd name="T44" fmla="*/ 162 w 776"/>
                  <a:gd name="T45" fmla="*/ 309 h 2368"/>
                  <a:gd name="T46" fmla="*/ 173 w 776"/>
                  <a:gd name="T47" fmla="*/ 329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vi-VN"/>
              </a:p>
            </p:txBody>
          </p:sp>
          <p:sp>
            <p:nvSpPr>
              <p:cNvPr id="1059" name="Freeform 136"/>
              <p:cNvSpPr>
                <a:spLocks/>
              </p:cNvSpPr>
              <p:nvPr/>
            </p:nvSpPr>
            <p:spPr bwMode="hidden">
              <a:xfrm rot="1346631" flipH="1">
                <a:off x="3783" y="589"/>
                <a:ext cx="172" cy="330"/>
              </a:xfrm>
              <a:custGeom>
                <a:avLst/>
                <a:gdLst>
                  <a:gd name="T0" fmla="*/ 0 w 776"/>
                  <a:gd name="T1" fmla="*/ 9 h 2368"/>
                  <a:gd name="T2" fmla="*/ 53 w 776"/>
                  <a:gd name="T3" fmla="*/ 2 h 2368"/>
                  <a:gd name="T4" fmla="*/ 21 w 776"/>
                  <a:gd name="T5" fmla="*/ 22 h 2368"/>
                  <a:gd name="T6" fmla="*/ 74 w 776"/>
                  <a:gd name="T7" fmla="*/ 22 h 2368"/>
                  <a:gd name="T8" fmla="*/ 43 w 776"/>
                  <a:gd name="T9" fmla="*/ 42 h 2368"/>
                  <a:gd name="T10" fmla="*/ 85 w 776"/>
                  <a:gd name="T11" fmla="*/ 49 h 2368"/>
                  <a:gd name="T12" fmla="*/ 64 w 776"/>
                  <a:gd name="T13" fmla="*/ 62 h 2368"/>
                  <a:gd name="T14" fmla="*/ 106 w 776"/>
                  <a:gd name="T15" fmla="*/ 69 h 2368"/>
                  <a:gd name="T16" fmla="*/ 85 w 776"/>
                  <a:gd name="T17" fmla="*/ 83 h 2368"/>
                  <a:gd name="T18" fmla="*/ 117 w 776"/>
                  <a:gd name="T19" fmla="*/ 89 h 2368"/>
                  <a:gd name="T20" fmla="*/ 106 w 776"/>
                  <a:gd name="T21" fmla="*/ 103 h 2368"/>
                  <a:gd name="T22" fmla="*/ 128 w 776"/>
                  <a:gd name="T23" fmla="*/ 116 h 2368"/>
                  <a:gd name="T24" fmla="*/ 128 w 776"/>
                  <a:gd name="T25" fmla="*/ 129 h 2368"/>
                  <a:gd name="T26" fmla="*/ 149 w 776"/>
                  <a:gd name="T27" fmla="*/ 149 h 2368"/>
                  <a:gd name="T28" fmla="*/ 138 w 776"/>
                  <a:gd name="T29" fmla="*/ 169 h 2368"/>
                  <a:gd name="T30" fmla="*/ 160 w 776"/>
                  <a:gd name="T31" fmla="*/ 183 h 2368"/>
                  <a:gd name="T32" fmla="*/ 149 w 776"/>
                  <a:gd name="T33" fmla="*/ 203 h 2368"/>
                  <a:gd name="T34" fmla="*/ 160 w 776"/>
                  <a:gd name="T35" fmla="*/ 223 h 2368"/>
                  <a:gd name="T36" fmla="*/ 149 w 776"/>
                  <a:gd name="T37" fmla="*/ 236 h 2368"/>
                  <a:gd name="T38" fmla="*/ 170 w 776"/>
                  <a:gd name="T39" fmla="*/ 256 h 2368"/>
                  <a:gd name="T40" fmla="*/ 160 w 776"/>
                  <a:gd name="T41" fmla="*/ 276 h 2368"/>
                  <a:gd name="T42" fmla="*/ 170 w 776"/>
                  <a:gd name="T43" fmla="*/ 303 h 2368"/>
                  <a:gd name="T44" fmla="*/ 160 w 776"/>
                  <a:gd name="T45" fmla="*/ 310 h 2368"/>
                  <a:gd name="T46" fmla="*/ 170 w 776"/>
                  <a:gd name="T47" fmla="*/ 330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vi-VN"/>
              </a:p>
            </p:txBody>
          </p:sp>
        </p:grpSp>
      </p:grpSp>
      <p:sp>
        <p:nvSpPr>
          <p:cNvPr id="1027" name="Rectangle 137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301625"/>
            <a:ext cx="7772400" cy="1462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8" name="Rectangle 138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379" name="Rectangle 139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+mn-lt"/>
              </a:defRPr>
            </a:lvl1pPr>
          </a:lstStyle>
          <a:p>
            <a:pPr>
              <a:defRPr/>
            </a:pPr>
            <a:fld id="{60E3B456-99CA-4970-93BD-4E76B0A9F741}" type="datetime1">
              <a:rPr lang="en-US"/>
              <a:pPr>
                <a:defRPr/>
              </a:pPr>
              <a:t>11/16/2025</a:t>
            </a:fld>
            <a:endParaRPr lang="en-US"/>
          </a:p>
        </p:txBody>
      </p:sp>
      <p:sp>
        <p:nvSpPr>
          <p:cNvPr id="10380" name="Rectangle 14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81" name="Rectangle 14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latin typeface="Arial Black" panose="020B0A04020102020204" pitchFamily="34" charset="0"/>
              </a:defRPr>
            </a:lvl1pPr>
          </a:lstStyle>
          <a:p>
            <a:fld id="{0DFA860C-F0FF-499C-BA7A-BDAE0CD646A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946593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65" r:id="rId1"/>
    <p:sldLayoutId id="2147483866" r:id="rId2"/>
    <p:sldLayoutId id="2147483867" r:id="rId3"/>
    <p:sldLayoutId id="2147483868" r:id="rId4"/>
    <p:sldLayoutId id="2147483869" r:id="rId5"/>
    <p:sldLayoutId id="2147483870" r:id="rId6"/>
    <p:sldLayoutId id="2147483871" r:id="rId7"/>
    <p:sldLayoutId id="2147483872" r:id="rId8"/>
    <p:sldLayoutId id="2147483873" r:id="rId9"/>
    <p:sldLayoutId id="2147483874" r:id="rId10"/>
    <p:sldLayoutId id="2147483875" r:id="rId11"/>
  </p:sldLayoutIdLst>
  <p:transition spd="slow" advTm="3000"/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Black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Black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Black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Black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Black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Black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Black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Black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Char char="•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Times New Roman" panose="02020603050405020304" pitchFamily="18" charset="0"/>
        <a:buChar char="−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Times New Roman" panose="02020603050405020304" pitchFamily="18" charset="0"/>
        <a:buChar char="–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Font typeface="Times New Roman" pitchFamily="18" charset="0"/>
        <a:buChar char="–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Font typeface="Times New Roman" pitchFamily="18" charset="0"/>
        <a:buChar char="–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Font typeface="Times New Roman" pitchFamily="18" charset="0"/>
        <a:buChar char="–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Font typeface="Times New Roman" pitchFamily="18" charset="0"/>
        <a:buChar char="–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fif"/><Relationship Id="rId1" Type="http://schemas.openxmlformats.org/officeDocument/2006/relationships/slideLayout" Target="../slideLayouts/slideLayout2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image" Target="../media/image9.jfif"/><Relationship Id="rId2" Type="http://schemas.openxmlformats.org/officeDocument/2006/relationships/slideLayout" Target="../slideLayouts/slideLayout29.xml"/><Relationship Id="rId1" Type="http://schemas.openxmlformats.org/officeDocument/2006/relationships/audio" Target="file:///D:\GIAO%20AN%20TU%20NHAN\NAO%20Ta%20CUNG%20HAT.wma" TargetMode="External"/><Relationship Id="rId6" Type="http://schemas.openxmlformats.org/officeDocument/2006/relationships/image" Target="../media/image8.jfif"/><Relationship Id="rId5" Type="http://schemas.openxmlformats.org/officeDocument/2006/relationships/image" Target="../media/image7.jfif"/><Relationship Id="rId4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fif"/><Relationship Id="rId1" Type="http://schemas.openxmlformats.org/officeDocument/2006/relationships/slideLayout" Target="../slideLayouts/slideLayout29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4.xml"/><Relationship Id="rId1" Type="http://schemas.openxmlformats.org/officeDocument/2006/relationships/tags" Target="../tags/tag2.xml"/><Relationship Id="rId4" Type="http://schemas.openxmlformats.org/officeDocument/2006/relationships/image" Target="../media/image8.jfif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fif"/><Relationship Id="rId1" Type="http://schemas.openxmlformats.org/officeDocument/2006/relationships/slideLayout" Target="../slideLayouts/slideLayout2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fif"/><Relationship Id="rId1" Type="http://schemas.openxmlformats.org/officeDocument/2006/relationships/slideLayout" Target="../slideLayouts/slideLayout2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gif"/><Relationship Id="rId3" Type="http://schemas.openxmlformats.org/officeDocument/2006/relationships/image" Target="../media/image18.wmf"/><Relationship Id="rId7" Type="http://schemas.openxmlformats.org/officeDocument/2006/relationships/hyperlink" Target="http://www.glitter-graphics.com/" TargetMode="External"/><Relationship Id="rId2" Type="http://schemas.openxmlformats.org/officeDocument/2006/relationships/image" Target="../media/image17.wmf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1.gif"/><Relationship Id="rId5" Type="http://schemas.openxmlformats.org/officeDocument/2006/relationships/image" Target="../media/image20.wmf"/><Relationship Id="rId10" Type="http://schemas.openxmlformats.org/officeDocument/2006/relationships/image" Target="../media/image24.gif"/><Relationship Id="rId4" Type="http://schemas.openxmlformats.org/officeDocument/2006/relationships/image" Target="../media/image19.gif"/><Relationship Id="rId9" Type="http://schemas.openxmlformats.org/officeDocument/2006/relationships/image" Target="../media/image23.gif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slideLayout" Target="../slideLayouts/slideLayout24.xml"/><Relationship Id="rId1" Type="http://schemas.openxmlformats.org/officeDocument/2006/relationships/tags" Target="../tags/tag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f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fif"/><Relationship Id="rId1" Type="http://schemas.openxmlformats.org/officeDocument/2006/relationships/slideLayout" Target="../slideLayouts/slideLayout2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fif"/><Relationship Id="rId1" Type="http://schemas.openxmlformats.org/officeDocument/2006/relationships/slideLayout" Target="../slideLayouts/slideLayout2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fif"/><Relationship Id="rId1" Type="http://schemas.openxmlformats.org/officeDocument/2006/relationships/slideLayout" Target="../slideLayouts/slideLayout2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Kết quả hình ảnh cho hinh nen don gia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5715"/>
            <a:ext cx="9144000" cy="68837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581400" y="18288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>
              <a:solidFill>
                <a:prstClr val="black"/>
              </a:solidFill>
            </a:endParaRPr>
          </a:p>
        </p:txBody>
      </p:sp>
      <p:pic>
        <p:nvPicPr>
          <p:cNvPr id="5" name="Picture 4" descr="Kết quả hình ảnh cho hinh nen power point dep"/>
          <p:cNvPicPr>
            <a:picLocks noChangeAspect="1" noChangeArrowheads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-99134" y="18943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WordArt 4"/>
          <p:cNvSpPr>
            <a:spLocks noChangeArrowheads="1" noChangeShapeType="1" noTextEdit="1"/>
          </p:cNvSpPr>
          <p:nvPr/>
        </p:nvSpPr>
        <p:spPr bwMode="auto">
          <a:xfrm>
            <a:off x="928661" y="285729"/>
            <a:ext cx="7000925" cy="2786082"/>
          </a:xfrm>
          <a:prstGeom prst="rect">
            <a:avLst/>
          </a:prstGeom>
        </p:spPr>
        <p:txBody>
          <a:bodyPr spcFirstLastPara="1" wrap="none" numCol="1" fromWordArt="1">
            <a:prstTxWarp prst="textArchUp">
              <a:avLst>
                <a:gd name="adj" fmla="val 10800004"/>
              </a:avLst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1600" kern="10" dirty="0">
              <a:ln w="9525">
                <a:solidFill>
                  <a:srgbClr val="CC99FF"/>
                </a:solidFill>
                <a:round/>
                <a:headEnd/>
                <a:tailEnd/>
              </a:ln>
              <a:solidFill>
                <a:srgbClr val="0000FF"/>
              </a:solidFill>
              <a:effectLst>
                <a:outerShdw dist="53882" dir="2700000" algn="ctr" rotWithShape="0">
                  <a:srgbClr val="9999FF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643174" y="2786058"/>
            <a:ext cx="414248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Phát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triển ngôn ngữ</a:t>
            </a:r>
            <a:endParaRPr lang="en-US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689268" y="120134"/>
            <a:ext cx="5859104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vi-VN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ỦY BAN NHÂN DÂN </a:t>
            </a:r>
            <a:r>
              <a:rPr lang="vi-VN" altLang="vi-VN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PHƯỜNG BỒ ĐỀ</a:t>
            </a:r>
            <a:r>
              <a:rPr lang="en-US" altLang="vi-VN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endParaRPr lang="en-US" altLang="vi-VN" sz="2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vi-VN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 MẦM NON BẮC CẦU 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endParaRPr lang="en-US" altLang="vi-VN" sz="3600" b="1" dirty="0">
              <a:solidFill>
                <a:srgbClr val="0000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195736" y="3429000"/>
            <a:ext cx="4162214" cy="4875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</a:pPr>
            <a:r>
              <a:rPr lang="en-US" sz="2400" b="1" dirty="0" err="1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Đề</a:t>
            </a:r>
            <a:r>
              <a:rPr lang="en-US" sz="2400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tài: </a:t>
            </a:r>
            <a:r>
              <a:rPr lang="en-US" sz="2400" b="1" dirty="0" err="1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Thơ</a:t>
            </a:r>
            <a:r>
              <a:rPr lang="en-US" sz="2400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“</a:t>
            </a:r>
            <a:r>
              <a:rPr lang="vi-VN" sz="2400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Nụ cười của bé</a:t>
            </a:r>
            <a:r>
              <a:rPr lang="en-US" sz="2400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”</a:t>
            </a:r>
            <a:endParaRPr lang="en-US" sz="2400" b="1" dirty="0">
              <a:solidFill>
                <a:schemeClr val="accent6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699792" y="3916506"/>
            <a:ext cx="371013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0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Giáo viên: Phạm Thị Thu Hằng</a:t>
            </a:r>
          </a:p>
          <a:p>
            <a:r>
              <a:rPr lang="vi-VN" sz="2000" b="1" dirty="0" smtClean="0"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  <a:t>Lớp: Nhà trẻ D1</a:t>
            </a:r>
            <a:endParaRPr lang="en-US" sz="2000" b="1" dirty="0" smtClean="0">
              <a:solidFill>
                <a:schemeClr val="accent4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17232" y="1091865"/>
            <a:ext cx="1719221" cy="13839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80711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Number Placeholder 5"/>
          <p:cNvSpPr>
            <a:spLocks noGrp="1" noChangeArrowheads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hlink"/>
              </a:buClr>
              <a:buChar char="•"/>
              <a:defRPr sz="3200">
                <a:solidFill>
                  <a:schemeClr val="tx1"/>
                </a:solidFill>
                <a:latin typeface="Arial Black" panose="020B0A040201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Char char="•"/>
              <a:defRPr sz="2800">
                <a:solidFill>
                  <a:schemeClr val="tx1"/>
                </a:solidFill>
                <a:latin typeface="Arial Black" panose="020B0A040201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 Black" panose="020B0A04020102020204" pitchFamily="34" charset="0"/>
              </a:defRPr>
            </a:lvl3pPr>
            <a:lvl4pPr marL="1600200" indent="-228600">
              <a:spcBef>
                <a:spcPct val="20000"/>
              </a:spcBef>
              <a:buFont typeface="Times New Roman" panose="02020603050405020304" pitchFamily="18" charset="0"/>
              <a:buChar char="−"/>
              <a:defRPr sz="2000">
                <a:solidFill>
                  <a:schemeClr val="tx1"/>
                </a:solidFill>
                <a:latin typeface="Arial Black" panose="020B0A04020102020204" pitchFamily="34" charset="0"/>
              </a:defRPr>
            </a:lvl4pPr>
            <a:lvl5pPr marL="2057400" indent="-228600">
              <a:spcBef>
                <a:spcPct val="20000"/>
              </a:spcBef>
              <a:buFont typeface="Times New Roman" panose="02020603050405020304" pitchFamily="18" charset="0"/>
              <a:buChar char="–"/>
              <a:defRPr sz="2000">
                <a:solidFill>
                  <a:schemeClr val="tx1"/>
                </a:solidFill>
                <a:latin typeface="Arial Black" panose="020B0A040201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Times New Roman" panose="02020603050405020304" pitchFamily="18" charset="0"/>
              <a:buChar char="–"/>
              <a:defRPr sz="2000">
                <a:solidFill>
                  <a:schemeClr val="tx1"/>
                </a:solidFill>
                <a:latin typeface="Arial Black" panose="020B0A040201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Times New Roman" panose="02020603050405020304" pitchFamily="18" charset="0"/>
              <a:buChar char="–"/>
              <a:defRPr sz="2000">
                <a:solidFill>
                  <a:schemeClr val="tx1"/>
                </a:solidFill>
                <a:latin typeface="Arial Black" panose="020B0A040201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Times New Roman" panose="02020603050405020304" pitchFamily="18" charset="0"/>
              <a:buChar char="–"/>
              <a:defRPr sz="2000">
                <a:solidFill>
                  <a:schemeClr val="tx1"/>
                </a:solidFill>
                <a:latin typeface="Arial Black" panose="020B0A040201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Times New Roman" panose="02020603050405020304" pitchFamily="18" charset="0"/>
              <a:buChar char="–"/>
              <a:defRPr sz="2000">
                <a:solidFill>
                  <a:schemeClr val="tx1"/>
                </a:solidFill>
                <a:latin typeface="Arial Black" panose="020B0A0402010202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D2D6E72-010B-449B-A12A-F083818412A8}" type="slidenum">
              <a:rPr kumimoji="0" lang="en-US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altLang="en-US" sz="1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Black" panose="020B0A04020102020204" pitchFamily="34" charset="0"/>
              <a:ea typeface="+mn-ea"/>
              <a:cs typeface="+mn-cs"/>
            </a:endParaRPr>
          </a:p>
        </p:txBody>
      </p:sp>
      <p:sp>
        <p:nvSpPr>
          <p:cNvPr id="24580" name="TextBox 6"/>
          <p:cNvSpPr txBox="1">
            <a:spLocks noChangeArrowheads="1"/>
          </p:cNvSpPr>
          <p:nvPr/>
        </p:nvSpPr>
        <p:spPr bwMode="auto">
          <a:xfrm>
            <a:off x="990600" y="228600"/>
            <a:ext cx="6934200" cy="1754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Char char="•"/>
              <a:defRPr sz="3200">
                <a:solidFill>
                  <a:schemeClr val="tx1"/>
                </a:solidFill>
                <a:latin typeface="Arial Black" panose="020B0A040201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Char char="•"/>
              <a:defRPr sz="2800">
                <a:solidFill>
                  <a:schemeClr val="tx1"/>
                </a:solidFill>
                <a:latin typeface="Arial Black" panose="020B0A040201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 Black" panose="020B0A04020102020204" pitchFamily="34" charset="0"/>
              </a:defRPr>
            </a:lvl3pPr>
            <a:lvl4pPr marL="1600200" indent="-228600">
              <a:spcBef>
                <a:spcPct val="20000"/>
              </a:spcBef>
              <a:buFont typeface="Times New Roman" panose="02020603050405020304" pitchFamily="18" charset="0"/>
              <a:buChar char="−"/>
              <a:defRPr sz="2000">
                <a:solidFill>
                  <a:schemeClr val="tx1"/>
                </a:solidFill>
                <a:latin typeface="Arial Black" panose="020B0A04020102020204" pitchFamily="34" charset="0"/>
              </a:defRPr>
            </a:lvl4pPr>
            <a:lvl5pPr marL="2057400" indent="-228600">
              <a:spcBef>
                <a:spcPct val="20000"/>
              </a:spcBef>
              <a:buFont typeface="Times New Roman" panose="02020603050405020304" pitchFamily="18" charset="0"/>
              <a:buChar char="–"/>
              <a:defRPr sz="2000">
                <a:solidFill>
                  <a:schemeClr val="tx1"/>
                </a:solidFill>
                <a:latin typeface="Arial Black" panose="020B0A040201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Times New Roman" panose="02020603050405020304" pitchFamily="18" charset="0"/>
              <a:buChar char="–"/>
              <a:defRPr sz="2000">
                <a:solidFill>
                  <a:schemeClr val="tx1"/>
                </a:solidFill>
                <a:latin typeface="Arial Black" panose="020B0A040201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Times New Roman" panose="02020603050405020304" pitchFamily="18" charset="0"/>
              <a:buChar char="–"/>
              <a:defRPr sz="2000">
                <a:solidFill>
                  <a:schemeClr val="tx1"/>
                </a:solidFill>
                <a:latin typeface="Arial Black" panose="020B0A040201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Times New Roman" panose="02020603050405020304" pitchFamily="18" charset="0"/>
              <a:buChar char="–"/>
              <a:defRPr sz="2000">
                <a:solidFill>
                  <a:schemeClr val="tx1"/>
                </a:solidFill>
                <a:latin typeface="Arial Black" panose="020B0A040201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Times New Roman" panose="02020603050405020304" pitchFamily="18" charset="0"/>
              <a:buChar char="–"/>
              <a:defRPr sz="2000">
                <a:solidFill>
                  <a:schemeClr val="tx1"/>
                </a:solidFill>
                <a:latin typeface="Arial Black" panose="020B0A040201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600" b="0" i="0" u="none" strike="noStrike" kern="120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Cô vừa đọc cho chúng mình nghe bài thơ gì?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600" b="0" i="0" u="none" strike="noStrike" kern="120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Do ai sáng tác?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447924"/>
            <a:ext cx="9144000" cy="441007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67544" y="2924944"/>
            <a:ext cx="245131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dirty="0" smtClean="0">
                <a:solidFill>
                  <a:srgbClr val="FF0000"/>
                </a:solidFill>
              </a:rPr>
              <a:t>NỤ CƯỜI CỦA BÉ</a:t>
            </a:r>
          </a:p>
          <a:p>
            <a:r>
              <a:rPr lang="vi-VN" dirty="0">
                <a:solidFill>
                  <a:srgbClr val="FF0000"/>
                </a:solidFill>
              </a:rPr>
              <a:t> </a:t>
            </a:r>
            <a:r>
              <a:rPr lang="vi-VN" dirty="0" smtClean="0">
                <a:solidFill>
                  <a:srgbClr val="FF0000"/>
                </a:solidFill>
              </a:rPr>
              <a:t>       TÔ THU HIỀN</a:t>
            </a:r>
            <a:endParaRPr lang="vi-VN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4679726"/>
      </p:ext>
    </p:extLst>
  </p:cSld>
  <p:clrMapOvr>
    <a:masterClrMapping/>
  </p:clrMapOvr>
  <p:transition spd="slow" advTm="3000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Picture3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5541" name="NAO Ta CUNG HAT.wma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48800" y="65532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04" name="TextBox 4"/>
          <p:cNvSpPr txBox="1">
            <a:spLocks noChangeArrowheads="1"/>
          </p:cNvSpPr>
          <p:nvPr/>
        </p:nvSpPr>
        <p:spPr bwMode="auto">
          <a:xfrm>
            <a:off x="1752600" y="1447800"/>
            <a:ext cx="57150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Char char="•"/>
              <a:defRPr sz="3200">
                <a:solidFill>
                  <a:schemeClr val="tx1"/>
                </a:solidFill>
                <a:latin typeface="Arial Black" panose="020B0A040201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Char char="•"/>
              <a:defRPr sz="2800">
                <a:solidFill>
                  <a:schemeClr val="tx1"/>
                </a:solidFill>
                <a:latin typeface="Arial Black" panose="020B0A040201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 Black" panose="020B0A04020102020204" pitchFamily="34" charset="0"/>
              </a:defRPr>
            </a:lvl3pPr>
            <a:lvl4pPr marL="1600200" indent="-228600">
              <a:spcBef>
                <a:spcPct val="20000"/>
              </a:spcBef>
              <a:buFont typeface="Times New Roman" panose="02020603050405020304" pitchFamily="18" charset="0"/>
              <a:buChar char="−"/>
              <a:defRPr sz="2000">
                <a:solidFill>
                  <a:schemeClr val="tx1"/>
                </a:solidFill>
                <a:latin typeface="Arial Black" panose="020B0A04020102020204" pitchFamily="34" charset="0"/>
              </a:defRPr>
            </a:lvl4pPr>
            <a:lvl5pPr marL="2057400" indent="-228600">
              <a:spcBef>
                <a:spcPct val="20000"/>
              </a:spcBef>
              <a:buFont typeface="Times New Roman" panose="02020603050405020304" pitchFamily="18" charset="0"/>
              <a:buChar char="–"/>
              <a:defRPr sz="2000">
                <a:solidFill>
                  <a:schemeClr val="tx1"/>
                </a:solidFill>
                <a:latin typeface="Arial Black" panose="020B0A040201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Times New Roman" panose="02020603050405020304" pitchFamily="18" charset="0"/>
              <a:buChar char="–"/>
              <a:defRPr sz="2000">
                <a:solidFill>
                  <a:schemeClr val="tx1"/>
                </a:solidFill>
                <a:latin typeface="Arial Black" panose="020B0A040201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Times New Roman" panose="02020603050405020304" pitchFamily="18" charset="0"/>
              <a:buChar char="–"/>
              <a:defRPr sz="2000">
                <a:solidFill>
                  <a:schemeClr val="tx1"/>
                </a:solidFill>
                <a:latin typeface="Arial Black" panose="020B0A040201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Times New Roman" panose="02020603050405020304" pitchFamily="18" charset="0"/>
              <a:buChar char="–"/>
              <a:defRPr sz="2000">
                <a:solidFill>
                  <a:schemeClr val="tx1"/>
                </a:solidFill>
                <a:latin typeface="Arial Black" panose="020B0A040201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Times New Roman" panose="02020603050405020304" pitchFamily="18" charset="0"/>
              <a:buChar char="–"/>
              <a:defRPr sz="2000">
                <a:solidFill>
                  <a:schemeClr val="tx1"/>
                </a:solidFill>
                <a:latin typeface="Arial Black" panose="020B0A040201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600" b="0" i="0" u="none" strike="noStrike" kern="1200" cap="none" spc="0" normalizeH="0" baseline="0" noProof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Trong bài thơ có những ai?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2095370"/>
            <a:ext cx="2619375" cy="174307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9300" y="2102717"/>
            <a:ext cx="2390775" cy="191452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5816" y="4189283"/>
            <a:ext cx="2619375" cy="1743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5487589"/>
      </p:ext>
    </p:extLst>
  </p:cSld>
  <p:clrMapOvr>
    <a:masterClrMapping/>
  </p:clrMapOvr>
  <p:transition spd="slow" advTm="3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2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5541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7B6BD5-0C76-4713-821A-FE84232E0AEB}" type="slidenum">
              <a:rPr lang="en-US" altLang="en-US" smtClean="0"/>
              <a:pPr/>
              <a:t>12</a:t>
            </a:fld>
            <a:endParaRPr lang="en-US" alt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24744"/>
            <a:ext cx="9144000" cy="573325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907704" y="620688"/>
            <a:ext cx="42600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dirty="0" smtClean="0">
                <a:solidFill>
                  <a:srgbClr val="FF0000"/>
                </a:solidFill>
              </a:rPr>
              <a:t>Nụ cười của bé nằm trong mắt ai?</a:t>
            </a:r>
            <a:endParaRPr lang="vi-VN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0860666"/>
      </p:ext>
    </p:extLst>
  </p:cSld>
  <p:clrMapOvr>
    <a:masterClrMapping/>
  </p:clrMapOvr>
  <p:transition spd="slow" advTm="3000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Slide Number Placeholder 5"/>
          <p:cNvSpPr>
            <a:spLocks noGrp="1" noChangeArrowheads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hlink"/>
              </a:buClr>
              <a:buChar char="•"/>
              <a:defRPr sz="3200">
                <a:solidFill>
                  <a:schemeClr val="tx1"/>
                </a:solidFill>
                <a:latin typeface="Arial Black" panose="020B0A040201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Char char="•"/>
              <a:defRPr sz="2800">
                <a:solidFill>
                  <a:schemeClr val="tx1"/>
                </a:solidFill>
                <a:latin typeface="Arial Black" panose="020B0A040201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 Black" panose="020B0A04020102020204" pitchFamily="34" charset="0"/>
              </a:defRPr>
            </a:lvl3pPr>
            <a:lvl4pPr marL="1600200" indent="-228600">
              <a:spcBef>
                <a:spcPct val="20000"/>
              </a:spcBef>
              <a:buFont typeface="Times New Roman" panose="02020603050405020304" pitchFamily="18" charset="0"/>
              <a:buChar char="−"/>
              <a:defRPr sz="2000">
                <a:solidFill>
                  <a:schemeClr val="tx1"/>
                </a:solidFill>
                <a:latin typeface="Arial Black" panose="020B0A04020102020204" pitchFamily="34" charset="0"/>
              </a:defRPr>
            </a:lvl4pPr>
            <a:lvl5pPr marL="2057400" indent="-228600">
              <a:spcBef>
                <a:spcPct val="20000"/>
              </a:spcBef>
              <a:buFont typeface="Times New Roman" panose="02020603050405020304" pitchFamily="18" charset="0"/>
              <a:buChar char="–"/>
              <a:defRPr sz="2000">
                <a:solidFill>
                  <a:schemeClr val="tx1"/>
                </a:solidFill>
                <a:latin typeface="Arial Black" panose="020B0A040201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Times New Roman" panose="02020603050405020304" pitchFamily="18" charset="0"/>
              <a:buChar char="–"/>
              <a:defRPr sz="2000">
                <a:solidFill>
                  <a:schemeClr val="tx1"/>
                </a:solidFill>
                <a:latin typeface="Arial Black" panose="020B0A040201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Times New Roman" panose="02020603050405020304" pitchFamily="18" charset="0"/>
              <a:buChar char="–"/>
              <a:defRPr sz="2000">
                <a:solidFill>
                  <a:schemeClr val="tx1"/>
                </a:solidFill>
                <a:latin typeface="Arial Black" panose="020B0A040201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Times New Roman" panose="02020603050405020304" pitchFamily="18" charset="0"/>
              <a:buChar char="–"/>
              <a:defRPr sz="2000">
                <a:solidFill>
                  <a:schemeClr val="tx1"/>
                </a:solidFill>
                <a:latin typeface="Arial Black" panose="020B0A040201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Times New Roman" panose="02020603050405020304" pitchFamily="18" charset="0"/>
              <a:buChar char="–"/>
              <a:defRPr sz="2000">
                <a:solidFill>
                  <a:schemeClr val="tx1"/>
                </a:solidFill>
                <a:latin typeface="Arial Black" panose="020B0A0402010202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6C6E847-6EAA-490B-BF8D-441C0735F8AA}" type="slidenum">
              <a:rPr kumimoji="0" lang="en-US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US" altLang="en-US" sz="1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Black" panose="020B0A04020102020204" pitchFamily="34" charset="0"/>
              <a:ea typeface="+mn-ea"/>
              <a:cs typeface="+mn-cs"/>
            </a:endParaRPr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vi-VN" altLang="en-US" dirty="0" smtClean="0"/>
          </a:p>
        </p:txBody>
      </p:sp>
      <p:sp>
        <p:nvSpPr>
          <p:cNvPr id="7" name="Rectangle 5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0" y="0"/>
            <a:ext cx="70104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vi-VN" sz="3600" i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Nụ cười của mẹ nằm trong mắt ai</a:t>
            </a:r>
            <a:r>
              <a:rPr kumimoji="0" lang="en-US" sz="3600" b="0" i="1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?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.VnTime" pitchFamily="34" charset="0"/>
              <a:ea typeface="+mn-ea"/>
              <a:cs typeface="+mn-cs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96" y="1124745"/>
            <a:ext cx="9073008" cy="57332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3825565"/>
      </p:ext>
    </p:extLst>
  </p:cSld>
  <p:clrMapOvr>
    <a:masterClrMapping/>
  </p:clrMapOvr>
  <p:transition spd="slow" advTm="3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Slide Number Placeholder 5"/>
          <p:cNvSpPr>
            <a:spLocks noGrp="1" noChangeArrowheads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hlink"/>
              </a:buClr>
              <a:buChar char="•"/>
              <a:defRPr sz="3200">
                <a:solidFill>
                  <a:schemeClr val="tx1"/>
                </a:solidFill>
                <a:latin typeface="Arial Black" panose="020B0A040201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Char char="•"/>
              <a:defRPr sz="2800">
                <a:solidFill>
                  <a:schemeClr val="tx1"/>
                </a:solidFill>
                <a:latin typeface="Arial Black" panose="020B0A040201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 Black" panose="020B0A04020102020204" pitchFamily="34" charset="0"/>
              </a:defRPr>
            </a:lvl3pPr>
            <a:lvl4pPr marL="1600200" indent="-228600">
              <a:spcBef>
                <a:spcPct val="20000"/>
              </a:spcBef>
              <a:buFont typeface="Times New Roman" panose="02020603050405020304" pitchFamily="18" charset="0"/>
              <a:buChar char="−"/>
              <a:defRPr sz="2000">
                <a:solidFill>
                  <a:schemeClr val="tx1"/>
                </a:solidFill>
                <a:latin typeface="Arial Black" panose="020B0A04020102020204" pitchFamily="34" charset="0"/>
              </a:defRPr>
            </a:lvl4pPr>
            <a:lvl5pPr marL="2057400" indent="-228600">
              <a:spcBef>
                <a:spcPct val="20000"/>
              </a:spcBef>
              <a:buFont typeface="Times New Roman" panose="02020603050405020304" pitchFamily="18" charset="0"/>
              <a:buChar char="–"/>
              <a:defRPr sz="2000">
                <a:solidFill>
                  <a:schemeClr val="tx1"/>
                </a:solidFill>
                <a:latin typeface="Arial Black" panose="020B0A040201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Times New Roman" panose="02020603050405020304" pitchFamily="18" charset="0"/>
              <a:buChar char="–"/>
              <a:defRPr sz="2000">
                <a:solidFill>
                  <a:schemeClr val="tx1"/>
                </a:solidFill>
                <a:latin typeface="Arial Black" panose="020B0A040201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Times New Roman" panose="02020603050405020304" pitchFamily="18" charset="0"/>
              <a:buChar char="–"/>
              <a:defRPr sz="2000">
                <a:solidFill>
                  <a:schemeClr val="tx1"/>
                </a:solidFill>
                <a:latin typeface="Arial Black" panose="020B0A040201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Times New Roman" panose="02020603050405020304" pitchFamily="18" charset="0"/>
              <a:buChar char="–"/>
              <a:defRPr sz="2000">
                <a:solidFill>
                  <a:schemeClr val="tx1"/>
                </a:solidFill>
                <a:latin typeface="Arial Black" panose="020B0A040201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Times New Roman" panose="02020603050405020304" pitchFamily="18" charset="0"/>
              <a:buChar char="–"/>
              <a:defRPr sz="2000">
                <a:solidFill>
                  <a:schemeClr val="tx1"/>
                </a:solidFill>
                <a:latin typeface="Arial Black" panose="020B0A0402010202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CAA25AA-E69D-4232-BB0F-B431D2A77065}" type="slidenum">
              <a:rPr kumimoji="0" lang="en-US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US" altLang="en-US" sz="1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Black" panose="020B0A04020102020204" pitchFamily="34" charset="0"/>
              <a:ea typeface="+mn-ea"/>
              <a:cs typeface="+mn-cs"/>
            </a:endParaRPr>
          </a:p>
        </p:txBody>
      </p:sp>
      <p:sp>
        <p:nvSpPr>
          <p:cNvPr id="28675" name="Rectangle 2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vi-VN" altLang="en-US" dirty="0" smtClean="0"/>
          </a:p>
        </p:txBody>
      </p:sp>
      <p:sp>
        <p:nvSpPr>
          <p:cNvPr id="28677" name="TextBox 5"/>
          <p:cNvSpPr txBox="1">
            <a:spLocks noChangeArrowheads="1"/>
          </p:cNvSpPr>
          <p:nvPr/>
        </p:nvSpPr>
        <p:spPr bwMode="auto">
          <a:xfrm>
            <a:off x="1475656" y="116632"/>
            <a:ext cx="6462025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Char char="•"/>
              <a:defRPr sz="3200">
                <a:solidFill>
                  <a:schemeClr val="tx1"/>
                </a:solidFill>
                <a:latin typeface="Arial Black" panose="020B0A040201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Char char="•"/>
              <a:defRPr sz="2800">
                <a:solidFill>
                  <a:schemeClr val="tx1"/>
                </a:solidFill>
                <a:latin typeface="Arial Black" panose="020B0A040201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 Black" panose="020B0A04020102020204" pitchFamily="34" charset="0"/>
              </a:defRPr>
            </a:lvl3pPr>
            <a:lvl4pPr marL="1600200" indent="-228600">
              <a:spcBef>
                <a:spcPct val="20000"/>
              </a:spcBef>
              <a:buFont typeface="Times New Roman" panose="02020603050405020304" pitchFamily="18" charset="0"/>
              <a:buChar char="−"/>
              <a:defRPr sz="2000">
                <a:solidFill>
                  <a:schemeClr val="tx1"/>
                </a:solidFill>
                <a:latin typeface="Arial Black" panose="020B0A04020102020204" pitchFamily="34" charset="0"/>
              </a:defRPr>
            </a:lvl4pPr>
            <a:lvl5pPr marL="2057400" indent="-228600">
              <a:spcBef>
                <a:spcPct val="20000"/>
              </a:spcBef>
              <a:buFont typeface="Times New Roman" panose="02020603050405020304" pitchFamily="18" charset="0"/>
              <a:buChar char="–"/>
              <a:defRPr sz="2000">
                <a:solidFill>
                  <a:schemeClr val="tx1"/>
                </a:solidFill>
                <a:latin typeface="Arial Black" panose="020B0A040201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Times New Roman" panose="02020603050405020304" pitchFamily="18" charset="0"/>
              <a:buChar char="–"/>
              <a:defRPr sz="2000">
                <a:solidFill>
                  <a:schemeClr val="tx1"/>
                </a:solidFill>
                <a:latin typeface="Arial Black" panose="020B0A040201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Times New Roman" panose="02020603050405020304" pitchFamily="18" charset="0"/>
              <a:buChar char="–"/>
              <a:defRPr sz="2000">
                <a:solidFill>
                  <a:schemeClr val="tx1"/>
                </a:solidFill>
                <a:latin typeface="Arial Black" panose="020B0A040201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Times New Roman" panose="02020603050405020304" pitchFamily="18" charset="0"/>
              <a:buChar char="–"/>
              <a:defRPr sz="2000">
                <a:solidFill>
                  <a:schemeClr val="tx1"/>
                </a:solidFill>
                <a:latin typeface="Arial Black" panose="020B0A040201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Times New Roman" panose="02020603050405020304" pitchFamily="18" charset="0"/>
              <a:buChar char="–"/>
              <a:defRPr sz="2000">
                <a:solidFill>
                  <a:schemeClr val="tx1"/>
                </a:solidFill>
                <a:latin typeface="Arial Black" panose="020B0A040201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alt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Nụ cười của ba nằm trong mắt ai</a:t>
            </a:r>
            <a:r>
              <a:rPr kumimoji="0" lang="en-US" alt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?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96752"/>
            <a:ext cx="9144000" cy="5760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3690486"/>
      </p:ext>
    </p:extLst>
  </p:cSld>
  <p:clrMapOvr>
    <a:masterClrMapping/>
  </p:clrMapOvr>
  <p:transition spd="slow" advTm="3000"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lide Number Placeholder 5"/>
          <p:cNvSpPr>
            <a:spLocks noGrp="1" noChangeArrowheads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hlink"/>
              </a:buClr>
              <a:buChar char="•"/>
              <a:defRPr sz="3200">
                <a:solidFill>
                  <a:schemeClr val="tx1"/>
                </a:solidFill>
                <a:latin typeface="Arial Black" panose="020B0A040201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Char char="•"/>
              <a:defRPr sz="2800">
                <a:solidFill>
                  <a:schemeClr val="tx1"/>
                </a:solidFill>
                <a:latin typeface="Arial Black" panose="020B0A040201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 Black" panose="020B0A04020102020204" pitchFamily="34" charset="0"/>
              </a:defRPr>
            </a:lvl3pPr>
            <a:lvl4pPr marL="1600200" indent="-228600">
              <a:spcBef>
                <a:spcPct val="20000"/>
              </a:spcBef>
              <a:buFont typeface="Times New Roman" panose="02020603050405020304" pitchFamily="18" charset="0"/>
              <a:buChar char="−"/>
              <a:defRPr sz="2000">
                <a:solidFill>
                  <a:schemeClr val="tx1"/>
                </a:solidFill>
                <a:latin typeface="Arial Black" panose="020B0A04020102020204" pitchFamily="34" charset="0"/>
              </a:defRPr>
            </a:lvl4pPr>
            <a:lvl5pPr marL="2057400" indent="-228600">
              <a:spcBef>
                <a:spcPct val="20000"/>
              </a:spcBef>
              <a:buFont typeface="Times New Roman" panose="02020603050405020304" pitchFamily="18" charset="0"/>
              <a:buChar char="–"/>
              <a:defRPr sz="2000">
                <a:solidFill>
                  <a:schemeClr val="tx1"/>
                </a:solidFill>
                <a:latin typeface="Arial Black" panose="020B0A040201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Times New Roman" panose="02020603050405020304" pitchFamily="18" charset="0"/>
              <a:buChar char="–"/>
              <a:defRPr sz="2000">
                <a:solidFill>
                  <a:schemeClr val="tx1"/>
                </a:solidFill>
                <a:latin typeface="Arial Black" panose="020B0A040201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Times New Roman" panose="02020603050405020304" pitchFamily="18" charset="0"/>
              <a:buChar char="–"/>
              <a:defRPr sz="2000">
                <a:solidFill>
                  <a:schemeClr val="tx1"/>
                </a:solidFill>
                <a:latin typeface="Arial Black" panose="020B0A040201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Times New Roman" panose="02020603050405020304" pitchFamily="18" charset="0"/>
              <a:buChar char="–"/>
              <a:defRPr sz="2000">
                <a:solidFill>
                  <a:schemeClr val="tx1"/>
                </a:solidFill>
                <a:latin typeface="Arial Black" panose="020B0A040201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Times New Roman" panose="02020603050405020304" pitchFamily="18" charset="0"/>
              <a:buChar char="–"/>
              <a:defRPr sz="2000">
                <a:solidFill>
                  <a:schemeClr val="tx1"/>
                </a:solidFill>
                <a:latin typeface="Arial Black" panose="020B0A0402010202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9011D53-FD65-4C88-A1E9-2825E3C0E27D}" type="slidenum">
              <a:rPr kumimoji="0" lang="en-US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n-US" altLang="en-US" sz="1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Black" panose="020B0A04020102020204" pitchFamily="34" charset="0"/>
              <a:ea typeface="+mn-ea"/>
              <a:cs typeface="+mn-cs"/>
            </a:endParaRPr>
          </a:p>
        </p:txBody>
      </p:sp>
      <p:sp>
        <p:nvSpPr>
          <p:cNvPr id="17421" name="Text Box 13"/>
          <p:cNvSpPr txBox="1">
            <a:spLocks noChangeArrowheads="1"/>
          </p:cNvSpPr>
          <p:nvPr/>
        </p:nvSpPr>
        <p:spPr bwMode="auto">
          <a:xfrm>
            <a:off x="899592" y="404664"/>
            <a:ext cx="5174432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Char char="•"/>
              <a:defRPr sz="3200">
                <a:solidFill>
                  <a:schemeClr val="tx1"/>
                </a:solidFill>
                <a:latin typeface="Arial Black" panose="020B0A040201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Char char="•"/>
              <a:defRPr sz="2800">
                <a:solidFill>
                  <a:schemeClr val="tx1"/>
                </a:solidFill>
                <a:latin typeface="Arial Black" panose="020B0A040201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 Black" panose="020B0A04020102020204" pitchFamily="34" charset="0"/>
              </a:defRPr>
            </a:lvl3pPr>
            <a:lvl4pPr marL="1600200" indent="-228600">
              <a:spcBef>
                <a:spcPct val="20000"/>
              </a:spcBef>
              <a:buFont typeface="Times New Roman" panose="02020603050405020304" pitchFamily="18" charset="0"/>
              <a:buChar char="−"/>
              <a:defRPr sz="2000">
                <a:solidFill>
                  <a:schemeClr val="tx1"/>
                </a:solidFill>
                <a:latin typeface="Arial Black" panose="020B0A04020102020204" pitchFamily="34" charset="0"/>
              </a:defRPr>
            </a:lvl4pPr>
            <a:lvl5pPr marL="2057400" indent="-228600">
              <a:spcBef>
                <a:spcPct val="20000"/>
              </a:spcBef>
              <a:buFont typeface="Times New Roman" panose="02020603050405020304" pitchFamily="18" charset="0"/>
              <a:buChar char="–"/>
              <a:defRPr sz="2000">
                <a:solidFill>
                  <a:schemeClr val="tx1"/>
                </a:solidFill>
                <a:latin typeface="Arial Black" panose="020B0A040201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Times New Roman" panose="02020603050405020304" pitchFamily="18" charset="0"/>
              <a:buChar char="–"/>
              <a:defRPr sz="2000">
                <a:solidFill>
                  <a:schemeClr val="tx1"/>
                </a:solidFill>
                <a:latin typeface="Arial Black" panose="020B0A040201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Times New Roman" panose="02020603050405020304" pitchFamily="18" charset="0"/>
              <a:buChar char="–"/>
              <a:defRPr sz="2000">
                <a:solidFill>
                  <a:schemeClr val="tx1"/>
                </a:solidFill>
                <a:latin typeface="Arial Black" panose="020B0A040201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Times New Roman" panose="02020603050405020304" pitchFamily="18" charset="0"/>
              <a:buChar char="–"/>
              <a:defRPr sz="2000">
                <a:solidFill>
                  <a:schemeClr val="tx1"/>
                </a:solidFill>
                <a:latin typeface="Arial Black" panose="020B0A040201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Times New Roman" panose="02020603050405020304" pitchFamily="18" charset="0"/>
              <a:buChar char="–"/>
              <a:defRPr sz="2000">
                <a:solidFill>
                  <a:schemeClr val="tx1"/>
                </a:solidFill>
                <a:latin typeface="Arial Black" panose="020B0A040201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alt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Nụ cười của bé như thế nào?</a:t>
            </a:r>
            <a:endParaRPr kumimoji="0" lang="en-US" altLang="en-US" sz="3200" b="0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504" y="1196752"/>
            <a:ext cx="9036496" cy="56612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7837206"/>
      </p:ext>
    </p:extLst>
  </p:cSld>
  <p:clrMapOvr>
    <a:masterClrMapping/>
  </p:clrMapOvr>
  <p:transition spd="slow" advTm="3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74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74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74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3568" y="188640"/>
            <a:ext cx="7774632" cy="1575073"/>
          </a:xfrm>
        </p:spPr>
        <p:txBody>
          <a:bodyPr/>
          <a:lstStyle/>
          <a:p>
            <a:r>
              <a:rPr lang="vi-VN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Khi em bé cười thì mọi người trong gia đình ntn?</a:t>
            </a:r>
            <a:endParaRPr lang="vi-VN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40768"/>
            <a:ext cx="9108503" cy="5517231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A348A3-BA3E-4FA2-86AD-2F019B65F7D5}" type="slidenum">
              <a:rPr lang="en-US" altLang="en-US" smtClean="0"/>
              <a:pPr/>
              <a:t>16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88640296"/>
      </p:ext>
    </p:extLst>
  </p:cSld>
  <p:clrMapOvr>
    <a:masterClrMapping/>
  </p:clrMapOvr>
  <p:transition spd="slow" advTm="3000"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31640" y="1340768"/>
            <a:ext cx="678661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400" dirty="0">
                <a:latin typeface="+mj-lt"/>
              </a:rPr>
              <a:t>Cô đọc thơ lần 3: </a:t>
            </a:r>
            <a:endParaRPr lang="en-US" sz="4400" dirty="0" smtClean="0">
              <a:latin typeface="+mj-lt"/>
            </a:endParaRPr>
          </a:p>
          <a:p>
            <a:r>
              <a:rPr lang="vi-VN" sz="4000" dirty="0" smtClean="0">
                <a:latin typeface="+mj-lt"/>
              </a:rPr>
              <a:t>Khuyến </a:t>
            </a:r>
            <a:r>
              <a:rPr lang="vi-VN" sz="4000" dirty="0">
                <a:latin typeface="+mj-lt"/>
              </a:rPr>
              <a:t>khích trẻ đọc cùng </a:t>
            </a:r>
            <a:r>
              <a:rPr lang="vi-VN" sz="4000" dirty="0" smtClean="0">
                <a:latin typeface="+mj-lt"/>
              </a:rPr>
              <a:t>cô</a:t>
            </a:r>
            <a:r>
              <a:rPr lang="en-US" sz="4000" dirty="0" smtClean="0">
                <a:latin typeface="+mj-lt"/>
              </a:rPr>
              <a:t>.</a:t>
            </a:r>
            <a:endParaRPr lang="vi-VN" sz="4000" dirty="0">
              <a:solidFill>
                <a:srgbClr val="7030A0"/>
              </a:solidFill>
              <a:latin typeface="+mj-lt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259632" y="1340768"/>
            <a:ext cx="6480720" cy="19082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2800" b="1" dirty="0">
                <a:solidFill>
                  <a:srgbClr val="333333"/>
                </a:solidFill>
                <a:latin typeface="Time New Roman"/>
              </a:rPr>
              <a:t>* Dạy trẻ đọc thơ:</a:t>
            </a:r>
          </a:p>
          <a:p>
            <a:r>
              <a:rPr lang="vi-VN" dirty="0">
                <a:solidFill>
                  <a:srgbClr val="333333"/>
                </a:solidFill>
                <a:latin typeface="Time New Roman"/>
              </a:rPr>
              <a:t>- Cô cho cả lớp đọc 2-3 lần. </a:t>
            </a:r>
            <a:r>
              <a:rPr lang="vi-VN" dirty="0" smtClean="0">
                <a:solidFill>
                  <a:srgbClr val="333333"/>
                </a:solidFill>
                <a:latin typeface="Time New Roman"/>
              </a:rPr>
              <a:t>Mời </a:t>
            </a:r>
            <a:r>
              <a:rPr lang="vi-VN" dirty="0">
                <a:solidFill>
                  <a:srgbClr val="333333"/>
                </a:solidFill>
                <a:latin typeface="Time New Roman"/>
              </a:rPr>
              <a:t>tổ nhóm cá nhân trẻ </a:t>
            </a:r>
            <a:r>
              <a:rPr lang="vi-VN" dirty="0" smtClean="0">
                <a:solidFill>
                  <a:srgbClr val="333333"/>
                </a:solidFill>
                <a:latin typeface="Time New Roman"/>
              </a:rPr>
              <a:t>đọc</a:t>
            </a:r>
            <a:r>
              <a:rPr lang="en-US" dirty="0" smtClean="0">
                <a:solidFill>
                  <a:srgbClr val="333333"/>
                </a:solidFill>
                <a:latin typeface="Time New Roman"/>
              </a:rPr>
              <a:t>.</a:t>
            </a:r>
            <a:endParaRPr lang="vi-VN" dirty="0">
              <a:solidFill>
                <a:srgbClr val="333333"/>
              </a:solidFill>
              <a:latin typeface="Time New Roman"/>
            </a:endParaRPr>
          </a:p>
          <a:p>
            <a:r>
              <a:rPr lang="vi-VN" dirty="0">
                <a:solidFill>
                  <a:srgbClr val="333333"/>
                </a:solidFill>
                <a:latin typeface="Time New Roman"/>
              </a:rPr>
              <a:t>- Cô chú ý sửa sai cho trẻ, khuyến khích trẻ đọc thơ..</a:t>
            </a:r>
          </a:p>
          <a:p>
            <a:r>
              <a:rPr lang="vi-VN" dirty="0" smtClean="0">
                <a:solidFill>
                  <a:srgbClr val="333333"/>
                </a:solidFill>
                <a:latin typeface="Time New Roman"/>
              </a:rPr>
              <a:t>GD</a:t>
            </a:r>
            <a:r>
              <a:rPr lang="vi-VN" dirty="0">
                <a:solidFill>
                  <a:srgbClr val="333333"/>
                </a:solidFill>
                <a:latin typeface="Time New Roman"/>
              </a:rPr>
              <a:t>: Các con ngoan yêu </a:t>
            </a:r>
            <a:r>
              <a:rPr lang="vi-VN" dirty="0" smtClean="0">
                <a:solidFill>
                  <a:srgbClr val="333333"/>
                </a:solidFill>
                <a:latin typeface="Time New Roman"/>
              </a:rPr>
              <a:t>mến, </a:t>
            </a:r>
            <a:r>
              <a:rPr lang="vi-VN" dirty="0">
                <a:solidFill>
                  <a:srgbClr val="333333"/>
                </a:solidFill>
                <a:latin typeface="Time New Roman"/>
              </a:rPr>
              <a:t>kính trọng mẹ, đi học không khóc nhè để mẹ yên tâm đi làm.</a:t>
            </a:r>
            <a:endParaRPr lang="vi-VN" dirty="0" smtClean="0">
              <a:solidFill>
                <a:srgbClr val="333333"/>
              </a:solidFill>
              <a:latin typeface="Time New Roman"/>
            </a:endParaRPr>
          </a:p>
          <a:p>
            <a:r>
              <a:rPr lang="vi-VN" dirty="0" smtClean="0">
                <a:solidFill>
                  <a:srgbClr val="333333"/>
                </a:solidFill>
                <a:latin typeface="Time New Roman"/>
              </a:rPr>
              <a:t>- </a:t>
            </a:r>
            <a:r>
              <a:rPr lang="vi-VN" dirty="0">
                <a:solidFill>
                  <a:srgbClr val="333333"/>
                </a:solidFill>
                <a:latin typeface="Time New Roman"/>
              </a:rPr>
              <a:t>Cô và trẻ cùng đọc lại bài thơ 1 lần. Hỏi lại tên bài thơ</a:t>
            </a:r>
            <a:endParaRPr lang="vi-VN" b="0" i="0" dirty="0">
              <a:solidFill>
                <a:srgbClr val="333333"/>
              </a:solidFill>
              <a:effectLst/>
              <a:latin typeface="Time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3923738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619672" y="1988840"/>
            <a:ext cx="6768752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rgbClr val="333333"/>
                </a:solidFill>
                <a:latin typeface="Time New Roman"/>
              </a:rPr>
              <a:t>3. </a:t>
            </a:r>
            <a:r>
              <a:rPr lang="en-US" sz="3200" b="1" dirty="0" err="1">
                <a:solidFill>
                  <a:srgbClr val="333333"/>
                </a:solidFill>
                <a:latin typeface="Time New Roman"/>
              </a:rPr>
              <a:t>Kết</a:t>
            </a:r>
            <a:r>
              <a:rPr lang="en-US" sz="3200" b="1" dirty="0">
                <a:solidFill>
                  <a:srgbClr val="333333"/>
                </a:solidFill>
                <a:latin typeface="Time New Roman"/>
              </a:rPr>
              <a:t> </a:t>
            </a:r>
            <a:r>
              <a:rPr lang="en-US" sz="3200" b="1" dirty="0" err="1">
                <a:solidFill>
                  <a:srgbClr val="333333"/>
                </a:solidFill>
                <a:latin typeface="Time New Roman"/>
              </a:rPr>
              <a:t>thúc</a:t>
            </a:r>
            <a:r>
              <a:rPr lang="en-US" sz="3200" b="1" dirty="0">
                <a:solidFill>
                  <a:srgbClr val="333333"/>
                </a:solidFill>
                <a:latin typeface="Time New Roman"/>
              </a:rPr>
              <a:t>:</a:t>
            </a:r>
            <a:endParaRPr lang="en-US" sz="3200" dirty="0">
              <a:solidFill>
                <a:srgbClr val="333333"/>
              </a:solidFill>
              <a:latin typeface="Time New Roman"/>
            </a:endParaRPr>
          </a:p>
          <a:p>
            <a:r>
              <a:rPr lang="en-US" sz="2400" dirty="0">
                <a:solidFill>
                  <a:srgbClr val="333333"/>
                </a:solidFill>
                <a:latin typeface="Time New Roman"/>
              </a:rPr>
              <a:t>- </a:t>
            </a:r>
            <a:r>
              <a:rPr lang="en-US" sz="2400" dirty="0" err="1">
                <a:solidFill>
                  <a:srgbClr val="333333"/>
                </a:solidFill>
                <a:latin typeface="Time New Roman"/>
              </a:rPr>
              <a:t>Cô</a:t>
            </a:r>
            <a:r>
              <a:rPr lang="en-US" sz="2400" dirty="0">
                <a:solidFill>
                  <a:srgbClr val="333333"/>
                </a:solidFill>
                <a:latin typeface="Time New Roman"/>
              </a:rPr>
              <a:t> </a:t>
            </a:r>
            <a:r>
              <a:rPr lang="en-US" sz="2400" dirty="0" err="1">
                <a:solidFill>
                  <a:srgbClr val="333333"/>
                </a:solidFill>
                <a:latin typeface="Time New Roman"/>
              </a:rPr>
              <a:t>nhận</a:t>
            </a:r>
            <a:r>
              <a:rPr lang="en-US" sz="2400" dirty="0">
                <a:solidFill>
                  <a:srgbClr val="333333"/>
                </a:solidFill>
                <a:latin typeface="Time New Roman"/>
              </a:rPr>
              <a:t> </a:t>
            </a:r>
            <a:r>
              <a:rPr lang="en-US" sz="2400" dirty="0" err="1">
                <a:solidFill>
                  <a:srgbClr val="333333"/>
                </a:solidFill>
                <a:latin typeface="Time New Roman"/>
              </a:rPr>
              <a:t>xét</a:t>
            </a:r>
            <a:r>
              <a:rPr lang="en-US" sz="2400" dirty="0">
                <a:solidFill>
                  <a:srgbClr val="333333"/>
                </a:solidFill>
                <a:latin typeface="Time New Roman"/>
              </a:rPr>
              <a:t> </a:t>
            </a:r>
            <a:r>
              <a:rPr lang="en-US" sz="2400" dirty="0" err="1">
                <a:solidFill>
                  <a:srgbClr val="333333"/>
                </a:solidFill>
                <a:latin typeface="Time New Roman"/>
              </a:rPr>
              <a:t>tiết</a:t>
            </a:r>
            <a:r>
              <a:rPr lang="en-US" sz="2400" dirty="0">
                <a:solidFill>
                  <a:srgbClr val="333333"/>
                </a:solidFill>
                <a:latin typeface="Time New Roman"/>
              </a:rPr>
              <a:t> </a:t>
            </a:r>
            <a:r>
              <a:rPr lang="en-US" sz="2400" dirty="0" err="1">
                <a:solidFill>
                  <a:srgbClr val="333333"/>
                </a:solidFill>
                <a:latin typeface="Time New Roman"/>
              </a:rPr>
              <a:t>học</a:t>
            </a:r>
            <a:r>
              <a:rPr lang="en-US" sz="2400" dirty="0">
                <a:solidFill>
                  <a:srgbClr val="333333"/>
                </a:solidFill>
                <a:latin typeface="Time New Roman"/>
              </a:rPr>
              <a:t> </a:t>
            </a:r>
            <a:r>
              <a:rPr lang="en-US" sz="2400" dirty="0" err="1">
                <a:solidFill>
                  <a:srgbClr val="333333"/>
                </a:solidFill>
                <a:latin typeface="Time New Roman"/>
              </a:rPr>
              <a:t>động</a:t>
            </a:r>
            <a:r>
              <a:rPr lang="en-US" sz="2400" dirty="0">
                <a:solidFill>
                  <a:srgbClr val="333333"/>
                </a:solidFill>
                <a:latin typeface="Time New Roman"/>
              </a:rPr>
              <a:t> </a:t>
            </a:r>
            <a:r>
              <a:rPr lang="en-US" sz="2400" dirty="0" err="1">
                <a:solidFill>
                  <a:srgbClr val="333333"/>
                </a:solidFill>
                <a:latin typeface="Time New Roman"/>
              </a:rPr>
              <a:t>viên</a:t>
            </a:r>
            <a:r>
              <a:rPr lang="en-US" sz="2400" dirty="0">
                <a:solidFill>
                  <a:srgbClr val="333333"/>
                </a:solidFill>
                <a:latin typeface="Time New Roman"/>
              </a:rPr>
              <a:t> </a:t>
            </a:r>
            <a:r>
              <a:rPr lang="en-US" sz="2400" dirty="0" err="1">
                <a:solidFill>
                  <a:srgbClr val="333333"/>
                </a:solidFill>
                <a:latin typeface="Time New Roman"/>
              </a:rPr>
              <a:t>khen</a:t>
            </a:r>
            <a:r>
              <a:rPr lang="en-US" sz="2400" dirty="0">
                <a:solidFill>
                  <a:srgbClr val="333333"/>
                </a:solidFill>
                <a:latin typeface="Time New Roman"/>
              </a:rPr>
              <a:t> </a:t>
            </a:r>
            <a:r>
              <a:rPr lang="en-US" sz="2400" dirty="0" err="1">
                <a:solidFill>
                  <a:srgbClr val="333333"/>
                </a:solidFill>
                <a:latin typeface="Time New Roman"/>
              </a:rPr>
              <a:t>ngợi</a:t>
            </a:r>
            <a:r>
              <a:rPr lang="en-US" sz="2400" dirty="0">
                <a:solidFill>
                  <a:srgbClr val="333333"/>
                </a:solidFill>
                <a:latin typeface="Time New Roman"/>
              </a:rPr>
              <a:t> </a:t>
            </a:r>
            <a:r>
              <a:rPr lang="en-US" sz="2400" dirty="0" err="1">
                <a:solidFill>
                  <a:srgbClr val="333333"/>
                </a:solidFill>
                <a:latin typeface="Time New Roman"/>
              </a:rPr>
              <a:t>trẻ</a:t>
            </a:r>
            <a:r>
              <a:rPr lang="en-US" sz="2400" dirty="0">
                <a:solidFill>
                  <a:srgbClr val="333333"/>
                </a:solidFill>
                <a:latin typeface="Time New Roman"/>
              </a:rPr>
              <a:t>.</a:t>
            </a:r>
          </a:p>
          <a:p>
            <a:endParaRPr lang="en-US" sz="2400" b="0" i="0" dirty="0">
              <a:solidFill>
                <a:srgbClr val="333333"/>
              </a:solidFill>
              <a:effectLst/>
              <a:latin typeface="Time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6779075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26000" r="-2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473" name="Rectangle 1"/>
          <p:cNvSpPr>
            <a:spLocks noChangeArrowheads="1"/>
          </p:cNvSpPr>
          <p:nvPr/>
        </p:nvSpPr>
        <p:spPr bwMode="auto">
          <a:xfrm>
            <a:off x="1691680" y="-5898"/>
            <a:ext cx="6192688" cy="22775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vi-VN" sz="44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1. Ổn định tổ chức:</a:t>
            </a:r>
            <a:endParaRPr kumimoji="0" lang="vi-VN" sz="4400" b="0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pt-BR" sz="4400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.VnTime" pitchFamily="34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hát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“</a:t>
            </a:r>
            <a:r>
              <a:rPr lang="vi-VN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Cả nhà thương nhau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”.</a:t>
            </a:r>
            <a:r>
              <a:rPr lang="en-US" sz="5400" dirty="0" smtClean="0"/>
              <a:t> </a:t>
            </a:r>
            <a:endParaRPr kumimoji="0" lang="pt-BR" sz="5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4" name="Picture 4" descr="Firewrk8">
            <a:hlinkClick r:id="" action="ppaction://noaction"/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143000"/>
            <a:ext cx="1676400" cy="1731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485" name="Picture 5" descr="Firewrk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1371600"/>
            <a:ext cx="636588" cy="685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486" name="Picture 6" descr="Firewrk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4267200"/>
            <a:ext cx="636588" cy="685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487" name="Picture 7" descr="Firewrk8">
            <a:hlinkClick r:id="" action="ppaction://noaction"/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00" y="838200"/>
            <a:ext cx="1676400" cy="1731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0488" name="Group 25"/>
          <p:cNvGrpSpPr>
            <a:grpSpLocks/>
          </p:cNvGrpSpPr>
          <p:nvPr/>
        </p:nvGrpSpPr>
        <p:grpSpPr bwMode="auto">
          <a:xfrm>
            <a:off x="0" y="6019800"/>
            <a:ext cx="8991600" cy="1058863"/>
            <a:chOff x="0" y="152400"/>
            <a:chExt cx="8991600" cy="1058091"/>
          </a:xfrm>
        </p:grpSpPr>
        <p:pic>
          <p:nvPicPr>
            <p:cNvPr id="20489" name="Picture 13" descr="2.gif"/>
            <p:cNvPicPr>
              <a:picLocks noChangeAspect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759823"/>
              <a:ext cx="457200" cy="4506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490" name="Picture 13" descr="2.gif"/>
            <p:cNvPicPr>
              <a:picLocks noChangeAspect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1000" y="533400"/>
              <a:ext cx="457200" cy="4506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491" name="Picture 13" descr="2.gif"/>
            <p:cNvPicPr>
              <a:picLocks noChangeAspect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2000" y="304800"/>
              <a:ext cx="457200" cy="4506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492" name="Picture 13" descr="2.gif"/>
            <p:cNvPicPr>
              <a:picLocks noChangeAspect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43000" y="228600"/>
              <a:ext cx="457200" cy="4506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493" name="Picture 13" descr="2.gif"/>
            <p:cNvPicPr>
              <a:picLocks noChangeAspect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00200" y="152400"/>
              <a:ext cx="457200" cy="4506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494" name="Picture 31" descr="2.gif"/>
            <p:cNvPicPr>
              <a:picLocks noChangeAspect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57400" y="152400"/>
              <a:ext cx="457200" cy="4506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495" name="Picture 13" descr="2.gif"/>
            <p:cNvPicPr>
              <a:picLocks noChangeAspect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14600" y="152400"/>
              <a:ext cx="457200" cy="4506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496" name="Picture 13" descr="2.gif"/>
            <p:cNvPicPr>
              <a:picLocks noChangeAspect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71800" y="152400"/>
              <a:ext cx="457200" cy="4506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497" name="Picture 34" descr="2.gif"/>
            <p:cNvPicPr>
              <a:picLocks noChangeAspect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29000" y="152400"/>
              <a:ext cx="457200" cy="4506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498" name="Picture 13" descr="2.gif"/>
            <p:cNvPicPr>
              <a:picLocks noChangeAspect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86200" y="228600"/>
              <a:ext cx="457200" cy="4506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499" name="Picture 13" descr="2.gif"/>
            <p:cNvPicPr>
              <a:picLocks noChangeAspect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43400" y="304800"/>
              <a:ext cx="457200" cy="4506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500" name="Picture 13" descr="2.gif"/>
            <p:cNvPicPr>
              <a:picLocks noChangeAspect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00600" y="381000"/>
              <a:ext cx="457200" cy="4506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501" name="Picture 13" descr="2.gif"/>
            <p:cNvPicPr>
              <a:picLocks noChangeAspect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57800" y="457200"/>
              <a:ext cx="457200" cy="4506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502" name="Picture 13" descr="2.gif"/>
            <p:cNvPicPr>
              <a:picLocks noChangeAspect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91200" y="533400"/>
              <a:ext cx="457200" cy="4506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503" name="Picture 13" descr="2.gif"/>
            <p:cNvPicPr>
              <a:picLocks noChangeAspect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48400" y="533400"/>
              <a:ext cx="457200" cy="4506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504" name="Picture 13" descr="2.gif"/>
            <p:cNvPicPr>
              <a:picLocks noChangeAspect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05600" y="533400"/>
              <a:ext cx="457200" cy="4506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505" name="Picture 13" descr="2.gif"/>
            <p:cNvPicPr>
              <a:picLocks noChangeAspect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62800" y="457200"/>
              <a:ext cx="457200" cy="4506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506" name="Picture 13" descr="2.gif"/>
            <p:cNvPicPr>
              <a:picLocks noChangeAspect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20000" y="457200"/>
              <a:ext cx="457200" cy="4506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507" name="Picture 13" descr="2.gif"/>
            <p:cNvPicPr>
              <a:picLocks noChangeAspect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077200" y="381000"/>
              <a:ext cx="457200" cy="4506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508" name="Picture 13" descr="2.gif"/>
            <p:cNvPicPr>
              <a:picLocks noChangeAspect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534400" y="228600"/>
              <a:ext cx="457200" cy="4506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20509" name="Picture 29" descr="Firewrk8">
            <a:hlinkClick r:id="" action="ppaction://noaction"/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3886200"/>
            <a:ext cx="1676400" cy="1731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0" name="Picture 30" descr="Firewrk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2800" y="2286000"/>
            <a:ext cx="636588" cy="685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1" name="Picture 31" descr="J0124039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-361950" y="4019550"/>
            <a:ext cx="2628900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2" name="Picture 32" descr="1782675tih4sethg7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362200"/>
            <a:ext cx="742950" cy="1209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3" name="Picture 33" descr="33720xmr97sdczd">
            <a:hlinkClick r:id="rId7"/>
          </p:cNvPr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86750" y="4191000"/>
            <a:ext cx="857250" cy="228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4" name="Picture 34" descr="nhom4"/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0" y="2362200"/>
            <a:ext cx="762000" cy="2085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5" name="Picture 35" descr="nhom5"/>
          <p:cNvPicPr>
            <a:picLocks noChangeAspect="1" noChangeArrowheads="1" noCrop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3876675" y="-828675"/>
            <a:ext cx="533400" cy="2190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6" name="Picture 36" descr="nhom5"/>
          <p:cNvPicPr>
            <a:picLocks noChangeAspect="1" noChangeArrowheads="1" noCrop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5934075" y="-828675"/>
            <a:ext cx="533400" cy="2190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7" name="Picture 37" descr="J0124039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6861175" y="-79375"/>
            <a:ext cx="2203450" cy="236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8" name="Picture 38" descr="nhom4"/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762000" cy="2085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9" name="Picture 39" descr="nhom5"/>
          <p:cNvPicPr>
            <a:picLocks noChangeAspect="1" noChangeArrowheads="1" noCrop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743075" y="-828675"/>
            <a:ext cx="533400" cy="2190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521" name="WordArt 41" descr="Narrow vertical"/>
          <p:cNvSpPr>
            <a:spLocks noChangeArrowheads="1" noChangeShapeType="1" noTextEdit="1"/>
          </p:cNvSpPr>
          <p:nvPr/>
        </p:nvSpPr>
        <p:spPr bwMode="auto">
          <a:xfrm>
            <a:off x="1524000" y="2514600"/>
            <a:ext cx="5867400" cy="1828800"/>
          </a:xfrm>
          <a:prstGeom prst="rect">
            <a:avLst/>
          </a:prstGeom>
        </p:spPr>
        <p:txBody>
          <a:bodyPr wrap="none" fromWordArt="1">
            <a:prstTxWarp prst="textCurveUp">
              <a:avLst>
                <a:gd name="adj" fmla="val 40356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3600" kern="10" dirty="0">
                <a:ln w="12700">
                  <a:solidFill>
                    <a:srgbClr val="9900CC"/>
                  </a:solidFill>
                  <a:round/>
                  <a:headEnd/>
                  <a:tailEnd/>
                </a:ln>
                <a:pattFill prst="dashHorz">
                  <a:fgClr>
                    <a:srgbClr val="808080"/>
                  </a:fgClr>
                  <a:bgClr>
                    <a:srgbClr val="FFFF00"/>
                  </a:bgClr>
                </a:pattFill>
                <a:effectLst>
                  <a:outerShdw dist="45791" dir="2021404" algn="ctr" rotWithShape="0">
                    <a:srgbClr val="808080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CHÀO TẠM </a:t>
            </a:r>
            <a:r>
              <a:rPr lang="en-US" sz="3600" kern="10" dirty="0" smtClean="0">
                <a:ln w="12700">
                  <a:solidFill>
                    <a:srgbClr val="9900CC"/>
                  </a:solidFill>
                  <a:round/>
                  <a:headEnd/>
                  <a:tailEnd/>
                </a:ln>
                <a:pattFill prst="dashHorz">
                  <a:fgClr>
                    <a:srgbClr val="808080"/>
                  </a:fgClr>
                  <a:bgClr>
                    <a:srgbClr val="FFFF00"/>
                  </a:bgClr>
                </a:pattFill>
                <a:effectLst>
                  <a:outerShdw dist="45791" dir="2021404" algn="ctr" rotWithShape="0">
                    <a:srgbClr val="808080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BIỆT !</a:t>
            </a:r>
            <a:endParaRPr lang="en-US" sz="3600" kern="10" dirty="0">
              <a:ln w="12700">
                <a:solidFill>
                  <a:srgbClr val="9900CC"/>
                </a:solidFill>
                <a:round/>
                <a:headEnd/>
                <a:tailEnd/>
              </a:ln>
              <a:pattFill prst="dashHorz">
                <a:fgClr>
                  <a:srgbClr val="808080"/>
                </a:fgClr>
                <a:bgClr>
                  <a:srgbClr val="FFFF00"/>
                </a:bgClr>
              </a:pattFill>
              <a:effectLst>
                <a:outerShdw dist="45791" dir="2021404" algn="ctr" rotWithShape="0">
                  <a:srgbClr val="808080">
                    <a:alpha val="80000"/>
                  </a:srgbClr>
                </a:outerShdw>
              </a:effectLst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9203318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26000" r="-2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07704" y="1268760"/>
            <a:ext cx="5616624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b="1" dirty="0">
                <a:latin typeface="+mj-lt"/>
              </a:rPr>
              <a:t>2. Phương pháp, hình thức tổ chức:</a:t>
            </a:r>
            <a:endParaRPr lang="vi-VN" sz="2400" dirty="0">
              <a:latin typeface="+mj-lt"/>
            </a:endParaRPr>
          </a:p>
          <a:p>
            <a:r>
              <a:rPr lang="vi-VN" dirty="0">
                <a:latin typeface="+mj-lt"/>
              </a:rPr>
              <a:t>* Cô đọc thơ cho trẻ nghe:</a:t>
            </a:r>
          </a:p>
          <a:p>
            <a:r>
              <a:rPr lang="vi-VN" dirty="0">
                <a:latin typeface="+mj-lt"/>
              </a:rPr>
              <a:t>- Cô giới thiệu tên thơ tên tác giả.</a:t>
            </a:r>
          </a:p>
          <a:p>
            <a:r>
              <a:rPr lang="vi-VN" dirty="0">
                <a:latin typeface="+mj-lt"/>
              </a:rPr>
              <a:t>- Cô đọc lần 1: Không tranh .  Hỏi tên thơ, tên tác giả</a:t>
            </a:r>
            <a:r>
              <a:rPr lang="vi-VN" dirty="0" smtClean="0">
                <a:latin typeface="+mj-lt"/>
              </a:rPr>
              <a:t>?</a:t>
            </a:r>
            <a:endParaRPr lang="vi-VN" dirty="0"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827584" y="764704"/>
            <a:ext cx="741682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dirty="0">
                <a:latin typeface="+mj-lt"/>
              </a:rPr>
              <a:t>- Cô đọc lần 2: Dùng  Pownpoint  minh họa và đàm thoại theo nội dung </a:t>
            </a:r>
            <a:r>
              <a:rPr lang="vi-VN" dirty="0" smtClean="0">
                <a:latin typeface="+mj-lt"/>
              </a:rPr>
              <a:t>thơ:</a:t>
            </a:r>
            <a:r>
              <a:rPr lang="vi-VN" dirty="0">
                <a:latin typeface="+mj-lt"/>
              </a:rPr>
              <a:t> </a:t>
            </a:r>
            <a:r>
              <a:rPr lang="vi-VN" dirty="0">
                <a:solidFill>
                  <a:srgbClr val="333333"/>
                </a:solidFill>
                <a:latin typeface="Time New Roman"/>
              </a:rPr>
              <a:t>Bài thơ nói về nụ cười của một em bé và nụ cười đó mang đến cho gia đình niềm hạnh phúc, </a:t>
            </a:r>
            <a:r>
              <a:rPr lang="vi-VN" dirty="0" smtClean="0">
                <a:solidFill>
                  <a:srgbClr val="333333"/>
                </a:solidFill>
                <a:latin typeface="Time New Roman"/>
              </a:rPr>
              <a:t>vui vẻ</a:t>
            </a:r>
            <a:endParaRPr lang="vi-VN" dirty="0">
              <a:latin typeface="+mj-lt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004387" y="3501008"/>
            <a:ext cx="273630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FF0000"/>
                </a:solidFill>
                <a:latin typeface="Time New Roman"/>
              </a:rPr>
              <a:t>   </a:t>
            </a:r>
            <a:endParaRPr lang="en-US" b="1" dirty="0">
              <a:solidFill>
                <a:srgbClr val="FF0000"/>
              </a:solidFill>
              <a:latin typeface="Time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5489838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4" descr="phong-canh-40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4" name="WordArt 9"/>
          <p:cNvSpPr>
            <a:spLocks noChangeArrowheads="1" noChangeShapeType="1" noTextEdit="1"/>
          </p:cNvSpPr>
          <p:nvPr/>
        </p:nvSpPr>
        <p:spPr bwMode="auto">
          <a:xfrm>
            <a:off x="762000" y="1752600"/>
            <a:ext cx="7162800" cy="1570038"/>
          </a:xfrm>
          <a:prstGeom prst="rect">
            <a:avLst/>
          </a:prstGeom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000" b="0" i="0" u="none" strike="noStrike" kern="10" cap="none" spc="0" normalizeH="0" baseline="0" noProof="0" dirty="0" smtClean="0">
                <a:ln w="9525">
                  <a:solidFill>
                    <a:srgbClr val="00FF00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Bài thơ: </a:t>
            </a:r>
            <a:r>
              <a:rPr lang="vi-VN" sz="4000" kern="10" dirty="0" smtClean="0">
                <a:ln w="9525">
                  <a:solidFill>
                    <a:srgbClr val="00FF00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nụ cười của bé</a:t>
            </a:r>
            <a:endParaRPr kumimoji="0" lang="vi-VN" sz="4000" b="0" i="0" u="none" strike="noStrike" kern="10" cap="none" spc="0" normalizeH="0" baseline="0" noProof="0" dirty="0" smtClean="0">
              <a:ln w="9525">
                <a:solidFill>
                  <a:srgbClr val="00FF00"/>
                </a:solidFill>
                <a:round/>
                <a:headEnd/>
                <a:tailEnd/>
              </a:ln>
              <a:solidFill>
                <a:srgbClr val="000000"/>
              </a:solidFill>
              <a:effectLst>
                <a:outerShdw dist="53882" dir="2700000" algn="ctr" rotWithShape="0">
                  <a:srgbClr val="C0C0C0">
                    <a:alpha val="79999"/>
                  </a:srgbClr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65059785"/>
      </p:ext>
    </p:extLst>
  </p:cSld>
  <p:clrMapOvr>
    <a:masterClrMapping/>
  </p:clrMapOvr>
  <p:transition spd="slow" advTm="3000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Slide Number Placeholder 5"/>
          <p:cNvSpPr>
            <a:spLocks noGrp="1" noChangeArrowheads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hlink"/>
              </a:buClr>
              <a:buChar char="•"/>
              <a:defRPr sz="3200">
                <a:solidFill>
                  <a:schemeClr val="tx1"/>
                </a:solidFill>
                <a:latin typeface="Arial Black" panose="020B0A040201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Char char="•"/>
              <a:defRPr sz="2800">
                <a:solidFill>
                  <a:schemeClr val="tx1"/>
                </a:solidFill>
                <a:latin typeface="Arial Black" panose="020B0A040201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 Black" panose="020B0A04020102020204" pitchFamily="34" charset="0"/>
              </a:defRPr>
            </a:lvl3pPr>
            <a:lvl4pPr marL="1600200" indent="-228600">
              <a:spcBef>
                <a:spcPct val="20000"/>
              </a:spcBef>
              <a:buFont typeface="Times New Roman" panose="02020603050405020304" pitchFamily="18" charset="0"/>
              <a:buChar char="−"/>
              <a:defRPr sz="2000">
                <a:solidFill>
                  <a:schemeClr val="tx1"/>
                </a:solidFill>
                <a:latin typeface="Arial Black" panose="020B0A04020102020204" pitchFamily="34" charset="0"/>
              </a:defRPr>
            </a:lvl4pPr>
            <a:lvl5pPr marL="2057400" indent="-228600">
              <a:spcBef>
                <a:spcPct val="20000"/>
              </a:spcBef>
              <a:buFont typeface="Times New Roman" panose="02020603050405020304" pitchFamily="18" charset="0"/>
              <a:buChar char="–"/>
              <a:defRPr sz="2000">
                <a:solidFill>
                  <a:schemeClr val="tx1"/>
                </a:solidFill>
                <a:latin typeface="Arial Black" panose="020B0A040201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Times New Roman" panose="02020603050405020304" pitchFamily="18" charset="0"/>
              <a:buChar char="–"/>
              <a:defRPr sz="2000">
                <a:solidFill>
                  <a:schemeClr val="tx1"/>
                </a:solidFill>
                <a:latin typeface="Arial Black" panose="020B0A040201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Times New Roman" panose="02020603050405020304" pitchFamily="18" charset="0"/>
              <a:buChar char="–"/>
              <a:defRPr sz="2000">
                <a:solidFill>
                  <a:schemeClr val="tx1"/>
                </a:solidFill>
                <a:latin typeface="Arial Black" panose="020B0A040201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Times New Roman" panose="02020603050405020304" pitchFamily="18" charset="0"/>
              <a:buChar char="–"/>
              <a:defRPr sz="2000">
                <a:solidFill>
                  <a:schemeClr val="tx1"/>
                </a:solidFill>
                <a:latin typeface="Arial Black" panose="020B0A040201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Times New Roman" panose="02020603050405020304" pitchFamily="18" charset="0"/>
              <a:buChar char="–"/>
              <a:defRPr sz="2000">
                <a:solidFill>
                  <a:schemeClr val="tx1"/>
                </a:solidFill>
                <a:latin typeface="Arial Black" panose="020B0A0402010202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CC79281-254F-4293-A3AC-0A6B188DA19D}" type="slidenum">
              <a:rPr kumimoji="0" lang="en-US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altLang="en-US" sz="1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Black" panose="020B0A04020102020204" pitchFamily="34" charset="0"/>
              <a:ea typeface="+mn-ea"/>
              <a:cs typeface="+mn-cs"/>
            </a:endParaRPr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vi-VN" altLang="en-US" dirty="0" smtClean="0"/>
          </a:p>
        </p:txBody>
      </p:sp>
      <p:sp>
        <p:nvSpPr>
          <p:cNvPr id="15371" name="Text Box 11"/>
          <p:cNvSpPr txBox="1">
            <a:spLocks noChangeArrowheads="1"/>
          </p:cNvSpPr>
          <p:nvPr/>
        </p:nvSpPr>
        <p:spPr bwMode="auto">
          <a:xfrm>
            <a:off x="288925" y="4743450"/>
            <a:ext cx="2392363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Char char="•"/>
              <a:defRPr sz="3200">
                <a:solidFill>
                  <a:schemeClr val="tx1"/>
                </a:solidFill>
                <a:latin typeface="Arial Black" panose="020B0A040201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Char char="•"/>
              <a:defRPr sz="2800">
                <a:solidFill>
                  <a:schemeClr val="tx1"/>
                </a:solidFill>
                <a:latin typeface="Arial Black" panose="020B0A040201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 Black" panose="020B0A04020102020204" pitchFamily="34" charset="0"/>
              </a:defRPr>
            </a:lvl3pPr>
            <a:lvl4pPr marL="1600200" indent="-228600">
              <a:spcBef>
                <a:spcPct val="20000"/>
              </a:spcBef>
              <a:buFont typeface="Times New Roman" panose="02020603050405020304" pitchFamily="18" charset="0"/>
              <a:buChar char="−"/>
              <a:defRPr sz="2000">
                <a:solidFill>
                  <a:schemeClr val="tx1"/>
                </a:solidFill>
                <a:latin typeface="Arial Black" panose="020B0A04020102020204" pitchFamily="34" charset="0"/>
              </a:defRPr>
            </a:lvl4pPr>
            <a:lvl5pPr marL="2057400" indent="-228600">
              <a:spcBef>
                <a:spcPct val="20000"/>
              </a:spcBef>
              <a:buFont typeface="Times New Roman" panose="02020603050405020304" pitchFamily="18" charset="0"/>
              <a:buChar char="–"/>
              <a:defRPr sz="2000">
                <a:solidFill>
                  <a:schemeClr val="tx1"/>
                </a:solidFill>
                <a:latin typeface="Arial Black" panose="020B0A040201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Times New Roman" panose="02020603050405020304" pitchFamily="18" charset="0"/>
              <a:buChar char="–"/>
              <a:defRPr sz="2000">
                <a:solidFill>
                  <a:schemeClr val="tx1"/>
                </a:solidFill>
                <a:latin typeface="Arial Black" panose="020B0A040201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Times New Roman" panose="02020603050405020304" pitchFamily="18" charset="0"/>
              <a:buChar char="–"/>
              <a:defRPr sz="2000">
                <a:solidFill>
                  <a:schemeClr val="tx1"/>
                </a:solidFill>
                <a:latin typeface="Arial Black" panose="020B0A040201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Times New Roman" panose="02020603050405020304" pitchFamily="18" charset="0"/>
              <a:buChar char="–"/>
              <a:defRPr sz="2000">
                <a:solidFill>
                  <a:schemeClr val="tx1"/>
                </a:solidFill>
                <a:latin typeface="Arial Black" panose="020B0A040201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Times New Roman" panose="02020603050405020304" pitchFamily="18" charset="0"/>
              <a:buChar char="–"/>
              <a:defRPr sz="2000">
                <a:solidFill>
                  <a:schemeClr val="tx1"/>
                </a:solidFill>
                <a:latin typeface="Arial Black" panose="020B0A040201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vi-VN" altLang="en-US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Nụ </a:t>
            </a:r>
            <a:endParaRPr kumimoji="0" lang="en-US" altLang="en-US" sz="3200" b="0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Từ</a:t>
            </a:r>
            <a:r>
              <a:rPr kumimoji="0" lang="en-US" alt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sáng</a:t>
            </a:r>
            <a:r>
              <a:rPr kumimoji="0" lang="en-US" alt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sớm</a:t>
            </a:r>
            <a:r>
              <a:rPr kumimoji="0" lang="en-US" alt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96" y="0"/>
            <a:ext cx="9001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995936" y="404664"/>
            <a:ext cx="3273653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Nụ cười của bé </a:t>
            </a:r>
          </a:p>
          <a:p>
            <a:r>
              <a:rPr lang="vi-VN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Nằm trong mắt mẹ</a:t>
            </a:r>
            <a:endParaRPr lang="vi-VN" sz="3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568390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3000">
        <p:fade/>
      </p:transition>
    </mc:Choice>
    <mc:Fallback xmlns="">
      <p:transition spd="med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153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0" dur="2000"/>
                                        <p:tgtEl>
                                          <p:spTgt spid="153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Slide Number Placeholder 5"/>
          <p:cNvSpPr>
            <a:spLocks noGrp="1" noChangeArrowheads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hlink"/>
              </a:buClr>
              <a:buChar char="•"/>
              <a:defRPr sz="3200">
                <a:solidFill>
                  <a:schemeClr val="tx1"/>
                </a:solidFill>
                <a:latin typeface="Arial Black" panose="020B0A040201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Char char="•"/>
              <a:defRPr sz="2800">
                <a:solidFill>
                  <a:schemeClr val="tx1"/>
                </a:solidFill>
                <a:latin typeface="Arial Black" panose="020B0A040201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 Black" panose="020B0A04020102020204" pitchFamily="34" charset="0"/>
              </a:defRPr>
            </a:lvl3pPr>
            <a:lvl4pPr marL="1600200" indent="-228600">
              <a:spcBef>
                <a:spcPct val="20000"/>
              </a:spcBef>
              <a:buFont typeface="Times New Roman" panose="02020603050405020304" pitchFamily="18" charset="0"/>
              <a:buChar char="−"/>
              <a:defRPr sz="2000">
                <a:solidFill>
                  <a:schemeClr val="tx1"/>
                </a:solidFill>
                <a:latin typeface="Arial Black" panose="020B0A04020102020204" pitchFamily="34" charset="0"/>
              </a:defRPr>
            </a:lvl4pPr>
            <a:lvl5pPr marL="2057400" indent="-228600">
              <a:spcBef>
                <a:spcPct val="20000"/>
              </a:spcBef>
              <a:buFont typeface="Times New Roman" panose="02020603050405020304" pitchFamily="18" charset="0"/>
              <a:buChar char="–"/>
              <a:defRPr sz="2000">
                <a:solidFill>
                  <a:schemeClr val="tx1"/>
                </a:solidFill>
                <a:latin typeface="Arial Black" panose="020B0A040201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Times New Roman" panose="02020603050405020304" pitchFamily="18" charset="0"/>
              <a:buChar char="–"/>
              <a:defRPr sz="2000">
                <a:solidFill>
                  <a:schemeClr val="tx1"/>
                </a:solidFill>
                <a:latin typeface="Arial Black" panose="020B0A040201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Times New Roman" panose="02020603050405020304" pitchFamily="18" charset="0"/>
              <a:buChar char="–"/>
              <a:defRPr sz="2000">
                <a:solidFill>
                  <a:schemeClr val="tx1"/>
                </a:solidFill>
                <a:latin typeface="Arial Black" panose="020B0A040201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Times New Roman" panose="02020603050405020304" pitchFamily="18" charset="0"/>
              <a:buChar char="–"/>
              <a:defRPr sz="2000">
                <a:solidFill>
                  <a:schemeClr val="tx1"/>
                </a:solidFill>
                <a:latin typeface="Arial Black" panose="020B0A040201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Times New Roman" panose="02020603050405020304" pitchFamily="18" charset="0"/>
              <a:buChar char="–"/>
              <a:defRPr sz="2000">
                <a:solidFill>
                  <a:schemeClr val="tx1"/>
                </a:solidFill>
                <a:latin typeface="Arial Black" panose="020B0A0402010202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D1895B2-B6CD-485A-B6BD-DDA16A7840B0}" type="slidenum">
              <a:rPr kumimoji="0" lang="en-US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altLang="en-US" sz="1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Black" panose="020B0A04020102020204" pitchFamily="34" charset="0"/>
              <a:ea typeface="+mn-ea"/>
              <a:cs typeface="+mn-cs"/>
            </a:endParaRPr>
          </a:p>
        </p:txBody>
      </p:sp>
      <p:sp>
        <p:nvSpPr>
          <p:cNvPr id="22531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vi-VN" altLang="en-US" dirty="0" smtClean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03648" y="548680"/>
            <a:ext cx="324768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400" dirty="0" smtClean="0">
                <a:solidFill>
                  <a:srgbClr val="FF0000"/>
                </a:solidFill>
              </a:rPr>
              <a:t>Nụ cười của mẹ </a:t>
            </a:r>
          </a:p>
          <a:p>
            <a:r>
              <a:rPr lang="vi-VN" sz="2400" dirty="0" smtClean="0">
                <a:solidFill>
                  <a:srgbClr val="FF0000"/>
                </a:solidFill>
              </a:rPr>
              <a:t>nằm trong mắt cha</a:t>
            </a:r>
            <a:endParaRPr lang="vi-VN" sz="2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19370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split orient="vert"/>
      </p:transition>
    </mc:Choice>
    <mc:Fallback xmlns="">
      <p:transition spd="slow" advTm="3000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lide Number Placeholder 5"/>
          <p:cNvSpPr>
            <a:spLocks noGrp="1" noChangeArrowheads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hlink"/>
              </a:buClr>
              <a:buChar char="•"/>
              <a:defRPr sz="3200">
                <a:solidFill>
                  <a:schemeClr val="tx1"/>
                </a:solidFill>
                <a:latin typeface="Arial Black" panose="020B0A040201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Char char="•"/>
              <a:defRPr sz="2800">
                <a:solidFill>
                  <a:schemeClr val="tx1"/>
                </a:solidFill>
                <a:latin typeface="Arial Black" panose="020B0A040201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 Black" panose="020B0A04020102020204" pitchFamily="34" charset="0"/>
              </a:defRPr>
            </a:lvl3pPr>
            <a:lvl4pPr marL="1600200" indent="-228600">
              <a:spcBef>
                <a:spcPct val="20000"/>
              </a:spcBef>
              <a:buFont typeface="Times New Roman" panose="02020603050405020304" pitchFamily="18" charset="0"/>
              <a:buChar char="−"/>
              <a:defRPr sz="2000">
                <a:solidFill>
                  <a:schemeClr val="tx1"/>
                </a:solidFill>
                <a:latin typeface="Arial Black" panose="020B0A04020102020204" pitchFamily="34" charset="0"/>
              </a:defRPr>
            </a:lvl4pPr>
            <a:lvl5pPr marL="2057400" indent="-228600">
              <a:spcBef>
                <a:spcPct val="20000"/>
              </a:spcBef>
              <a:buFont typeface="Times New Roman" panose="02020603050405020304" pitchFamily="18" charset="0"/>
              <a:buChar char="–"/>
              <a:defRPr sz="2000">
                <a:solidFill>
                  <a:schemeClr val="tx1"/>
                </a:solidFill>
                <a:latin typeface="Arial Black" panose="020B0A040201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Times New Roman" panose="02020603050405020304" pitchFamily="18" charset="0"/>
              <a:buChar char="–"/>
              <a:defRPr sz="2000">
                <a:solidFill>
                  <a:schemeClr val="tx1"/>
                </a:solidFill>
                <a:latin typeface="Arial Black" panose="020B0A040201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Times New Roman" panose="02020603050405020304" pitchFamily="18" charset="0"/>
              <a:buChar char="–"/>
              <a:defRPr sz="2000">
                <a:solidFill>
                  <a:schemeClr val="tx1"/>
                </a:solidFill>
                <a:latin typeface="Arial Black" panose="020B0A040201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Times New Roman" panose="02020603050405020304" pitchFamily="18" charset="0"/>
              <a:buChar char="–"/>
              <a:defRPr sz="2000">
                <a:solidFill>
                  <a:schemeClr val="tx1"/>
                </a:solidFill>
                <a:latin typeface="Arial Black" panose="020B0A040201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Times New Roman" panose="02020603050405020304" pitchFamily="18" charset="0"/>
              <a:buChar char="–"/>
              <a:defRPr sz="2000">
                <a:solidFill>
                  <a:schemeClr val="tx1"/>
                </a:solidFill>
                <a:latin typeface="Arial Black" panose="020B0A0402010202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95D0FE5-E05E-47D4-9E96-8E0712490444}" type="slidenum">
              <a:rPr kumimoji="0" lang="en-US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altLang="en-US" sz="1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Black" panose="020B0A04020102020204" pitchFamily="34" charset="0"/>
              <a:ea typeface="+mn-ea"/>
              <a:cs typeface="+mn-cs"/>
            </a:endParaRPr>
          </a:p>
        </p:txBody>
      </p:sp>
      <p:sp>
        <p:nvSpPr>
          <p:cNvPr id="17421" name="Text Box 13"/>
          <p:cNvSpPr txBox="1">
            <a:spLocks noChangeArrowheads="1"/>
          </p:cNvSpPr>
          <p:nvPr/>
        </p:nvSpPr>
        <p:spPr bwMode="auto">
          <a:xfrm>
            <a:off x="6165850" y="-1588"/>
            <a:ext cx="320922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Char char="•"/>
              <a:defRPr sz="3200">
                <a:solidFill>
                  <a:schemeClr val="tx1"/>
                </a:solidFill>
                <a:latin typeface="Arial Black" panose="020B0A040201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Char char="•"/>
              <a:defRPr sz="2800">
                <a:solidFill>
                  <a:schemeClr val="tx1"/>
                </a:solidFill>
                <a:latin typeface="Arial Black" panose="020B0A040201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 Black" panose="020B0A04020102020204" pitchFamily="34" charset="0"/>
              </a:defRPr>
            </a:lvl3pPr>
            <a:lvl4pPr marL="1600200" indent="-228600">
              <a:spcBef>
                <a:spcPct val="20000"/>
              </a:spcBef>
              <a:buFont typeface="Times New Roman" panose="02020603050405020304" pitchFamily="18" charset="0"/>
              <a:buChar char="−"/>
              <a:defRPr sz="2000">
                <a:solidFill>
                  <a:schemeClr val="tx1"/>
                </a:solidFill>
                <a:latin typeface="Arial Black" panose="020B0A04020102020204" pitchFamily="34" charset="0"/>
              </a:defRPr>
            </a:lvl4pPr>
            <a:lvl5pPr marL="2057400" indent="-228600">
              <a:spcBef>
                <a:spcPct val="20000"/>
              </a:spcBef>
              <a:buFont typeface="Times New Roman" panose="02020603050405020304" pitchFamily="18" charset="0"/>
              <a:buChar char="–"/>
              <a:defRPr sz="2000">
                <a:solidFill>
                  <a:schemeClr val="tx1"/>
                </a:solidFill>
                <a:latin typeface="Arial Black" panose="020B0A040201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Times New Roman" panose="02020603050405020304" pitchFamily="18" charset="0"/>
              <a:buChar char="–"/>
              <a:defRPr sz="2000">
                <a:solidFill>
                  <a:schemeClr val="tx1"/>
                </a:solidFill>
                <a:latin typeface="Arial Black" panose="020B0A040201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Times New Roman" panose="02020603050405020304" pitchFamily="18" charset="0"/>
              <a:buChar char="–"/>
              <a:defRPr sz="2000">
                <a:solidFill>
                  <a:schemeClr val="tx1"/>
                </a:solidFill>
                <a:latin typeface="Arial Black" panose="020B0A040201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Times New Roman" panose="02020603050405020304" pitchFamily="18" charset="0"/>
              <a:buChar char="–"/>
              <a:defRPr sz="2000">
                <a:solidFill>
                  <a:schemeClr val="tx1"/>
                </a:solidFill>
                <a:latin typeface="Arial Black" panose="020B0A040201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Times New Roman" panose="02020603050405020304" pitchFamily="18" charset="0"/>
              <a:buChar char="–"/>
              <a:defRPr sz="2000">
                <a:solidFill>
                  <a:schemeClr val="tx1"/>
                </a:solidFill>
                <a:latin typeface="Arial Black" panose="020B0A040201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!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710140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331640" y="-23680"/>
            <a:ext cx="2784737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Nụ cười của cha</a:t>
            </a:r>
          </a:p>
          <a:p>
            <a:r>
              <a:rPr lang="vi-VN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Nằm trong mắt bà</a:t>
            </a:r>
            <a:endParaRPr lang="vi-VN" sz="2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828638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advTm="3000">
        <p14:flash/>
      </p:transition>
    </mc:Choice>
    <mc:Fallback xmlns="">
      <p:transition spd="slow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74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74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74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0"/>
            <a:ext cx="9036496" cy="6858000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A348A3-BA3E-4FA2-86AD-2F019B65F7D5}" type="slidenum">
              <a:rPr lang="en-US" altLang="en-US" smtClean="0"/>
              <a:pPr/>
              <a:t>9</a:t>
            </a:fld>
            <a:endParaRPr lang="en-US" altLang="en-US"/>
          </a:p>
        </p:txBody>
      </p:sp>
      <p:sp>
        <p:nvSpPr>
          <p:cNvPr id="6" name="TextBox 5"/>
          <p:cNvSpPr txBox="1"/>
          <p:nvPr/>
        </p:nvSpPr>
        <p:spPr>
          <a:xfrm>
            <a:off x="1475656" y="332656"/>
            <a:ext cx="3345788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400" dirty="0" smtClean="0">
                <a:solidFill>
                  <a:srgbClr val="FF0000"/>
                </a:solidFill>
              </a:rPr>
              <a:t>Nụ cười của bé</a:t>
            </a:r>
          </a:p>
          <a:p>
            <a:r>
              <a:rPr lang="vi-VN" sz="2400" dirty="0" smtClean="0">
                <a:solidFill>
                  <a:srgbClr val="FF0000"/>
                </a:solidFill>
              </a:rPr>
              <a:t>Là những bông hoa</a:t>
            </a:r>
          </a:p>
          <a:p>
            <a:r>
              <a:rPr lang="vi-VN" sz="2400" dirty="0" smtClean="0">
                <a:solidFill>
                  <a:srgbClr val="FF0000"/>
                </a:solidFill>
              </a:rPr>
              <a:t>Thêm vui cả nhà</a:t>
            </a:r>
            <a:endParaRPr lang="vi-VN" sz="2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2412435"/>
      </p:ext>
    </p:extLst>
  </p:cSld>
  <p:clrMapOvr>
    <a:masterClrMapping/>
  </p:clrMapOvr>
  <p:transition spd="slow" advTm="3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SUBSTITUTION_ID" val="{682245DD-160C-4232-8B98-0F77E57CD13C}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SUBSTITUTION_ID" val="{1FCDCD27-378F-4E39-9AE1-0B9E6684F1C7}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6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Fireworks">
  <a:themeElements>
    <a:clrScheme name="Fireworks 6">
      <a:dk1>
        <a:srgbClr val="000000"/>
      </a:dk1>
      <a:lt1>
        <a:srgbClr val="FFFFFF"/>
      </a:lt1>
      <a:dk2>
        <a:srgbClr val="993366"/>
      </a:dk2>
      <a:lt2>
        <a:srgbClr val="CCFFFF"/>
      </a:lt2>
      <a:accent1>
        <a:srgbClr val="CCECFF"/>
      </a:accent1>
      <a:accent2>
        <a:srgbClr val="FFFF99"/>
      </a:accent2>
      <a:accent3>
        <a:srgbClr val="FFFFFF"/>
      </a:accent3>
      <a:accent4>
        <a:srgbClr val="000000"/>
      </a:accent4>
      <a:accent5>
        <a:srgbClr val="E2F4FF"/>
      </a:accent5>
      <a:accent6>
        <a:srgbClr val="E7E78A"/>
      </a:accent6>
      <a:hlink>
        <a:srgbClr val="FFCCFF"/>
      </a:hlink>
      <a:folHlink>
        <a:srgbClr val="FFCCCC"/>
      </a:folHlink>
    </a:clrScheme>
    <a:fontScheme name="Fireworks">
      <a:majorFont>
        <a:latin typeface="Arial Black"/>
        <a:ea typeface=""/>
        <a:cs typeface=""/>
      </a:majorFont>
      <a:minorFont>
        <a:latin typeface="Arial Black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.Vn3DH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.Vn3DH" pitchFamily="34" charset="0"/>
          </a:defRPr>
        </a:defPPr>
      </a:lstStyle>
    </a:lnDef>
  </a:objectDefaults>
  <a:extraClrSchemeLst>
    <a:extraClrScheme>
      <a:clrScheme name="Fireworks 1">
        <a:dk1>
          <a:srgbClr val="AF273E"/>
        </a:dk1>
        <a:lt1>
          <a:srgbClr val="FFCC00"/>
        </a:lt1>
        <a:dk2>
          <a:srgbClr val="000000"/>
        </a:dk2>
        <a:lt2>
          <a:srgbClr val="FFFFFF"/>
        </a:lt2>
        <a:accent1>
          <a:srgbClr val="FF8B17"/>
        </a:accent1>
        <a:accent2>
          <a:srgbClr val="FFE103"/>
        </a:accent2>
        <a:accent3>
          <a:srgbClr val="AAAAAA"/>
        </a:accent3>
        <a:accent4>
          <a:srgbClr val="DAAE00"/>
        </a:accent4>
        <a:accent5>
          <a:srgbClr val="FFC4AB"/>
        </a:accent5>
        <a:accent6>
          <a:srgbClr val="E7CC02"/>
        </a:accent6>
        <a:hlink>
          <a:srgbClr val="FF3399"/>
        </a:hlink>
        <a:folHlink>
          <a:srgbClr val="FE1F08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ireworks 2">
        <a:dk1>
          <a:srgbClr val="0000A4"/>
        </a:dk1>
        <a:lt1>
          <a:srgbClr val="CCFFFF"/>
        </a:lt1>
        <a:dk2>
          <a:srgbClr val="000066"/>
        </a:dk2>
        <a:lt2>
          <a:srgbClr val="00FFFF"/>
        </a:lt2>
        <a:accent1>
          <a:srgbClr val="51B2E3"/>
        </a:accent1>
        <a:accent2>
          <a:srgbClr val="04E8AC"/>
        </a:accent2>
        <a:accent3>
          <a:srgbClr val="AAAAB8"/>
        </a:accent3>
        <a:accent4>
          <a:srgbClr val="AEDADA"/>
        </a:accent4>
        <a:accent5>
          <a:srgbClr val="B3D5EF"/>
        </a:accent5>
        <a:accent6>
          <a:srgbClr val="03D29B"/>
        </a:accent6>
        <a:hlink>
          <a:srgbClr val="FF3399"/>
        </a:hlink>
        <a:folHlink>
          <a:srgbClr val="8F5FD5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ireworks 3">
        <a:dk1>
          <a:srgbClr val="9F237F"/>
        </a:dk1>
        <a:lt1>
          <a:srgbClr val="FFCC00"/>
        </a:lt1>
        <a:dk2>
          <a:srgbClr val="000000"/>
        </a:dk2>
        <a:lt2>
          <a:srgbClr val="FFFFFF"/>
        </a:lt2>
        <a:accent1>
          <a:srgbClr val="39A6DD"/>
        </a:accent1>
        <a:accent2>
          <a:srgbClr val="FF03E7"/>
        </a:accent2>
        <a:accent3>
          <a:srgbClr val="AAAAAA"/>
        </a:accent3>
        <a:accent4>
          <a:srgbClr val="DAAE00"/>
        </a:accent4>
        <a:accent5>
          <a:srgbClr val="AED0EB"/>
        </a:accent5>
        <a:accent6>
          <a:srgbClr val="E702D1"/>
        </a:accent6>
        <a:hlink>
          <a:srgbClr val="FF3399"/>
        </a:hlink>
        <a:folHlink>
          <a:srgbClr val="753BCB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ireworks 4">
        <a:dk1>
          <a:srgbClr val="00603B"/>
        </a:dk1>
        <a:lt1>
          <a:srgbClr val="FFCC00"/>
        </a:lt1>
        <a:dk2>
          <a:srgbClr val="000000"/>
        </a:dk2>
        <a:lt2>
          <a:srgbClr val="FFFFFF"/>
        </a:lt2>
        <a:accent1>
          <a:srgbClr val="39A6DD"/>
        </a:accent1>
        <a:accent2>
          <a:srgbClr val="07FB18"/>
        </a:accent2>
        <a:accent3>
          <a:srgbClr val="AAAAAA"/>
        </a:accent3>
        <a:accent4>
          <a:srgbClr val="DAAE00"/>
        </a:accent4>
        <a:accent5>
          <a:srgbClr val="AED0EB"/>
        </a:accent5>
        <a:accent6>
          <a:srgbClr val="06E315"/>
        </a:accent6>
        <a:hlink>
          <a:srgbClr val="FF3399"/>
        </a:hlink>
        <a:folHlink>
          <a:srgbClr val="753BCB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ireworks 5">
        <a:dk1>
          <a:srgbClr val="FF6600"/>
        </a:dk1>
        <a:lt1>
          <a:srgbClr val="FFFFFF"/>
        </a:lt1>
        <a:dk2>
          <a:srgbClr val="003366"/>
        </a:dk2>
        <a:lt2>
          <a:srgbClr val="FFFFFF"/>
        </a:lt2>
        <a:accent1>
          <a:srgbClr val="FF99FF"/>
        </a:accent1>
        <a:accent2>
          <a:srgbClr val="FFFF99"/>
        </a:accent2>
        <a:accent3>
          <a:srgbClr val="AAADB8"/>
        </a:accent3>
        <a:accent4>
          <a:srgbClr val="DADADA"/>
        </a:accent4>
        <a:accent5>
          <a:srgbClr val="FFCAFF"/>
        </a:accent5>
        <a:accent6>
          <a:srgbClr val="E7E78A"/>
        </a:accent6>
        <a:hlink>
          <a:srgbClr val="FF3399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ireworks 6">
        <a:dk1>
          <a:srgbClr val="000000"/>
        </a:dk1>
        <a:lt1>
          <a:srgbClr val="FFFFFF"/>
        </a:lt1>
        <a:dk2>
          <a:srgbClr val="993366"/>
        </a:dk2>
        <a:lt2>
          <a:srgbClr val="CCFFFF"/>
        </a:lt2>
        <a:accent1>
          <a:srgbClr val="CCECFF"/>
        </a:accent1>
        <a:accent2>
          <a:srgbClr val="FFFF99"/>
        </a:accent2>
        <a:accent3>
          <a:srgbClr val="FFFFFF"/>
        </a:accent3>
        <a:accent4>
          <a:srgbClr val="000000"/>
        </a:accent4>
        <a:accent5>
          <a:srgbClr val="E2F4FF"/>
        </a:accent5>
        <a:accent6>
          <a:srgbClr val="E7E78A"/>
        </a:accent6>
        <a:hlink>
          <a:srgbClr val="FFCCFF"/>
        </a:hlink>
        <a:folHlink>
          <a:srgbClr val="FFCCC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346</TotalTime>
  <Words>415</Words>
  <Application>Microsoft Office PowerPoint</Application>
  <PresentationFormat>On-screen Show (4:3)</PresentationFormat>
  <Paragraphs>61</Paragraphs>
  <Slides>20</Slides>
  <Notes>2</Notes>
  <HiddenSlides>0</HiddenSlides>
  <MMClips>1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20</vt:i4>
      </vt:variant>
    </vt:vector>
  </HeadingPairs>
  <TitlesOfParts>
    <vt:vector size="30" baseType="lpstr">
      <vt:lpstr>.Vn3DH</vt:lpstr>
      <vt:lpstr>.VnTime</vt:lpstr>
      <vt:lpstr>Arial</vt:lpstr>
      <vt:lpstr>Arial Black</vt:lpstr>
      <vt:lpstr>Calibri</vt:lpstr>
      <vt:lpstr>Time New Roman</vt:lpstr>
      <vt:lpstr>Times New Roman</vt:lpstr>
      <vt:lpstr>Office Theme</vt:lpstr>
      <vt:lpstr>16_Default Design</vt:lpstr>
      <vt:lpstr>Fireworks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Khi em bé cười thì mọi người trong gia đình ntn?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huy_ctn</dc:creator>
  <cp:lastModifiedBy>xuân khuê</cp:lastModifiedBy>
  <cp:revision>47</cp:revision>
  <dcterms:created xsi:type="dcterms:W3CDTF">2018-10-20T05:57:48Z</dcterms:created>
  <dcterms:modified xsi:type="dcterms:W3CDTF">2025-11-16T08:37:46Z</dcterms:modified>
</cp:coreProperties>
</file>