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75" r:id="rId4"/>
    <p:sldId id="276" r:id="rId5"/>
    <p:sldId id="277" r:id="rId6"/>
    <p:sldId id="279" r:id="rId7"/>
    <p:sldId id="281" r:id="rId8"/>
    <p:sldId id="272" r:id="rId9"/>
    <p:sldId id="282" r:id="rId10"/>
    <p:sldId id="274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3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B1D0-BF1D-4E0E-AAD2-F59FC47A2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79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20CA-1D1A-4304-A317-0547782F3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7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C6683-04DA-4251-8EFD-268A040B7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46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0305-039D-40D8-A96C-5668AC32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07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64ED-F549-4BE6-86D4-9D12DDC99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91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AE5C0-B774-4771-9611-E318B5F33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40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FAA4-40E5-4FDB-8B3F-8C2F83051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95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92FA-B424-4D11-B068-797BA0653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8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7354-FC65-47F5-B008-CC56024AB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609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5506-B1D1-4286-9F13-6CC91D3A1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42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8846-7690-4F29-B8E7-0A2C53CB9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5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40D00-CF93-41BC-AA44-2180B4A130A8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5636-F661-42BB-8A8A-B24F45444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959C3E-5DCD-4C13-9D39-CE3BA4535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0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/>
          <p:cNvSpPr txBox="1">
            <a:spLocks noChangeArrowheads="1"/>
          </p:cNvSpPr>
          <p:nvPr/>
        </p:nvSpPr>
        <p:spPr bwMode="auto">
          <a:xfrm>
            <a:off x="3810000" y="1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066" name="Picture 18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5943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3298826" y="3921125"/>
            <a:ext cx="4625975" cy="70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 Đồ dùng ăn, uống</a:t>
            </a:r>
            <a:endParaRPr lang="vi-VN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1" name="Picture 23" descr="j0304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84738"/>
            <a:ext cx="20574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3276600" y="182563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NON </a:t>
            </a:r>
            <a:r>
              <a:rPr lang="vi-V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19588" y="976314"/>
            <a:ext cx="2614612" cy="20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8900" y="2295667"/>
            <a:ext cx="6172200" cy="1590437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Box 6"/>
          <p:cNvSpPr txBox="1">
            <a:spLocks noChangeArrowheads="1"/>
          </p:cNvSpPr>
          <p:nvPr/>
        </p:nvSpPr>
        <p:spPr bwMode="auto">
          <a:xfrm>
            <a:off x="3835400" y="4830764"/>
            <a:ext cx="4953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vi-VN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Thị Tố Vân</a:t>
            </a:r>
            <a:endParaRPr lang="en-US" alt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24- 36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826" y="1094625"/>
            <a:ext cx="1504135" cy="11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3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8" y="313459"/>
            <a:ext cx="6459227" cy="5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0261">
            <a:off x="5245265" y="627104"/>
            <a:ext cx="1701470" cy="56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6538" y="1205346"/>
            <a:ext cx="4518923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8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0491" y="1331580"/>
            <a:ext cx="5491018" cy="423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2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4325" y="782782"/>
            <a:ext cx="8645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9454" y="3603480"/>
            <a:ext cx="3648364" cy="27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406">
            <a:off x="6310486" y="139459"/>
            <a:ext cx="1216958" cy="406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esktop\ĐỒ DÙNG ĐỂ ĂN ĐỂ UỐNG\bat-to-nhua-atomico-nhat-ban-20cm-do-1449109719-8408711-1-produc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0" y="-10391"/>
            <a:ext cx="4852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4031" y="3034145"/>
            <a:ext cx="3298552" cy="31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94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nền làm powerpoint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599" y="2542309"/>
            <a:ext cx="7652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 MẠNH KHỎE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CHÚC CÁC BÉ CHĂM NGOAN HỌC GIỎI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NBPB:Màu đỏ Đề tài:Ca cốc, khăn mặt, bàn ghế &amp;quot;&quot;/&gt;&lt;property id=&quot;20307&quot; value=&quot;262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iáo án chuyện đôi tai xấu xí" id="{7E1CE2B7-D1ED-45BE-9F84-26C745DC2215}" vid="{9EFD6535-82D9-46BF-93A0-EB24E33A27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NBPB:Mau đỏ Đe tai: Ca coc,khăn mặt</dc:title>
  <dc:creator>PC</dc:creator>
  <cp:lastModifiedBy>xuân khuê</cp:lastModifiedBy>
  <cp:revision>24</cp:revision>
  <dcterms:created xsi:type="dcterms:W3CDTF">2015-09-21T13:55:18Z</dcterms:created>
  <dcterms:modified xsi:type="dcterms:W3CDTF">2025-11-16T08:59:06Z</dcterms:modified>
</cp:coreProperties>
</file>