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80" r:id="rId5"/>
    <p:sldId id="270" r:id="rId6"/>
    <p:sldId id="258" r:id="rId7"/>
    <p:sldId id="259" r:id="rId8"/>
    <p:sldId id="272" r:id="rId9"/>
    <p:sldId id="260" r:id="rId10"/>
    <p:sldId id="261" r:id="rId11"/>
    <p:sldId id="268" r:id="rId12"/>
    <p:sldId id="267" r:id="rId13"/>
    <p:sldId id="281" r:id="rId14"/>
    <p:sldId id="282" r:id="rId15"/>
    <p:sldId id="262" r:id="rId16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7" autoAdjust="0"/>
    <p:restoredTop sz="94660"/>
  </p:normalViewPr>
  <p:slideViewPr>
    <p:cSldViewPr>
      <p:cViewPr>
        <p:scale>
          <a:sx n="65" d="100"/>
          <a:sy n="65" d="100"/>
        </p:scale>
        <p:origin x="-1218" y="-690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\Downloads\Bài hát thiếu nhi cho bé - Bé tập đếm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4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9629"/>
  <ax:ocxPr ax:name="_cy" ax:value="1524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1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39"/>
            <a:ext cx="347741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3" y="274639"/>
            <a:ext cx="102341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2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1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3" y="1600201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1600201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3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4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3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4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6BF1-3835-412D-BDDB-A6E77DF0024B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74E4-2C49-4DA2-8DAF-617C6C5C3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6472" y="319868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PHƯỜNG BỒ ĐỀ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0073" y="690940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2126816"/>
            <a:ext cx="7848601" cy="32008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Lĩnh vực: Phát triển nhận thức</a:t>
            </a:r>
          </a:p>
          <a:p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Đếm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nhận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6 đối tượng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nhận biết chữ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5 – 6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gian: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phút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GV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thực hiện: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336917" y="1060272"/>
            <a:ext cx="1015682" cy="10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19600" y="257681"/>
            <a:ext cx="3581400" cy="6447919"/>
            <a:chOff x="4648200" y="457200"/>
            <a:chExt cx="3581400" cy="6447919"/>
          </a:xfrm>
        </p:grpSpPr>
        <p:sp>
          <p:nvSpPr>
            <p:cNvPr id="5" name="Rectangle 4"/>
            <p:cNvSpPr/>
            <p:nvPr/>
          </p:nvSpPr>
          <p:spPr>
            <a:xfrm>
              <a:off x="4648200" y="762000"/>
              <a:ext cx="3581400" cy="563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6640" y="457200"/>
              <a:ext cx="3150221" cy="64479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vi-VN" sz="413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6</a:t>
              </a:r>
              <a:endParaRPr lang="en-US" sz="41300" b="1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cle: Hollow 4">
            <a:extLst>
              <a:ext uri="{FF2B5EF4-FFF2-40B4-BE49-F238E27FC236}">
                <a16:creationId xmlns:a16="http://schemas.microsoft.com/office/drawing/2014/main" xmlns="" id="{B62F947E-492C-2140-0604-9675DA4EC406}"/>
              </a:ext>
            </a:extLst>
          </p:cNvPr>
          <p:cNvSpPr/>
          <p:nvPr/>
        </p:nvSpPr>
        <p:spPr>
          <a:xfrm>
            <a:off x="4953000" y="2590800"/>
            <a:ext cx="3040174" cy="3020524"/>
          </a:xfrm>
          <a:prstGeom prst="donut">
            <a:avLst>
              <a:gd name="adj" fmla="val 201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728644B-8F6C-22E0-8294-41D086B5AC02}"/>
              </a:ext>
            </a:extLst>
          </p:cNvPr>
          <p:cNvSpPr/>
          <p:nvPr/>
        </p:nvSpPr>
        <p:spPr>
          <a:xfrm>
            <a:off x="5105400" y="1364358"/>
            <a:ext cx="1802724" cy="2093950"/>
          </a:xfrm>
          <a:custGeom>
            <a:avLst/>
            <a:gdLst>
              <a:gd name="connsiteX0" fmla="*/ 1019851 w 1880176"/>
              <a:gd name="connsiteY0" fmla="*/ 56469 h 1615029"/>
              <a:gd name="connsiteX1" fmla="*/ 1393594 w 1880176"/>
              <a:gd name="connsiteY1" fmla="*/ 52840 h 1615029"/>
              <a:gd name="connsiteX2" fmla="*/ 1774594 w 1880176"/>
              <a:gd name="connsiteY2" fmla="*/ 67355 h 1615029"/>
              <a:gd name="connsiteX3" fmla="*/ 1843537 w 1880176"/>
              <a:gd name="connsiteY3" fmla="*/ 63726 h 1615029"/>
              <a:gd name="connsiteX4" fmla="*/ 1266594 w 1880176"/>
              <a:gd name="connsiteY4" fmla="*/ 945469 h 1615029"/>
              <a:gd name="connsiteX5" fmla="*/ 961794 w 1880176"/>
              <a:gd name="connsiteY5" fmla="*/ 1413555 h 1615029"/>
              <a:gd name="connsiteX6" fmla="*/ 860194 w 1880176"/>
              <a:gd name="connsiteY6" fmla="*/ 1428069 h 1615029"/>
              <a:gd name="connsiteX7" fmla="*/ 18365 w 1880176"/>
              <a:gd name="connsiteY7" fmla="*/ 1605869 h 1615029"/>
              <a:gd name="connsiteX8" fmla="*/ 326794 w 1880176"/>
              <a:gd name="connsiteY8" fmla="*/ 1105126 h 1615029"/>
              <a:gd name="connsiteX9" fmla="*/ 871080 w 1880176"/>
              <a:gd name="connsiteY9" fmla="*/ 270555 h 1615029"/>
              <a:gd name="connsiteX10" fmla="*/ 1019851 w 1880176"/>
              <a:gd name="connsiteY10" fmla="*/ 56469 h 1615029"/>
              <a:gd name="connsiteX0" fmla="*/ 1019851 w 1843655"/>
              <a:gd name="connsiteY0" fmla="*/ 17580 h 1576140"/>
              <a:gd name="connsiteX1" fmla="*/ 1393594 w 1843655"/>
              <a:gd name="connsiteY1" fmla="*/ 13951 h 1576140"/>
              <a:gd name="connsiteX2" fmla="*/ 1774594 w 1843655"/>
              <a:gd name="connsiteY2" fmla="*/ 28466 h 1576140"/>
              <a:gd name="connsiteX3" fmla="*/ 1843537 w 1843655"/>
              <a:gd name="connsiteY3" fmla="*/ 24837 h 1576140"/>
              <a:gd name="connsiteX4" fmla="*/ 1266594 w 1843655"/>
              <a:gd name="connsiteY4" fmla="*/ 906580 h 1576140"/>
              <a:gd name="connsiteX5" fmla="*/ 961794 w 1843655"/>
              <a:gd name="connsiteY5" fmla="*/ 1374666 h 1576140"/>
              <a:gd name="connsiteX6" fmla="*/ 860194 w 1843655"/>
              <a:gd name="connsiteY6" fmla="*/ 1389180 h 1576140"/>
              <a:gd name="connsiteX7" fmla="*/ 18365 w 1843655"/>
              <a:gd name="connsiteY7" fmla="*/ 1566980 h 1576140"/>
              <a:gd name="connsiteX8" fmla="*/ 326794 w 1843655"/>
              <a:gd name="connsiteY8" fmla="*/ 1066237 h 1576140"/>
              <a:gd name="connsiteX9" fmla="*/ 871080 w 1843655"/>
              <a:gd name="connsiteY9" fmla="*/ 231666 h 1576140"/>
              <a:gd name="connsiteX10" fmla="*/ 1019851 w 1843655"/>
              <a:gd name="connsiteY10" fmla="*/ 17580 h 1576140"/>
              <a:gd name="connsiteX0" fmla="*/ 1019851 w 1843655"/>
              <a:gd name="connsiteY0" fmla="*/ 3747 h 1562307"/>
              <a:gd name="connsiteX1" fmla="*/ 1393594 w 1843655"/>
              <a:gd name="connsiteY1" fmla="*/ 118 h 1562307"/>
              <a:gd name="connsiteX2" fmla="*/ 1774594 w 1843655"/>
              <a:gd name="connsiteY2" fmla="*/ 14633 h 1562307"/>
              <a:gd name="connsiteX3" fmla="*/ 1843537 w 1843655"/>
              <a:gd name="connsiteY3" fmla="*/ 11004 h 1562307"/>
              <a:gd name="connsiteX4" fmla="*/ 1266594 w 1843655"/>
              <a:gd name="connsiteY4" fmla="*/ 892747 h 1562307"/>
              <a:gd name="connsiteX5" fmla="*/ 961794 w 1843655"/>
              <a:gd name="connsiteY5" fmla="*/ 1360833 h 1562307"/>
              <a:gd name="connsiteX6" fmla="*/ 860194 w 1843655"/>
              <a:gd name="connsiteY6" fmla="*/ 1375347 h 1562307"/>
              <a:gd name="connsiteX7" fmla="*/ 18365 w 1843655"/>
              <a:gd name="connsiteY7" fmla="*/ 1553147 h 1562307"/>
              <a:gd name="connsiteX8" fmla="*/ 326794 w 1843655"/>
              <a:gd name="connsiteY8" fmla="*/ 1052404 h 1562307"/>
              <a:gd name="connsiteX9" fmla="*/ 871080 w 1843655"/>
              <a:gd name="connsiteY9" fmla="*/ 217833 h 1562307"/>
              <a:gd name="connsiteX10" fmla="*/ 1019851 w 1843655"/>
              <a:gd name="connsiteY10" fmla="*/ 3747 h 1562307"/>
              <a:gd name="connsiteX0" fmla="*/ 1010406 w 1834210"/>
              <a:gd name="connsiteY0" fmla="*/ 3747 h 1553632"/>
              <a:gd name="connsiteX1" fmla="*/ 1384149 w 1834210"/>
              <a:gd name="connsiteY1" fmla="*/ 118 h 1553632"/>
              <a:gd name="connsiteX2" fmla="*/ 1765149 w 1834210"/>
              <a:gd name="connsiteY2" fmla="*/ 14633 h 1553632"/>
              <a:gd name="connsiteX3" fmla="*/ 1834092 w 1834210"/>
              <a:gd name="connsiteY3" fmla="*/ 11004 h 1553632"/>
              <a:gd name="connsiteX4" fmla="*/ 1257149 w 1834210"/>
              <a:gd name="connsiteY4" fmla="*/ 892747 h 1553632"/>
              <a:gd name="connsiteX5" fmla="*/ 952349 w 1834210"/>
              <a:gd name="connsiteY5" fmla="*/ 1360833 h 1553632"/>
              <a:gd name="connsiteX6" fmla="*/ 850749 w 1834210"/>
              <a:gd name="connsiteY6" fmla="*/ 1375347 h 1553632"/>
              <a:gd name="connsiteX7" fmla="*/ 8920 w 1834210"/>
              <a:gd name="connsiteY7" fmla="*/ 1553147 h 1553632"/>
              <a:gd name="connsiteX8" fmla="*/ 317349 w 1834210"/>
              <a:gd name="connsiteY8" fmla="*/ 1052404 h 1553632"/>
              <a:gd name="connsiteX9" fmla="*/ 861635 w 1834210"/>
              <a:gd name="connsiteY9" fmla="*/ 217833 h 1553632"/>
              <a:gd name="connsiteX10" fmla="*/ 1010406 w 1834210"/>
              <a:gd name="connsiteY10" fmla="*/ 3747 h 1553632"/>
              <a:gd name="connsiteX0" fmla="*/ 1010406 w 1834210"/>
              <a:gd name="connsiteY0" fmla="*/ 3747 h 1553632"/>
              <a:gd name="connsiteX1" fmla="*/ 1384149 w 1834210"/>
              <a:gd name="connsiteY1" fmla="*/ 118 h 1553632"/>
              <a:gd name="connsiteX2" fmla="*/ 1765149 w 1834210"/>
              <a:gd name="connsiteY2" fmla="*/ 14633 h 1553632"/>
              <a:gd name="connsiteX3" fmla="*/ 1834092 w 1834210"/>
              <a:gd name="connsiteY3" fmla="*/ 11004 h 1553632"/>
              <a:gd name="connsiteX4" fmla="*/ 1257149 w 1834210"/>
              <a:gd name="connsiteY4" fmla="*/ 892747 h 1553632"/>
              <a:gd name="connsiteX5" fmla="*/ 952349 w 1834210"/>
              <a:gd name="connsiteY5" fmla="*/ 1360833 h 1553632"/>
              <a:gd name="connsiteX6" fmla="*/ 850749 w 1834210"/>
              <a:gd name="connsiteY6" fmla="*/ 1375347 h 1553632"/>
              <a:gd name="connsiteX7" fmla="*/ 8920 w 1834210"/>
              <a:gd name="connsiteY7" fmla="*/ 1553147 h 1553632"/>
              <a:gd name="connsiteX8" fmla="*/ 317349 w 1834210"/>
              <a:gd name="connsiteY8" fmla="*/ 1052404 h 1553632"/>
              <a:gd name="connsiteX9" fmla="*/ 861635 w 1834210"/>
              <a:gd name="connsiteY9" fmla="*/ 217833 h 1553632"/>
              <a:gd name="connsiteX10" fmla="*/ 1010406 w 1834210"/>
              <a:gd name="connsiteY10" fmla="*/ 3747 h 1553632"/>
              <a:gd name="connsiteX0" fmla="*/ 1038574 w 1862378"/>
              <a:gd name="connsiteY0" fmla="*/ 3747 h 1636944"/>
              <a:gd name="connsiteX1" fmla="*/ 1412317 w 1862378"/>
              <a:gd name="connsiteY1" fmla="*/ 118 h 1636944"/>
              <a:gd name="connsiteX2" fmla="*/ 1793317 w 1862378"/>
              <a:gd name="connsiteY2" fmla="*/ 14633 h 1636944"/>
              <a:gd name="connsiteX3" fmla="*/ 1862260 w 1862378"/>
              <a:gd name="connsiteY3" fmla="*/ 11004 h 1636944"/>
              <a:gd name="connsiteX4" fmla="*/ 1285317 w 1862378"/>
              <a:gd name="connsiteY4" fmla="*/ 892747 h 1636944"/>
              <a:gd name="connsiteX5" fmla="*/ 980517 w 1862378"/>
              <a:gd name="connsiteY5" fmla="*/ 1360833 h 1636944"/>
              <a:gd name="connsiteX6" fmla="*/ 878917 w 1862378"/>
              <a:gd name="connsiteY6" fmla="*/ 1375347 h 1636944"/>
              <a:gd name="connsiteX7" fmla="*/ 8059 w 1862378"/>
              <a:gd name="connsiteY7" fmla="*/ 1636604 h 1636944"/>
              <a:gd name="connsiteX8" fmla="*/ 345517 w 1862378"/>
              <a:gd name="connsiteY8" fmla="*/ 1052404 h 1636944"/>
              <a:gd name="connsiteX9" fmla="*/ 889803 w 1862378"/>
              <a:gd name="connsiteY9" fmla="*/ 217833 h 1636944"/>
              <a:gd name="connsiteX10" fmla="*/ 1038574 w 1862378"/>
              <a:gd name="connsiteY10" fmla="*/ 3747 h 1636944"/>
              <a:gd name="connsiteX0" fmla="*/ 1031071 w 1854875"/>
              <a:gd name="connsiteY0" fmla="*/ 3747 h 1636750"/>
              <a:gd name="connsiteX1" fmla="*/ 1404814 w 1854875"/>
              <a:gd name="connsiteY1" fmla="*/ 118 h 1636750"/>
              <a:gd name="connsiteX2" fmla="*/ 1785814 w 1854875"/>
              <a:gd name="connsiteY2" fmla="*/ 14633 h 1636750"/>
              <a:gd name="connsiteX3" fmla="*/ 1854757 w 1854875"/>
              <a:gd name="connsiteY3" fmla="*/ 11004 h 1636750"/>
              <a:gd name="connsiteX4" fmla="*/ 1277814 w 1854875"/>
              <a:gd name="connsiteY4" fmla="*/ 892747 h 1636750"/>
              <a:gd name="connsiteX5" fmla="*/ 973014 w 1854875"/>
              <a:gd name="connsiteY5" fmla="*/ 1360833 h 1636750"/>
              <a:gd name="connsiteX6" fmla="*/ 871414 w 1854875"/>
              <a:gd name="connsiteY6" fmla="*/ 1375347 h 1636750"/>
              <a:gd name="connsiteX7" fmla="*/ 556 w 1854875"/>
              <a:gd name="connsiteY7" fmla="*/ 1636604 h 1636750"/>
              <a:gd name="connsiteX8" fmla="*/ 338014 w 1854875"/>
              <a:gd name="connsiteY8" fmla="*/ 1052404 h 1636750"/>
              <a:gd name="connsiteX9" fmla="*/ 882300 w 1854875"/>
              <a:gd name="connsiteY9" fmla="*/ 217833 h 1636750"/>
              <a:gd name="connsiteX10" fmla="*/ 1031071 w 1854875"/>
              <a:gd name="connsiteY10" fmla="*/ 3747 h 16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4875" h="1636750">
                <a:moveTo>
                  <a:pt x="1031071" y="3747"/>
                </a:moveTo>
                <a:cubicBezTo>
                  <a:pt x="1038329" y="18261"/>
                  <a:pt x="1279024" y="-1696"/>
                  <a:pt x="1404814" y="118"/>
                </a:cubicBezTo>
                <a:cubicBezTo>
                  <a:pt x="1530604" y="1932"/>
                  <a:pt x="1710824" y="12819"/>
                  <a:pt x="1785814" y="14633"/>
                </a:cubicBezTo>
                <a:cubicBezTo>
                  <a:pt x="1860804" y="16447"/>
                  <a:pt x="1845081" y="20681"/>
                  <a:pt x="1854757" y="11004"/>
                </a:cubicBezTo>
                <a:cubicBezTo>
                  <a:pt x="1864433" y="1327"/>
                  <a:pt x="1277814" y="892747"/>
                  <a:pt x="1277814" y="892747"/>
                </a:cubicBezTo>
                <a:cubicBezTo>
                  <a:pt x="1130857" y="1117719"/>
                  <a:pt x="982690" y="1356600"/>
                  <a:pt x="973014" y="1360833"/>
                </a:cubicBezTo>
                <a:cubicBezTo>
                  <a:pt x="963338" y="1365066"/>
                  <a:pt x="1033490" y="1329385"/>
                  <a:pt x="871414" y="1375347"/>
                </a:cubicBezTo>
                <a:cubicBezTo>
                  <a:pt x="709338" y="1421309"/>
                  <a:pt x="13257" y="1643256"/>
                  <a:pt x="556" y="1636604"/>
                </a:cubicBezTo>
                <a:cubicBezTo>
                  <a:pt x="-12145" y="1629952"/>
                  <a:pt x="195895" y="1274956"/>
                  <a:pt x="338014" y="1052404"/>
                </a:cubicBezTo>
                <a:cubicBezTo>
                  <a:pt x="480133" y="829852"/>
                  <a:pt x="764371" y="394424"/>
                  <a:pt x="882300" y="217833"/>
                </a:cubicBezTo>
                <a:cubicBezTo>
                  <a:pt x="1000228" y="41243"/>
                  <a:pt x="1023813" y="-10767"/>
                  <a:pt x="1031071" y="374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41FB6407-DA3C-6E6E-3629-4EC69E292A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186016" y="1837431"/>
            <a:ext cx="1627994" cy="1456778"/>
          </a:xfrm>
          <a:prstGeom prst="rect">
            <a:avLst/>
          </a:prstGeom>
        </p:spPr>
      </p:pic>
      <p:pic>
        <p:nvPicPr>
          <p:cNvPr id="3" name="Picture 2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68EC2431-437F-5141-80EC-815D86A8B6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1815760" y="1837431"/>
            <a:ext cx="1627994" cy="1456778"/>
          </a:xfrm>
          <a:prstGeom prst="rect">
            <a:avLst/>
          </a:prstGeom>
        </p:spPr>
      </p:pic>
      <p:pic>
        <p:nvPicPr>
          <p:cNvPr id="15" name="Picture 14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F3A9E412-F54B-1BF8-98B5-0D2BA73D1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3443754" y="1837431"/>
            <a:ext cx="1627994" cy="1456778"/>
          </a:xfrm>
          <a:prstGeom prst="rect">
            <a:avLst/>
          </a:prstGeom>
        </p:spPr>
      </p:pic>
      <p:pic>
        <p:nvPicPr>
          <p:cNvPr id="17" name="Picture 16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36684EA9-0610-0E8B-45C7-DC33A917C2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5071748" y="1837431"/>
            <a:ext cx="1627994" cy="1456778"/>
          </a:xfrm>
          <a:prstGeom prst="rect">
            <a:avLst/>
          </a:prstGeom>
        </p:spPr>
      </p:pic>
      <p:pic>
        <p:nvPicPr>
          <p:cNvPr id="18" name="Picture 17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88E0DD83-4882-E93E-0F22-671218DA5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6792305" y="1837431"/>
            <a:ext cx="1627994" cy="1456778"/>
          </a:xfrm>
          <a:prstGeom prst="rect">
            <a:avLst/>
          </a:prstGeom>
        </p:spPr>
      </p:pic>
      <p:pic>
        <p:nvPicPr>
          <p:cNvPr id="19" name="Picture 18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73C40790-07CF-C711-F34C-C59827B77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8318682" y="1837431"/>
            <a:ext cx="1627994" cy="1456778"/>
          </a:xfrm>
          <a:prstGeom prst="rect">
            <a:avLst/>
          </a:prstGeom>
        </p:spPr>
      </p:pic>
      <p:pic>
        <p:nvPicPr>
          <p:cNvPr id="20" name="Picture 19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F73FB752-9D8C-A8ED-E7B3-9F087F95E5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343556" y="3320252"/>
            <a:ext cx="1374818" cy="1251748"/>
          </a:xfrm>
          <a:prstGeom prst="rect">
            <a:avLst/>
          </a:prstGeom>
        </p:spPr>
      </p:pic>
      <p:pic>
        <p:nvPicPr>
          <p:cNvPr id="21" name="Picture 20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9D5B3173-BD5C-AAD4-768C-07F5F69A5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2058710" y="3320252"/>
            <a:ext cx="1374818" cy="1251748"/>
          </a:xfrm>
          <a:prstGeom prst="rect">
            <a:avLst/>
          </a:prstGeom>
        </p:spPr>
      </p:pic>
      <p:pic>
        <p:nvPicPr>
          <p:cNvPr id="22" name="Picture 21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4DA1F202-AA12-9DEC-36CC-DAA3FBA9F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5340741" y="3320252"/>
            <a:ext cx="1374818" cy="1251748"/>
          </a:xfrm>
          <a:prstGeom prst="rect">
            <a:avLst/>
          </a:prstGeom>
        </p:spPr>
      </p:pic>
      <p:pic>
        <p:nvPicPr>
          <p:cNvPr id="23" name="Picture 22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B0AD4233-D047-5D8B-1A1C-CA386A0103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7001064" y="3320252"/>
            <a:ext cx="1374818" cy="1251748"/>
          </a:xfrm>
          <a:prstGeom prst="rect">
            <a:avLst/>
          </a:prstGeom>
        </p:spPr>
      </p:pic>
      <p:pic>
        <p:nvPicPr>
          <p:cNvPr id="24" name="Picture 23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D8B02CCD-4F82-2A70-BDF9-96C42AE27B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3638126" y="3320252"/>
            <a:ext cx="1374818" cy="1251748"/>
          </a:xfrm>
          <a:prstGeom prst="rect">
            <a:avLst/>
          </a:prstGeom>
        </p:spPr>
      </p:pic>
      <p:pic>
        <p:nvPicPr>
          <p:cNvPr id="25" name="Picture 24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461200D4-DF3A-7690-3597-2514DE1EE8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8571858" y="3320252"/>
            <a:ext cx="1374818" cy="12517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CF76B02-60D8-EA1A-87BC-C26F1D2E308D}"/>
              </a:ext>
            </a:extLst>
          </p:cNvPr>
          <p:cNvSpPr txBox="1"/>
          <p:nvPr/>
        </p:nvSpPr>
        <p:spPr>
          <a:xfrm>
            <a:off x="10489426" y="2565820"/>
            <a:ext cx="94057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atin typeface=".VnAvant" panose="020B7200000000000000" pitchFamily="34" charset="0"/>
              </a:rPr>
              <a:t>6</a:t>
            </a:r>
            <a:endParaRPr lang="en-US" sz="72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133600"/>
            <a:ext cx="10698163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LUYỆN VÀ CỦNG CỐ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0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2650526"/>
            <a:ext cx="75216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CHƠI: </a:t>
            </a:r>
            <a:b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 TAY NHANH MẮT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712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21067" cy="6858000"/>
          </a:xfrm>
          <a:prstGeom prst="rect">
            <a:avLst/>
          </a:prstGeom>
        </p:spPr>
      </p:pic>
      <p:pic>
        <p:nvPicPr>
          <p:cNvPr id="6" name="đào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79.530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039600" y="6858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062C1-77AC-3546-9599-1E3C43C46B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676400"/>
            <a:ext cx="10699750" cy="1143000"/>
          </a:xfrm>
        </p:spPr>
        <p:txBody>
          <a:bodyPr/>
          <a:lstStyle/>
          <a:p>
            <a:r>
              <a:rPr lang="vi-VN" b="1" dirty="0">
                <a:solidFill>
                  <a:srgbClr val="FFFF00"/>
                </a:solidFill>
              </a:rPr>
              <a:t>ỔN ĐỊNH GÂY HỨNG THÚ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66752" y="-253670"/>
            <a:ext cx="1781946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69349" y="422146"/>
            <a:ext cx="629234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9792394" y="655140"/>
            <a:ext cx="670286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122726" y="0"/>
            <a:ext cx="2764474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776935" y="6115501"/>
            <a:ext cx="1457150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13978" y="6453143"/>
            <a:ext cx="794530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WindowsMediaPlayer1" r:id="rId2" imgW="10666667" imgH="5485714"/>
        </mc:Choice>
        <mc:Fallback>
          <p:control name="WindowsMediaPlayer1" r:id="rId2" imgW="10666667" imgH="5485714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914400"/>
                  <a:ext cx="10668000" cy="5486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66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062C1-77AC-3546-9599-1E3C43C46B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676400"/>
            <a:ext cx="1069975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ÔN SỐ LƯỢNG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42968E-2698-597A-DF66-AF8B96A8B6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/>
          <a:stretch/>
        </p:blipFill>
        <p:spPr>
          <a:xfrm>
            <a:off x="724190" y="986366"/>
            <a:ext cx="3009610" cy="2442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B74D2C-F29C-52A9-44E8-74CFF4B4A020}"/>
              </a:ext>
            </a:extLst>
          </p:cNvPr>
          <p:cNvSpPr txBox="1"/>
          <p:nvPr/>
        </p:nvSpPr>
        <p:spPr>
          <a:xfrm>
            <a:off x="8458200" y="1447800"/>
            <a:ext cx="2053883" cy="3770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239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sz="239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05C5FF-2ADD-50AF-D53B-13DF32E4A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/>
          <a:stretch/>
        </p:blipFill>
        <p:spPr>
          <a:xfrm>
            <a:off x="724190" y="3689742"/>
            <a:ext cx="3009610" cy="2442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C010517-FF75-A976-CF05-735AF11271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/>
          <a:stretch/>
        </p:blipFill>
        <p:spPr>
          <a:xfrm>
            <a:off x="4114800" y="3666296"/>
            <a:ext cx="3009610" cy="2442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530BF43-342B-E851-AEFF-23A7A08F9D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/>
          <a:stretch/>
        </p:blipFill>
        <p:spPr>
          <a:xfrm>
            <a:off x="4114800" y="986366"/>
            <a:ext cx="3009610" cy="2442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0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721" y="828486"/>
            <a:ext cx="2133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0014" y="861281"/>
            <a:ext cx="2133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814" y="828486"/>
            <a:ext cx="2133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4160" y="3221014"/>
            <a:ext cx="2133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63000" y="1335882"/>
            <a:ext cx="1901483" cy="37702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vi-VN" sz="23900" b="1" dirty="0">
                <a:latin typeface=".VnAvant" panose="020B7200000000000000" pitchFamily="34" charset="0"/>
              </a:rPr>
              <a:t>5</a:t>
            </a:r>
            <a:endParaRPr lang="en-US" sz="23900" b="1" dirty="0">
              <a:latin typeface=".VnAvant" panose="020B72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67CF9A-9519-72A6-5B91-A9D90BA70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186" y="3332186"/>
            <a:ext cx="2022428" cy="2022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95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97" y="3812981"/>
            <a:ext cx="2694496" cy="2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372344"/>
            <a:ext cx="2694496" cy="2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0" y="252952"/>
            <a:ext cx="2694496" cy="2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97" y="2465733"/>
            <a:ext cx="2694496" cy="2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82000" y="1447800"/>
            <a:ext cx="1901483" cy="377026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vi-VN" sz="23900" b="1" dirty="0">
                <a:latin typeface=".VnAvant" panose="020B7200000000000000" pitchFamily="34" charset="0"/>
              </a:rPr>
              <a:t>5</a:t>
            </a:r>
            <a:endParaRPr lang="en-US" sz="23900" b="1" dirty="0">
              <a:latin typeface=".VnAvant" panose="020B7200000000000000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FBE486-501C-420A-061D-8AADBBE63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352" y="3858704"/>
            <a:ext cx="2694496" cy="269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6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42657-0F5F-ED90-EDF5-3CF377CC30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1752600"/>
            <a:ext cx="10698162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Đếm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đến</a:t>
            </a:r>
            <a:r>
              <a:rPr lang="en-US" b="1" dirty="0">
                <a:solidFill>
                  <a:srgbClr val="FFFF00"/>
                </a:solidFill>
              </a:rPr>
              <a:t> 6, </a:t>
            </a:r>
            <a:r>
              <a:rPr lang="en-US" b="1" dirty="0" err="1">
                <a:solidFill>
                  <a:srgbClr val="FFFF00"/>
                </a:solidFill>
              </a:rPr>
              <a:t>nhận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biết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nhóm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có</a:t>
            </a:r>
            <a:r>
              <a:rPr lang="en-US" b="1" dirty="0">
                <a:solidFill>
                  <a:srgbClr val="FFFF00"/>
                </a:solidFill>
              </a:rPr>
              <a:t> 6 </a:t>
            </a:r>
            <a:r>
              <a:rPr lang="en-US" b="1" dirty="0" err="1">
                <a:solidFill>
                  <a:srgbClr val="FFFF00"/>
                </a:solidFill>
              </a:rPr>
              <a:t>đối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tượng</a:t>
            </a:r>
            <a:r>
              <a:rPr lang="en-US" b="1" dirty="0" smtClean="0">
                <a:solidFill>
                  <a:srgbClr val="FFFF00"/>
                </a:solidFill>
              </a:rPr>
              <a:t>,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nhận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biết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chữ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số</a:t>
            </a:r>
            <a:r>
              <a:rPr lang="en-US" b="1" dirty="0">
                <a:solidFill>
                  <a:srgbClr val="FFFF00"/>
                </a:solidFill>
              </a:rPr>
              <a:t> 6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0C4D9802-F475-AA16-EFCD-9D0773995F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186016" y="1837431"/>
            <a:ext cx="1627994" cy="1456778"/>
          </a:xfrm>
          <a:prstGeom prst="rect">
            <a:avLst/>
          </a:prstGeom>
        </p:spPr>
      </p:pic>
      <p:pic>
        <p:nvPicPr>
          <p:cNvPr id="9" name="Picture 8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148917CE-0AE2-9528-7DD0-4411F5BC3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1815760" y="1837431"/>
            <a:ext cx="1627994" cy="1456778"/>
          </a:xfrm>
          <a:prstGeom prst="rect">
            <a:avLst/>
          </a:prstGeom>
        </p:spPr>
      </p:pic>
      <p:pic>
        <p:nvPicPr>
          <p:cNvPr id="10" name="Picture 9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0E171C61-F147-489D-BAE3-EA41E74F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3443754" y="1837431"/>
            <a:ext cx="1627994" cy="1456778"/>
          </a:xfrm>
          <a:prstGeom prst="rect">
            <a:avLst/>
          </a:prstGeom>
        </p:spPr>
      </p:pic>
      <p:pic>
        <p:nvPicPr>
          <p:cNvPr id="11" name="Picture 10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39BA102F-7309-4924-24DF-293EE0370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5071748" y="1837431"/>
            <a:ext cx="1627994" cy="1456778"/>
          </a:xfrm>
          <a:prstGeom prst="rect">
            <a:avLst/>
          </a:prstGeom>
        </p:spPr>
      </p:pic>
      <p:pic>
        <p:nvPicPr>
          <p:cNvPr id="12" name="Picture 11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95601DF5-9148-DDB1-BBCA-71FB7A99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6792305" y="1837431"/>
            <a:ext cx="1627994" cy="1456778"/>
          </a:xfrm>
          <a:prstGeom prst="rect">
            <a:avLst/>
          </a:prstGeom>
        </p:spPr>
      </p:pic>
      <p:pic>
        <p:nvPicPr>
          <p:cNvPr id="13" name="Picture 12" descr="A collection of colorful shirts&#10;&#10;Description automatically generated">
            <a:extLst>
              <a:ext uri="{FF2B5EF4-FFF2-40B4-BE49-F238E27FC236}">
                <a16:creationId xmlns:a16="http://schemas.microsoft.com/office/drawing/2014/main" xmlns="" id="{BEC4B2E0-4998-B079-7FA4-566E01D614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7706" r="73413" b="51532"/>
          <a:stretch/>
        </p:blipFill>
        <p:spPr>
          <a:xfrm>
            <a:off x="8318682" y="1837431"/>
            <a:ext cx="1627994" cy="1456778"/>
          </a:xfrm>
          <a:prstGeom prst="rect">
            <a:avLst/>
          </a:prstGeom>
        </p:spPr>
      </p:pic>
      <p:pic>
        <p:nvPicPr>
          <p:cNvPr id="20" name="Picture 19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DC088BF1-3862-E73C-DF81-114AD5F63E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343556" y="3320252"/>
            <a:ext cx="1374818" cy="1251748"/>
          </a:xfrm>
          <a:prstGeom prst="rect">
            <a:avLst/>
          </a:prstGeom>
        </p:spPr>
      </p:pic>
      <p:pic>
        <p:nvPicPr>
          <p:cNvPr id="21" name="Picture 20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7245AFFD-3161-5C2B-D5AA-314FBC9E7C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2058710" y="3320252"/>
            <a:ext cx="1374818" cy="1251748"/>
          </a:xfrm>
          <a:prstGeom prst="rect">
            <a:avLst/>
          </a:prstGeom>
        </p:spPr>
      </p:pic>
      <p:pic>
        <p:nvPicPr>
          <p:cNvPr id="22" name="Picture 21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8048E305-41AB-1BB7-21B4-75FFCF452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5340741" y="3320252"/>
            <a:ext cx="1374818" cy="1251748"/>
          </a:xfrm>
          <a:prstGeom prst="rect">
            <a:avLst/>
          </a:prstGeom>
        </p:spPr>
      </p:pic>
      <p:pic>
        <p:nvPicPr>
          <p:cNvPr id="23" name="Picture 22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21E19AD6-42B3-616A-7B53-96A1DE3AB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7001064" y="3320252"/>
            <a:ext cx="1374818" cy="1251748"/>
          </a:xfrm>
          <a:prstGeom prst="rect">
            <a:avLst/>
          </a:prstGeom>
        </p:spPr>
      </p:pic>
      <p:pic>
        <p:nvPicPr>
          <p:cNvPr id="24" name="Picture 23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57521FD1-156B-55E7-F8F4-68866C00E7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3638126" y="3320252"/>
            <a:ext cx="1374818" cy="1251748"/>
          </a:xfrm>
          <a:prstGeom prst="rect">
            <a:avLst/>
          </a:prstGeom>
        </p:spPr>
      </p:pic>
      <p:pic>
        <p:nvPicPr>
          <p:cNvPr id="26" name="Picture 25" descr="A yellow and blue swim trunks&#10;&#10;Description automatically generated">
            <a:extLst>
              <a:ext uri="{FF2B5EF4-FFF2-40B4-BE49-F238E27FC236}">
                <a16:creationId xmlns:a16="http://schemas.microsoft.com/office/drawing/2014/main" xmlns="" id="{B6E245D2-ACA9-5252-90D7-6BB5856C3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533" r="12179" b="38738"/>
          <a:stretch/>
        </p:blipFill>
        <p:spPr>
          <a:xfrm>
            <a:off x="8571858" y="3320252"/>
            <a:ext cx="1374818" cy="12517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907901A-6572-5F25-341C-903DE426F1C5}"/>
              </a:ext>
            </a:extLst>
          </p:cNvPr>
          <p:cNvSpPr txBox="1"/>
          <p:nvPr/>
        </p:nvSpPr>
        <p:spPr>
          <a:xfrm>
            <a:off x="10489426" y="2694044"/>
            <a:ext cx="702436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vi-VN" sz="7200" b="1" dirty="0">
                <a:latin typeface=".VnAvant" panose="020B7200000000000000" pitchFamily="34" charset="0"/>
              </a:rPr>
              <a:t>6</a:t>
            </a:r>
            <a:endParaRPr lang="en-US" sz="72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70</Words>
  <Application>Microsoft Office PowerPoint</Application>
  <PresentationFormat>Custom</PresentationFormat>
  <Paragraphs>18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ỔN ĐỊNH GÂY HỨNG THÚ</vt:lpstr>
      <vt:lpstr>PowerPoint Presentation</vt:lpstr>
      <vt:lpstr>ÔN SỐ LƯỢNG</vt:lpstr>
      <vt:lpstr>PowerPoint Presentation</vt:lpstr>
      <vt:lpstr>PowerPoint Presentation</vt:lpstr>
      <vt:lpstr>PowerPoint Presentation</vt:lpstr>
      <vt:lpstr>Đếm đến 6, nhận biết nhóm có 6 đối tượng,  nhận biết chữ số 6</vt:lpstr>
      <vt:lpstr>PowerPoint Presentation</vt:lpstr>
      <vt:lpstr>PowerPoint Presentation</vt:lpstr>
      <vt:lpstr>PowerPoint Presentation</vt:lpstr>
      <vt:lpstr>PowerPoint Presentation</vt:lpstr>
      <vt:lpstr>ÔN LUYỆN VÀ CỦNG CỐ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34</cp:revision>
  <dcterms:created xsi:type="dcterms:W3CDTF">2022-04-02T04:53:05Z</dcterms:created>
  <dcterms:modified xsi:type="dcterms:W3CDTF">2025-10-21T02:25:09Z</dcterms:modified>
</cp:coreProperties>
</file>